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7"/>
  </p:notesMasterIdLst>
  <p:sldIdLst>
    <p:sldId id="726" r:id="rId5"/>
    <p:sldId id="727" r:id="rId6"/>
  </p:sldIdLst>
  <p:sldSz cx="10691813" cy="7559675"/>
  <p:notesSz cx="6797675" cy="9926638"/>
  <p:custDataLst>
    <p:tags r:id="rId8"/>
  </p:custDataLst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521437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1042873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56431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2085746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607183" algn="l" defTabSz="1042873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3128620" algn="l" defTabSz="1042873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650056" algn="l" defTabSz="1042873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4171493" algn="l" defTabSz="1042873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1" userDrawn="1">
          <p15:clr>
            <a:srgbClr val="A4A3A4"/>
          </p15:clr>
        </p15:guide>
        <p15:guide id="2" pos="33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8CE02"/>
    <a:srgbClr val="9AD000"/>
    <a:srgbClr val="00CC00"/>
    <a:srgbClr val="13C400"/>
    <a:srgbClr val="0000FF"/>
    <a:srgbClr val="7CD000"/>
    <a:srgbClr val="13CC00"/>
    <a:srgbClr val="00A8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2ECE71E-4B34-4AC3-A7DB-226B61271567}" v="1" dt="2020-09-17T05:20:27.52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ABFCF23-3B69-468F-B69F-88F6DE6A72F2}" styleName="中間スタイル 1 - アクセント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69CF1AB2-1976-4502-BF36-3FF5EA218861}" styleName="中間スタイル 4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F2DE63D5-997A-4646-A377-4702673A728D}" styleName="淡色スタイル 2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69012ECD-51FC-41F1-AA8D-1B2483CD663E}" styleName="淡色スタイル 2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85BE263C-DBD7-4A20-BB59-AAB30ACAA65A}" styleName="中間スタイル 3 - アクセント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9004" autoAdjust="0"/>
    <p:restoredTop sz="94910" autoAdjust="0"/>
  </p:normalViewPr>
  <p:slideViewPr>
    <p:cSldViewPr snapToGrid="0">
      <p:cViewPr varScale="1">
        <p:scale>
          <a:sx n="78" d="100"/>
          <a:sy n="78" d="100"/>
        </p:scale>
        <p:origin x="1522" y="62"/>
      </p:cViewPr>
      <p:guideLst>
        <p:guide orient="horz" pos="2381"/>
        <p:guide pos="3368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5490"/>
    </p:cViewPr>
  </p:sorterViewPr>
  <p:notesViewPr>
    <p:cSldViewPr snapToGrid="0">
      <p:cViewPr varScale="1">
        <p:scale>
          <a:sx n="59" d="100"/>
          <a:sy n="59" d="100"/>
        </p:scale>
        <p:origin x="-1386" y="-90"/>
      </p:cViewPr>
      <p:guideLst>
        <p:guide orient="horz" pos="3127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ウィズブック緑" userId="d1bedf73-1ca0-4718-b553-5c731f3b91f1" providerId="ADAL" clId="{C418FC95-9534-4FD2-84F5-C993A178DDAD}"/>
    <pc:docChg chg="undo custSel modSld modNotesMaster">
      <pc:chgData name="ウィズブック緑" userId="d1bedf73-1ca0-4718-b553-5c731f3b91f1" providerId="ADAL" clId="{C418FC95-9534-4FD2-84F5-C993A178DDAD}" dt="2020-09-10T07:26:58.760" v="56"/>
      <pc:docMkLst>
        <pc:docMk/>
      </pc:docMkLst>
      <pc:sldChg chg="modNotes">
        <pc:chgData name="ウィズブック緑" userId="d1bedf73-1ca0-4718-b553-5c731f3b91f1" providerId="ADAL" clId="{C418FC95-9534-4FD2-84F5-C993A178DDAD}" dt="2020-09-10T07:16:20.890" v="0"/>
        <pc:sldMkLst>
          <pc:docMk/>
          <pc:sldMk cId="0" sldId="726"/>
        </pc:sldMkLst>
      </pc:sldChg>
      <pc:sldChg chg="modSp mod modNotes">
        <pc:chgData name="ウィズブック緑" userId="d1bedf73-1ca0-4718-b553-5c731f3b91f1" providerId="ADAL" clId="{C418FC95-9534-4FD2-84F5-C993A178DDAD}" dt="2020-09-10T07:26:58.760" v="56"/>
        <pc:sldMkLst>
          <pc:docMk/>
          <pc:sldMk cId="0" sldId="727"/>
        </pc:sldMkLst>
        <pc:spChg chg="mod">
          <ac:chgData name="ウィズブック緑" userId="d1bedf73-1ca0-4718-b553-5c731f3b91f1" providerId="ADAL" clId="{C418FC95-9534-4FD2-84F5-C993A178DDAD}" dt="2020-09-10T07:25:36.659" v="4"/>
          <ac:spMkLst>
            <pc:docMk/>
            <pc:sldMk cId="0" sldId="727"/>
            <ac:spMk id="6146" creationId="{1F6729D6-8450-496B-BC2B-4EF1A747DE8A}"/>
          </ac:spMkLst>
        </pc:spChg>
        <pc:graphicFrameChg chg="mod modGraphic">
          <ac:chgData name="ウィズブック緑" userId="d1bedf73-1ca0-4718-b553-5c731f3b91f1" providerId="ADAL" clId="{C418FC95-9534-4FD2-84F5-C993A178DDAD}" dt="2020-09-10T07:26:00.989" v="40"/>
          <ac:graphicFrameMkLst>
            <pc:docMk/>
            <pc:sldMk cId="0" sldId="727"/>
            <ac:graphicFrameMk id="3" creationId="{348973FA-CE70-47EF-8A38-76369B6AB3B2}"/>
          </ac:graphicFrameMkLst>
        </pc:graphicFrameChg>
        <pc:graphicFrameChg chg="mod modGraphic">
          <ac:chgData name="ウィズブック緑" userId="d1bedf73-1ca0-4718-b553-5c731f3b91f1" providerId="ADAL" clId="{C418FC95-9534-4FD2-84F5-C993A178DDAD}" dt="2020-09-10T07:26:58.760" v="56"/>
          <ac:graphicFrameMkLst>
            <pc:docMk/>
            <pc:sldMk cId="0" sldId="727"/>
            <ac:graphicFrameMk id="31" creationId="{F6FB1A74-C61F-4F4A-AE29-C97AC5A09315}"/>
          </ac:graphicFrameMkLst>
        </pc:graphicFrameChg>
      </pc:sldChg>
    </pc:docChg>
  </pc:docChgLst>
  <pc:docChgLst>
    <pc:chgData name="伊藤千春" userId="b836946a-6dea-4c29-a4fb-afe96766623f" providerId="ADAL" clId="{F2ECE71E-4B34-4AC3-A7DB-226B61271567}"/>
    <pc:docChg chg="modSld modNotesMaster">
      <pc:chgData name="伊藤千春" userId="b836946a-6dea-4c29-a4fb-afe96766623f" providerId="ADAL" clId="{F2ECE71E-4B34-4AC3-A7DB-226B61271567}" dt="2020-09-17T05:20:27.522" v="15"/>
      <pc:docMkLst>
        <pc:docMk/>
      </pc:docMkLst>
      <pc:sldChg chg="modSp mod modNotes">
        <pc:chgData name="伊藤千春" userId="b836946a-6dea-4c29-a4fb-afe96766623f" providerId="ADAL" clId="{F2ECE71E-4B34-4AC3-A7DB-226B61271567}" dt="2020-09-17T05:20:27.522" v="15"/>
        <pc:sldMkLst>
          <pc:docMk/>
          <pc:sldMk cId="0" sldId="726"/>
        </pc:sldMkLst>
        <pc:spChg chg="mod">
          <ac:chgData name="伊藤千春" userId="b836946a-6dea-4c29-a4fb-afe96766623f" providerId="ADAL" clId="{F2ECE71E-4B34-4AC3-A7DB-226B61271567}" dt="2020-09-09T05:11:42.404" v="13" actId="1076"/>
          <ac:spMkLst>
            <pc:docMk/>
            <pc:sldMk cId="0" sldId="726"/>
            <ac:spMk id="26" creationId="{3900D7FF-81DB-43F7-AC32-A69C3F55E5A7}"/>
          </ac:spMkLst>
        </pc:spChg>
        <pc:spChg chg="mod">
          <ac:chgData name="伊藤千春" userId="b836946a-6dea-4c29-a4fb-afe96766623f" providerId="ADAL" clId="{F2ECE71E-4B34-4AC3-A7DB-226B61271567}" dt="2020-09-09T05:11:42.404" v="13" actId="1076"/>
          <ac:spMkLst>
            <pc:docMk/>
            <pc:sldMk cId="0" sldId="726"/>
            <ac:spMk id="4099" creationId="{F650C9E5-3469-412D-9EC5-D5F4A2A31B19}"/>
          </ac:spMkLst>
        </pc:spChg>
        <pc:spChg chg="mod">
          <ac:chgData name="伊藤千春" userId="b836946a-6dea-4c29-a4fb-afe96766623f" providerId="ADAL" clId="{F2ECE71E-4B34-4AC3-A7DB-226B61271567}" dt="2020-09-09T05:11:42.404" v="13" actId="1076"/>
          <ac:spMkLst>
            <pc:docMk/>
            <pc:sldMk cId="0" sldId="726"/>
            <ac:spMk id="4100" creationId="{94EBEE28-7BF5-485D-BE81-679A4611C69F}"/>
          </ac:spMkLst>
        </pc:spChg>
        <pc:picChg chg="mod">
          <ac:chgData name="伊藤千春" userId="b836946a-6dea-4c29-a4fb-afe96766623f" providerId="ADAL" clId="{F2ECE71E-4B34-4AC3-A7DB-226B61271567}" dt="2020-09-09T05:11:42.404" v="13" actId="1076"/>
          <ac:picMkLst>
            <pc:docMk/>
            <pc:sldMk cId="0" sldId="726"/>
            <ac:picMk id="3" creationId="{E4CE8285-2993-42E2-B259-92A5B6E0E785}"/>
          </ac:picMkLst>
        </pc:picChg>
        <pc:picChg chg="mod">
          <ac:chgData name="伊藤千春" userId="b836946a-6dea-4c29-a4fb-afe96766623f" providerId="ADAL" clId="{F2ECE71E-4B34-4AC3-A7DB-226B61271567}" dt="2020-09-09T05:11:46.202" v="14" actId="1076"/>
          <ac:picMkLst>
            <pc:docMk/>
            <pc:sldMk cId="0" sldId="726"/>
            <ac:picMk id="8" creationId="{557E6003-6BAC-4469-8D32-F9904C154852}"/>
          </ac:picMkLst>
        </pc:picChg>
      </pc:sldChg>
      <pc:sldChg chg="modNotes">
        <pc:chgData name="伊藤千春" userId="b836946a-6dea-4c29-a4fb-afe96766623f" providerId="ADAL" clId="{F2ECE71E-4B34-4AC3-A7DB-226B61271567}" dt="2020-09-17T05:20:27.522" v="15"/>
        <pc:sldMkLst>
          <pc:docMk/>
          <pc:sldMk cId="0" sldId="727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>
            <a:extLst>
              <a:ext uri="{FF2B5EF4-FFF2-40B4-BE49-F238E27FC236}">
                <a16:creationId xmlns:a16="http://schemas.microsoft.com/office/drawing/2014/main" id="{43A34918-3CF6-40CD-B758-50ADAE06928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6247" cy="496732"/>
          </a:xfrm>
          <a:prstGeom prst="rect">
            <a:avLst/>
          </a:prstGeom>
        </p:spPr>
        <p:txBody>
          <a:bodyPr vert="horz" lIns="91389" tIns="45695" rIns="91389" bIns="45695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>
            <a:extLst>
              <a:ext uri="{FF2B5EF4-FFF2-40B4-BE49-F238E27FC236}">
                <a16:creationId xmlns:a16="http://schemas.microsoft.com/office/drawing/2014/main" id="{231E09CF-5B53-4F75-91D9-0EA90EE269E0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49826" y="1"/>
            <a:ext cx="2946246" cy="496732"/>
          </a:xfrm>
          <a:prstGeom prst="rect">
            <a:avLst/>
          </a:prstGeom>
        </p:spPr>
        <p:txBody>
          <a:bodyPr vert="horz" lIns="91389" tIns="45695" rIns="91389" bIns="45695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5F368114-B1FC-4030-9555-622E0982E024}" type="datetimeFigureOut">
              <a:rPr lang="ja-JP" altLang="en-US"/>
              <a:pPr>
                <a:defRPr/>
              </a:pPr>
              <a:t>2020/9/17</a:t>
            </a:fld>
            <a:endParaRPr lang="ja-JP" altLang="en-US"/>
          </a:p>
        </p:txBody>
      </p:sp>
      <p:sp>
        <p:nvSpPr>
          <p:cNvPr id="4" name="スライド イメージ プレースホルダ 3">
            <a:extLst>
              <a:ext uri="{FF2B5EF4-FFF2-40B4-BE49-F238E27FC236}">
                <a16:creationId xmlns:a16="http://schemas.microsoft.com/office/drawing/2014/main" id="{DF6ED839-6CB8-4898-B337-6B9E8C05CE42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766763" y="744538"/>
            <a:ext cx="526415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89" tIns="45695" rIns="91389" bIns="45695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 4">
            <a:extLst>
              <a:ext uri="{FF2B5EF4-FFF2-40B4-BE49-F238E27FC236}">
                <a16:creationId xmlns:a16="http://schemas.microsoft.com/office/drawing/2014/main" id="{47826ED9-71FF-4B80-8890-F6765976242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79289" y="4716551"/>
            <a:ext cx="5439101" cy="4465789"/>
          </a:xfrm>
          <a:prstGeom prst="rect">
            <a:avLst/>
          </a:prstGeom>
        </p:spPr>
        <p:txBody>
          <a:bodyPr vert="horz" lIns="91389" tIns="45695" rIns="91389" bIns="45695" rtlCol="0">
            <a:normAutofit/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 5">
            <a:extLst>
              <a:ext uri="{FF2B5EF4-FFF2-40B4-BE49-F238E27FC236}">
                <a16:creationId xmlns:a16="http://schemas.microsoft.com/office/drawing/2014/main" id="{1B0C6445-489E-453B-B9F1-C95A0BAA0673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1" y="9428309"/>
            <a:ext cx="2946247" cy="496731"/>
          </a:xfrm>
          <a:prstGeom prst="rect">
            <a:avLst/>
          </a:prstGeom>
        </p:spPr>
        <p:txBody>
          <a:bodyPr vert="horz" lIns="91389" tIns="45695" rIns="91389" bIns="45695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>
            <a:extLst>
              <a:ext uri="{FF2B5EF4-FFF2-40B4-BE49-F238E27FC236}">
                <a16:creationId xmlns:a16="http://schemas.microsoft.com/office/drawing/2014/main" id="{24379827-5CB9-4DAB-A18C-E5F51A930E7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49826" y="9428309"/>
            <a:ext cx="2946246" cy="496731"/>
          </a:xfrm>
          <a:prstGeom prst="rect">
            <a:avLst/>
          </a:prstGeom>
        </p:spPr>
        <p:txBody>
          <a:bodyPr vert="horz" wrap="square" lIns="91389" tIns="45695" rIns="91389" bIns="45695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05A9B8DB-9EE1-46DD-ADD1-60A79E151998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369" kern="1200">
        <a:solidFill>
          <a:schemeClr val="tx1"/>
        </a:solidFill>
        <a:latin typeface="+mn-lt"/>
        <a:ea typeface="+mn-ea"/>
        <a:cs typeface="+mn-cs"/>
      </a:defRPr>
    </a:lvl1pPr>
    <a:lvl2pPr marL="521437" algn="l" rtl="0" eaLnBrk="0" fontAlgn="base" hangingPunct="0">
      <a:spcBef>
        <a:spcPct val="30000"/>
      </a:spcBef>
      <a:spcAft>
        <a:spcPct val="0"/>
      </a:spcAft>
      <a:defRPr kumimoji="1" sz="1369" kern="1200">
        <a:solidFill>
          <a:schemeClr val="tx1"/>
        </a:solidFill>
        <a:latin typeface="+mn-lt"/>
        <a:ea typeface="+mn-ea"/>
        <a:cs typeface="+mn-cs"/>
      </a:defRPr>
    </a:lvl2pPr>
    <a:lvl3pPr marL="1042873" algn="l" rtl="0" eaLnBrk="0" fontAlgn="base" hangingPunct="0">
      <a:spcBef>
        <a:spcPct val="30000"/>
      </a:spcBef>
      <a:spcAft>
        <a:spcPct val="0"/>
      </a:spcAft>
      <a:defRPr kumimoji="1" sz="1369" kern="1200">
        <a:solidFill>
          <a:schemeClr val="tx1"/>
        </a:solidFill>
        <a:latin typeface="+mn-lt"/>
        <a:ea typeface="+mn-ea"/>
        <a:cs typeface="+mn-cs"/>
      </a:defRPr>
    </a:lvl3pPr>
    <a:lvl4pPr marL="1564310" algn="l" rtl="0" eaLnBrk="0" fontAlgn="base" hangingPunct="0">
      <a:spcBef>
        <a:spcPct val="30000"/>
      </a:spcBef>
      <a:spcAft>
        <a:spcPct val="0"/>
      </a:spcAft>
      <a:defRPr kumimoji="1" sz="1369" kern="1200">
        <a:solidFill>
          <a:schemeClr val="tx1"/>
        </a:solidFill>
        <a:latin typeface="+mn-lt"/>
        <a:ea typeface="+mn-ea"/>
        <a:cs typeface="+mn-cs"/>
      </a:defRPr>
    </a:lvl4pPr>
    <a:lvl5pPr marL="2085746" algn="l" rtl="0" eaLnBrk="0" fontAlgn="base" hangingPunct="0">
      <a:spcBef>
        <a:spcPct val="30000"/>
      </a:spcBef>
      <a:spcAft>
        <a:spcPct val="0"/>
      </a:spcAft>
      <a:defRPr kumimoji="1" sz="1369" kern="1200">
        <a:solidFill>
          <a:schemeClr val="tx1"/>
        </a:solidFill>
        <a:latin typeface="+mn-lt"/>
        <a:ea typeface="+mn-ea"/>
        <a:cs typeface="+mn-cs"/>
      </a:defRPr>
    </a:lvl5pPr>
    <a:lvl6pPr marL="2607183" algn="l" defTabSz="1042873" rtl="0" eaLnBrk="1" latinLnBrk="0" hangingPunct="1">
      <a:defRPr kumimoji="1" sz="1369" kern="1200">
        <a:solidFill>
          <a:schemeClr val="tx1"/>
        </a:solidFill>
        <a:latin typeface="+mn-lt"/>
        <a:ea typeface="+mn-ea"/>
        <a:cs typeface="+mn-cs"/>
      </a:defRPr>
    </a:lvl6pPr>
    <a:lvl7pPr marL="3128620" algn="l" defTabSz="1042873" rtl="0" eaLnBrk="1" latinLnBrk="0" hangingPunct="1">
      <a:defRPr kumimoji="1" sz="1369" kern="1200">
        <a:solidFill>
          <a:schemeClr val="tx1"/>
        </a:solidFill>
        <a:latin typeface="+mn-lt"/>
        <a:ea typeface="+mn-ea"/>
        <a:cs typeface="+mn-cs"/>
      </a:defRPr>
    </a:lvl7pPr>
    <a:lvl8pPr marL="3650056" algn="l" defTabSz="1042873" rtl="0" eaLnBrk="1" latinLnBrk="0" hangingPunct="1">
      <a:defRPr kumimoji="1" sz="1369" kern="1200">
        <a:solidFill>
          <a:schemeClr val="tx1"/>
        </a:solidFill>
        <a:latin typeface="+mn-lt"/>
        <a:ea typeface="+mn-ea"/>
        <a:cs typeface="+mn-cs"/>
      </a:defRPr>
    </a:lvl8pPr>
    <a:lvl9pPr marL="4171493" algn="l" defTabSz="1042873" rtl="0" eaLnBrk="1" latinLnBrk="0" hangingPunct="1">
      <a:defRPr kumimoji="1" sz="1369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スライド イメージ プレースホルダー 1">
            <a:extLst>
              <a:ext uri="{FF2B5EF4-FFF2-40B4-BE49-F238E27FC236}">
                <a16:creationId xmlns:a16="http://schemas.microsoft.com/office/drawing/2014/main" id="{54FEBB62-85BC-4AFF-8E6C-E558DA1A8E13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766763" y="744538"/>
            <a:ext cx="5264150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ノート プレースホルダー 2">
            <a:extLst>
              <a:ext uri="{FF2B5EF4-FFF2-40B4-BE49-F238E27FC236}">
                <a16:creationId xmlns:a16="http://schemas.microsoft.com/office/drawing/2014/main" id="{C90118E5-58FC-404A-9AB1-B4AD423DADFB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5124" name="スライド番号プレースホルダー 3">
            <a:extLst>
              <a:ext uri="{FF2B5EF4-FFF2-40B4-BE49-F238E27FC236}">
                <a16:creationId xmlns:a16="http://schemas.microsoft.com/office/drawing/2014/main" id="{7080EBCD-FBAF-4B66-85CF-CF0A8D55919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0268" indent="-282997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39980" indent="-225439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597250" indent="-225439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4522" indent="-225439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990" indent="-225439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5458" indent="-225439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35929" indent="-225439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96397" indent="-225439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fld id="{5AF5385C-3A0B-4AD7-BC0F-FFAB3D12C064}" type="slidenum">
              <a:rPr lang="ja-JP" altLang="en-US" smtClean="0">
                <a:latin typeface="Calibri" panose="020F0502020204030204" pitchFamily="34" charset="0"/>
              </a:rPr>
              <a:pPr/>
              <a:t>1</a:t>
            </a:fld>
            <a:endParaRPr lang="ja-JP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スライド イメージ プレースホルダー 1">
            <a:extLst>
              <a:ext uri="{FF2B5EF4-FFF2-40B4-BE49-F238E27FC236}">
                <a16:creationId xmlns:a16="http://schemas.microsoft.com/office/drawing/2014/main" id="{384D071B-C18C-403D-8051-28B224799CA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766763" y="744538"/>
            <a:ext cx="5264150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ノート プレースホルダー 2">
            <a:extLst>
              <a:ext uri="{FF2B5EF4-FFF2-40B4-BE49-F238E27FC236}">
                <a16:creationId xmlns:a16="http://schemas.microsoft.com/office/drawing/2014/main" id="{6FFF9B26-D4BA-4A13-AAFC-8EEF064A827B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7172" name="スライド番号プレースホルダー 3">
            <a:extLst>
              <a:ext uri="{FF2B5EF4-FFF2-40B4-BE49-F238E27FC236}">
                <a16:creationId xmlns:a16="http://schemas.microsoft.com/office/drawing/2014/main" id="{3998E16C-0E16-42AD-A5AA-9C83650618B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0268" indent="-282997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39980" indent="-225439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597250" indent="-225439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4522" indent="-225439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990" indent="-225439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5458" indent="-225439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35929" indent="-225439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96397" indent="-225439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fld id="{FAF34B21-A9F5-42AF-A326-F74B72A64409}" type="slidenum">
              <a:rPr lang="ja-JP" altLang="en-US" smtClean="0">
                <a:latin typeface="Calibri" panose="020F0502020204030204" pitchFamily="34" charset="0"/>
              </a:rPr>
              <a:pPr/>
              <a:t>2</a:t>
            </a:fld>
            <a:endParaRPr lang="ja-JP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801886" y="2348409"/>
            <a:ext cx="9088041" cy="1620430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603772" y="4283816"/>
            <a:ext cx="7484269" cy="1931917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039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07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119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158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198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238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5278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0317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ECA06CBB-6F41-4557-8FB4-EE63C3D6C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2014/10/29</a:t>
            </a:r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5300EF26-4631-4213-AA2B-FB32DBE133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4F8DF78E-4F26-4D11-B5FE-24822639DA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105DC2-AF1C-4E81-9479-05BE3B8109FF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4285943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122184D0-749A-40B0-BB05-6C98F22D42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2014/10/29</a:t>
            </a:r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92A99EB6-5835-434E-802C-65D49668CC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784D05FF-41A8-4E87-9B26-EFC268A9C0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866702-9350-4AD7-8717-9F62485EBB6D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9553217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751564" y="302747"/>
            <a:ext cx="2405658" cy="6450223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534591" y="302747"/>
            <a:ext cx="7038777" cy="6450223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83B314FD-9413-46C7-A398-A03FA9E91A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2014/10/29</a:t>
            </a:r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10111AA7-E0E3-4D9B-B2D0-55A978FF01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D9A968BE-D316-48EB-AFB1-F4940A81F4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17792A-9A77-4411-9BE5-545D2942EF7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5185169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534591" y="1879128"/>
            <a:ext cx="9622632" cy="4989036"/>
          </a:xfrm>
        </p:spPr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56B10359-38F9-4EBE-A390-E77C80C667A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0" y="7235940"/>
            <a:ext cx="4078111" cy="402483"/>
          </a:xfrm>
        </p:spPr>
        <p:txBody>
          <a:bodyPr/>
          <a:lstStyle>
            <a:lvl1pPr>
              <a:defRPr sz="1102"/>
            </a:lvl1pPr>
          </a:lstStyle>
          <a:p>
            <a:pPr>
              <a:defRPr/>
            </a:pPr>
            <a:r>
              <a:rPr lang="en-US" altLang="ja-JP"/>
              <a:t>2014/10/29</a:t>
            </a:r>
            <a:endParaRPr lang="ja-JP" altLang="en-US" dirty="0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762A0E3E-6A1C-421D-9131-E2934C699D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F0201A0E-816C-4F77-BBB4-64DE4C59C1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197057" y="7235940"/>
            <a:ext cx="2494756" cy="402483"/>
          </a:xfrm>
        </p:spPr>
        <p:txBody>
          <a:bodyPr/>
          <a:lstStyle>
            <a:lvl1pPr>
              <a:defRPr sz="1102"/>
            </a:lvl1pPr>
          </a:lstStyle>
          <a:p>
            <a:pPr>
              <a:defRPr/>
            </a:pPr>
            <a:fld id="{9A9FA491-8016-4BB3-BBD6-92E4F7C3F274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1976197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44580" y="4857801"/>
            <a:ext cx="9088041" cy="1501435"/>
          </a:xfrm>
        </p:spPr>
        <p:txBody>
          <a:bodyPr anchor="t"/>
          <a:lstStyle>
            <a:lvl1pPr algn="l">
              <a:defRPr sz="4409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844580" y="3204114"/>
            <a:ext cx="9088041" cy="1653678"/>
          </a:xfrm>
        </p:spPr>
        <p:txBody>
          <a:bodyPr anchor="b"/>
          <a:lstStyle>
            <a:lvl1pPr marL="0" indent="0">
              <a:buNone/>
              <a:defRPr sz="2205">
                <a:solidFill>
                  <a:schemeClr val="tx1">
                    <a:tint val="75000"/>
                  </a:schemeClr>
                </a:solidFill>
              </a:defRPr>
            </a:lvl1pPr>
            <a:lvl2pPr marL="503972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2pPr>
            <a:lvl3pPr marL="1007943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3pPr>
            <a:lvl4pPr marL="1511915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4pPr>
            <a:lvl5pPr marL="2015886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5pPr>
            <a:lvl6pPr marL="2519858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6pPr>
            <a:lvl7pPr marL="3023829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7pPr>
            <a:lvl8pPr marL="3527801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8pPr>
            <a:lvl9pPr marL="4031772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61D3172C-74A8-4FD8-9DAD-115D9566EC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2014/10/29</a:t>
            </a:r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A250FB9D-0134-437A-99AC-4D3ABB2E31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67B99C1B-95DF-4787-8F98-D428AA8AD6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AF168C-16C4-4900-A3AC-CE40B0C9ECF6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0926277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534591" y="1763931"/>
            <a:ext cx="4722217" cy="4989036"/>
          </a:xfrm>
        </p:spPr>
        <p:txBody>
          <a:bodyPr/>
          <a:lstStyle>
            <a:lvl1pPr>
              <a:defRPr sz="3086"/>
            </a:lvl1pPr>
            <a:lvl2pPr>
              <a:defRPr sz="2646"/>
            </a:lvl2pPr>
            <a:lvl3pPr>
              <a:defRPr sz="2205"/>
            </a:lvl3pPr>
            <a:lvl4pPr>
              <a:defRPr sz="1984"/>
            </a:lvl4pPr>
            <a:lvl5pPr>
              <a:defRPr sz="1984"/>
            </a:lvl5pPr>
            <a:lvl6pPr>
              <a:defRPr sz="1984"/>
            </a:lvl6pPr>
            <a:lvl7pPr>
              <a:defRPr sz="1984"/>
            </a:lvl7pPr>
            <a:lvl8pPr>
              <a:defRPr sz="1984"/>
            </a:lvl8pPr>
            <a:lvl9pPr>
              <a:defRPr sz="1984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435005" y="1763931"/>
            <a:ext cx="4722217" cy="4989036"/>
          </a:xfrm>
        </p:spPr>
        <p:txBody>
          <a:bodyPr/>
          <a:lstStyle>
            <a:lvl1pPr>
              <a:defRPr sz="3086"/>
            </a:lvl1pPr>
            <a:lvl2pPr>
              <a:defRPr sz="2646"/>
            </a:lvl2pPr>
            <a:lvl3pPr>
              <a:defRPr sz="2205"/>
            </a:lvl3pPr>
            <a:lvl4pPr>
              <a:defRPr sz="1984"/>
            </a:lvl4pPr>
            <a:lvl5pPr>
              <a:defRPr sz="1984"/>
            </a:lvl5pPr>
            <a:lvl6pPr>
              <a:defRPr sz="1984"/>
            </a:lvl6pPr>
            <a:lvl7pPr>
              <a:defRPr sz="1984"/>
            </a:lvl7pPr>
            <a:lvl8pPr>
              <a:defRPr sz="1984"/>
            </a:lvl8pPr>
            <a:lvl9pPr>
              <a:defRPr sz="1984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 3">
            <a:extLst>
              <a:ext uri="{FF2B5EF4-FFF2-40B4-BE49-F238E27FC236}">
                <a16:creationId xmlns:a16="http://schemas.microsoft.com/office/drawing/2014/main" id="{6BF8AE09-088A-4539-83E9-464B7ABD9C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2014/10/29</a:t>
            </a:r>
            <a:endParaRPr lang="ja-JP" altLang="en-US"/>
          </a:p>
        </p:txBody>
      </p:sp>
      <p:sp>
        <p:nvSpPr>
          <p:cNvPr id="6" name="フッター プレースホルダ 4">
            <a:extLst>
              <a:ext uri="{FF2B5EF4-FFF2-40B4-BE49-F238E27FC236}">
                <a16:creationId xmlns:a16="http://schemas.microsoft.com/office/drawing/2014/main" id="{7973D4A5-B48F-4D0D-ACE1-FD09EC7873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>
            <a:extLst>
              <a:ext uri="{FF2B5EF4-FFF2-40B4-BE49-F238E27FC236}">
                <a16:creationId xmlns:a16="http://schemas.microsoft.com/office/drawing/2014/main" id="{D244E63B-93D2-461E-B339-1A5ADDD0C7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A62B35-6E8A-477E-A073-E0226DC9B13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2669054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534591" y="1692178"/>
            <a:ext cx="4724074" cy="705219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34591" y="2397397"/>
            <a:ext cx="4724074" cy="4355563"/>
          </a:xfrm>
        </p:spPr>
        <p:txBody>
          <a:bodyPr/>
          <a:lstStyle>
            <a:lvl1pPr>
              <a:defRPr sz="2646"/>
            </a:lvl1pPr>
            <a:lvl2pPr>
              <a:defRPr sz="2205"/>
            </a:lvl2pPr>
            <a:lvl3pPr>
              <a:defRPr sz="1984"/>
            </a:lvl3pPr>
            <a:lvl4pPr>
              <a:defRPr sz="1764"/>
            </a:lvl4pPr>
            <a:lvl5pPr>
              <a:defRPr sz="1764"/>
            </a:lvl5pPr>
            <a:lvl6pPr>
              <a:defRPr sz="1764"/>
            </a:lvl6pPr>
            <a:lvl7pPr>
              <a:defRPr sz="1764"/>
            </a:lvl7pPr>
            <a:lvl8pPr>
              <a:defRPr sz="1764"/>
            </a:lvl8pPr>
            <a:lvl9pPr>
              <a:defRPr sz="1764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431298" y="1692178"/>
            <a:ext cx="4725930" cy="705219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431298" y="2397397"/>
            <a:ext cx="4725930" cy="4355563"/>
          </a:xfrm>
        </p:spPr>
        <p:txBody>
          <a:bodyPr/>
          <a:lstStyle>
            <a:lvl1pPr>
              <a:defRPr sz="2646"/>
            </a:lvl1pPr>
            <a:lvl2pPr>
              <a:defRPr sz="2205"/>
            </a:lvl2pPr>
            <a:lvl3pPr>
              <a:defRPr sz="1984"/>
            </a:lvl3pPr>
            <a:lvl4pPr>
              <a:defRPr sz="1764"/>
            </a:lvl4pPr>
            <a:lvl5pPr>
              <a:defRPr sz="1764"/>
            </a:lvl5pPr>
            <a:lvl6pPr>
              <a:defRPr sz="1764"/>
            </a:lvl6pPr>
            <a:lvl7pPr>
              <a:defRPr sz="1764"/>
            </a:lvl7pPr>
            <a:lvl8pPr>
              <a:defRPr sz="1764"/>
            </a:lvl8pPr>
            <a:lvl9pPr>
              <a:defRPr sz="1764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 3">
            <a:extLst>
              <a:ext uri="{FF2B5EF4-FFF2-40B4-BE49-F238E27FC236}">
                <a16:creationId xmlns:a16="http://schemas.microsoft.com/office/drawing/2014/main" id="{DC190BCE-3D9D-4E5C-82A3-F303C0A835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2014/10/29</a:t>
            </a:r>
            <a:endParaRPr lang="ja-JP" altLang="en-US"/>
          </a:p>
        </p:txBody>
      </p:sp>
      <p:sp>
        <p:nvSpPr>
          <p:cNvPr id="8" name="フッター プレースホルダ 4">
            <a:extLst>
              <a:ext uri="{FF2B5EF4-FFF2-40B4-BE49-F238E27FC236}">
                <a16:creationId xmlns:a16="http://schemas.microsoft.com/office/drawing/2014/main" id="{EF7A4364-02FC-471F-8C30-1C19D57A1F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 5">
            <a:extLst>
              <a:ext uri="{FF2B5EF4-FFF2-40B4-BE49-F238E27FC236}">
                <a16:creationId xmlns:a16="http://schemas.microsoft.com/office/drawing/2014/main" id="{332D1E3C-1459-4613-94B1-9EC8119910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2B528F-C5C8-4DE3-BF79-68CE44A6B91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7300454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日付プレースホルダ 3">
            <a:extLst>
              <a:ext uri="{FF2B5EF4-FFF2-40B4-BE49-F238E27FC236}">
                <a16:creationId xmlns:a16="http://schemas.microsoft.com/office/drawing/2014/main" id="{0026AEE4-8899-40D4-BE57-49015D9C18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2014/10/29</a:t>
            </a:r>
            <a:endParaRPr lang="ja-JP" altLang="en-US"/>
          </a:p>
        </p:txBody>
      </p:sp>
      <p:sp>
        <p:nvSpPr>
          <p:cNvPr id="4" name="フッター プレースホルダ 4">
            <a:extLst>
              <a:ext uri="{FF2B5EF4-FFF2-40B4-BE49-F238E27FC236}">
                <a16:creationId xmlns:a16="http://schemas.microsoft.com/office/drawing/2014/main" id="{877D5F31-944D-411A-B955-4214A45BC5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5">
            <a:extLst>
              <a:ext uri="{FF2B5EF4-FFF2-40B4-BE49-F238E27FC236}">
                <a16:creationId xmlns:a16="http://schemas.microsoft.com/office/drawing/2014/main" id="{BA50D79E-5E01-45AB-9CF6-8BA0CE3D5D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B4D3A5-E398-4B3D-BC5E-CB6A58935293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1754205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3">
            <a:extLst>
              <a:ext uri="{FF2B5EF4-FFF2-40B4-BE49-F238E27FC236}">
                <a16:creationId xmlns:a16="http://schemas.microsoft.com/office/drawing/2014/main" id="{DAD93E5D-98D2-48ED-98AA-3EC8C90D03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2014/10/29</a:t>
            </a:r>
            <a:endParaRPr lang="ja-JP" altLang="en-US"/>
          </a:p>
        </p:txBody>
      </p:sp>
      <p:sp>
        <p:nvSpPr>
          <p:cNvPr id="3" name="フッター プレースホルダ 4">
            <a:extLst>
              <a:ext uri="{FF2B5EF4-FFF2-40B4-BE49-F238E27FC236}">
                <a16:creationId xmlns:a16="http://schemas.microsoft.com/office/drawing/2014/main" id="{B2472F8B-A065-4562-8A16-971BCEB324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 5">
            <a:extLst>
              <a:ext uri="{FF2B5EF4-FFF2-40B4-BE49-F238E27FC236}">
                <a16:creationId xmlns:a16="http://schemas.microsoft.com/office/drawing/2014/main" id="{02773715-AFDE-4FAB-8E8F-E7B2FE0E96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7C2B38-1DED-47A8-BEEA-5806DCB4E5DD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7088291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34591" y="300987"/>
            <a:ext cx="3517533" cy="1280945"/>
          </a:xfrm>
        </p:spPr>
        <p:txBody>
          <a:bodyPr anchor="b"/>
          <a:lstStyle>
            <a:lvl1pPr algn="l">
              <a:defRPr sz="2205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180203" y="300997"/>
            <a:ext cx="5977020" cy="6451973"/>
          </a:xfrm>
        </p:spPr>
        <p:txBody>
          <a:bodyPr/>
          <a:lstStyle>
            <a:lvl1pPr>
              <a:defRPr sz="3527"/>
            </a:lvl1pPr>
            <a:lvl2pPr>
              <a:defRPr sz="3086"/>
            </a:lvl2pPr>
            <a:lvl3pPr>
              <a:defRPr sz="2646"/>
            </a:lvl3pPr>
            <a:lvl4pPr>
              <a:defRPr sz="2205"/>
            </a:lvl4pPr>
            <a:lvl5pPr>
              <a:defRPr sz="2205"/>
            </a:lvl5pPr>
            <a:lvl6pPr>
              <a:defRPr sz="2205"/>
            </a:lvl6pPr>
            <a:lvl7pPr>
              <a:defRPr sz="2205"/>
            </a:lvl7pPr>
            <a:lvl8pPr>
              <a:defRPr sz="2205"/>
            </a:lvl8pPr>
            <a:lvl9pPr>
              <a:defRPr sz="2205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534591" y="1581936"/>
            <a:ext cx="3517533" cy="5171028"/>
          </a:xfrm>
        </p:spPr>
        <p:txBody>
          <a:bodyPr/>
          <a:lstStyle>
            <a:lvl1pPr marL="0" indent="0">
              <a:buNone/>
              <a:defRPr sz="1543"/>
            </a:lvl1pPr>
            <a:lvl2pPr marL="503972" indent="0">
              <a:buNone/>
              <a:defRPr sz="1323"/>
            </a:lvl2pPr>
            <a:lvl3pPr marL="1007943" indent="0">
              <a:buNone/>
              <a:defRPr sz="1102"/>
            </a:lvl3pPr>
            <a:lvl4pPr marL="1511915" indent="0">
              <a:buNone/>
              <a:defRPr sz="992"/>
            </a:lvl4pPr>
            <a:lvl5pPr marL="2015886" indent="0">
              <a:buNone/>
              <a:defRPr sz="992"/>
            </a:lvl5pPr>
            <a:lvl6pPr marL="2519858" indent="0">
              <a:buNone/>
              <a:defRPr sz="992"/>
            </a:lvl6pPr>
            <a:lvl7pPr marL="3023829" indent="0">
              <a:buNone/>
              <a:defRPr sz="992"/>
            </a:lvl7pPr>
            <a:lvl8pPr marL="3527801" indent="0">
              <a:buNone/>
              <a:defRPr sz="992"/>
            </a:lvl8pPr>
            <a:lvl9pPr marL="4031772" indent="0">
              <a:buNone/>
              <a:defRPr sz="992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>
            <a:extLst>
              <a:ext uri="{FF2B5EF4-FFF2-40B4-BE49-F238E27FC236}">
                <a16:creationId xmlns:a16="http://schemas.microsoft.com/office/drawing/2014/main" id="{3FF2F061-AD04-4740-93DD-E1AD68EC1F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2014/10/29</a:t>
            </a:r>
            <a:endParaRPr lang="ja-JP" altLang="en-US"/>
          </a:p>
        </p:txBody>
      </p:sp>
      <p:sp>
        <p:nvSpPr>
          <p:cNvPr id="6" name="フッター プレースホルダ 4">
            <a:extLst>
              <a:ext uri="{FF2B5EF4-FFF2-40B4-BE49-F238E27FC236}">
                <a16:creationId xmlns:a16="http://schemas.microsoft.com/office/drawing/2014/main" id="{B73A1651-EB81-47BC-977D-433853A4E0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>
            <a:extLst>
              <a:ext uri="{FF2B5EF4-FFF2-40B4-BE49-F238E27FC236}">
                <a16:creationId xmlns:a16="http://schemas.microsoft.com/office/drawing/2014/main" id="{7B13D8C8-09AD-4D28-9528-5F2CCB7E6B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626F7F-E2BF-46FD-BC6B-0C67875CFA7C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0847635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095670" y="5291772"/>
            <a:ext cx="6415088" cy="624724"/>
          </a:xfrm>
        </p:spPr>
        <p:txBody>
          <a:bodyPr anchor="b"/>
          <a:lstStyle>
            <a:lvl1pPr algn="l">
              <a:defRPr sz="2205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095670" y="675471"/>
            <a:ext cx="6415088" cy="4535805"/>
          </a:xfrm>
        </p:spPr>
        <p:txBody>
          <a:bodyPr rtlCol="0">
            <a:normAutofit/>
          </a:bodyPr>
          <a:lstStyle>
            <a:lvl1pPr marL="0" indent="0">
              <a:buNone/>
              <a:defRPr sz="3527"/>
            </a:lvl1pPr>
            <a:lvl2pPr marL="503972" indent="0">
              <a:buNone/>
              <a:defRPr sz="3086"/>
            </a:lvl2pPr>
            <a:lvl3pPr marL="1007943" indent="0">
              <a:buNone/>
              <a:defRPr sz="2646"/>
            </a:lvl3pPr>
            <a:lvl4pPr marL="1511915" indent="0">
              <a:buNone/>
              <a:defRPr sz="2205"/>
            </a:lvl4pPr>
            <a:lvl5pPr marL="2015886" indent="0">
              <a:buNone/>
              <a:defRPr sz="2205"/>
            </a:lvl5pPr>
            <a:lvl6pPr marL="2519858" indent="0">
              <a:buNone/>
              <a:defRPr sz="2205"/>
            </a:lvl6pPr>
            <a:lvl7pPr marL="3023829" indent="0">
              <a:buNone/>
              <a:defRPr sz="2205"/>
            </a:lvl7pPr>
            <a:lvl8pPr marL="3527801" indent="0">
              <a:buNone/>
              <a:defRPr sz="2205"/>
            </a:lvl8pPr>
            <a:lvl9pPr marL="4031772" indent="0">
              <a:buNone/>
              <a:defRPr sz="2205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095670" y="5916496"/>
            <a:ext cx="6415088" cy="887211"/>
          </a:xfrm>
        </p:spPr>
        <p:txBody>
          <a:bodyPr/>
          <a:lstStyle>
            <a:lvl1pPr marL="0" indent="0">
              <a:buNone/>
              <a:defRPr sz="1543"/>
            </a:lvl1pPr>
            <a:lvl2pPr marL="503972" indent="0">
              <a:buNone/>
              <a:defRPr sz="1323"/>
            </a:lvl2pPr>
            <a:lvl3pPr marL="1007943" indent="0">
              <a:buNone/>
              <a:defRPr sz="1102"/>
            </a:lvl3pPr>
            <a:lvl4pPr marL="1511915" indent="0">
              <a:buNone/>
              <a:defRPr sz="992"/>
            </a:lvl4pPr>
            <a:lvl5pPr marL="2015886" indent="0">
              <a:buNone/>
              <a:defRPr sz="992"/>
            </a:lvl5pPr>
            <a:lvl6pPr marL="2519858" indent="0">
              <a:buNone/>
              <a:defRPr sz="992"/>
            </a:lvl6pPr>
            <a:lvl7pPr marL="3023829" indent="0">
              <a:buNone/>
              <a:defRPr sz="992"/>
            </a:lvl7pPr>
            <a:lvl8pPr marL="3527801" indent="0">
              <a:buNone/>
              <a:defRPr sz="992"/>
            </a:lvl8pPr>
            <a:lvl9pPr marL="4031772" indent="0">
              <a:buNone/>
              <a:defRPr sz="992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>
            <a:extLst>
              <a:ext uri="{FF2B5EF4-FFF2-40B4-BE49-F238E27FC236}">
                <a16:creationId xmlns:a16="http://schemas.microsoft.com/office/drawing/2014/main" id="{26F838D5-1E29-4CC7-A69A-584FBC7E9E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2014/10/29</a:t>
            </a:r>
            <a:endParaRPr lang="ja-JP" altLang="en-US"/>
          </a:p>
        </p:txBody>
      </p:sp>
      <p:sp>
        <p:nvSpPr>
          <p:cNvPr id="6" name="フッター プレースホルダ 4">
            <a:extLst>
              <a:ext uri="{FF2B5EF4-FFF2-40B4-BE49-F238E27FC236}">
                <a16:creationId xmlns:a16="http://schemas.microsoft.com/office/drawing/2014/main" id="{5CDCB3E8-C9A8-460C-BA71-FCDE105180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>
            <a:extLst>
              <a:ext uri="{FF2B5EF4-FFF2-40B4-BE49-F238E27FC236}">
                <a16:creationId xmlns:a16="http://schemas.microsoft.com/office/drawing/2014/main" id="{7DA75733-753F-4ED3-872A-36D60C0D21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A839AD-B2F0-4E01-B874-38A8B86E7F6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2084317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 1">
            <a:extLst>
              <a:ext uri="{FF2B5EF4-FFF2-40B4-BE49-F238E27FC236}">
                <a16:creationId xmlns:a16="http://schemas.microsoft.com/office/drawing/2014/main" id="{2BCA56AB-3222-477F-B410-5DB4CF124813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534591" y="302737"/>
            <a:ext cx="9622632" cy="12599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テキスト プレースホルダ 2">
            <a:extLst>
              <a:ext uri="{FF2B5EF4-FFF2-40B4-BE49-F238E27FC236}">
                <a16:creationId xmlns:a16="http://schemas.microsoft.com/office/drawing/2014/main" id="{E6A729ED-4281-4A9C-955F-D299C512EC6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534591" y="1763925"/>
            <a:ext cx="9622632" cy="49890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320936E7-72E3-433D-A6F1-EBA4146C3BA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34591" y="7006699"/>
            <a:ext cx="2494756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323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r>
              <a:rPr lang="en-US" altLang="ja-JP"/>
              <a:t>2014/10/29</a:t>
            </a:r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74B1EC68-182F-4EBC-8644-81CF493C22F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653036" y="7006699"/>
            <a:ext cx="3385741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323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FEEB2799-5BB4-43CE-ABB1-498D4CA436F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662466" y="7006699"/>
            <a:ext cx="2494756" cy="402483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323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D542D29B-CAFB-40B4-95BC-FFAA115EDAD6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8801" r:id="rId1"/>
    <p:sldLayoutId id="2147488811" r:id="rId2"/>
    <p:sldLayoutId id="2147488802" r:id="rId3"/>
    <p:sldLayoutId id="2147488803" r:id="rId4"/>
    <p:sldLayoutId id="2147488804" r:id="rId5"/>
    <p:sldLayoutId id="2147488805" r:id="rId6"/>
    <p:sldLayoutId id="2147488806" r:id="rId7"/>
    <p:sldLayoutId id="2147488807" r:id="rId8"/>
    <p:sldLayoutId id="2147488808" r:id="rId9"/>
    <p:sldLayoutId id="2147488809" r:id="rId10"/>
    <p:sldLayoutId id="2147488810" r:id="rId11"/>
  </p:sldLayoutIdLst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85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850">
          <a:solidFill>
            <a:schemeClr val="tx1"/>
          </a:solidFill>
          <a:latin typeface="Calibri" pitchFamily="34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850">
          <a:solidFill>
            <a:schemeClr val="tx1"/>
          </a:solidFill>
          <a:latin typeface="Calibri" pitchFamily="34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850">
          <a:solidFill>
            <a:schemeClr val="tx1"/>
          </a:solidFill>
          <a:latin typeface="Calibri" pitchFamily="34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850">
          <a:solidFill>
            <a:schemeClr val="tx1"/>
          </a:solidFill>
          <a:latin typeface="Calibri" pitchFamily="34" charset="0"/>
          <a:ea typeface="ＭＳ Ｐゴシック" charset="-128"/>
        </a:defRPr>
      </a:lvl5pPr>
      <a:lvl6pPr marL="503972" algn="ctr" rtl="0" fontAlgn="base">
        <a:spcBef>
          <a:spcPct val="0"/>
        </a:spcBef>
        <a:spcAft>
          <a:spcPct val="0"/>
        </a:spcAft>
        <a:defRPr kumimoji="1" sz="4850">
          <a:solidFill>
            <a:schemeClr val="tx1"/>
          </a:solidFill>
          <a:latin typeface="Calibri" pitchFamily="34" charset="0"/>
          <a:ea typeface="ＭＳ Ｐゴシック" charset="-128"/>
        </a:defRPr>
      </a:lvl6pPr>
      <a:lvl7pPr marL="1007943" algn="ctr" rtl="0" fontAlgn="base">
        <a:spcBef>
          <a:spcPct val="0"/>
        </a:spcBef>
        <a:spcAft>
          <a:spcPct val="0"/>
        </a:spcAft>
        <a:defRPr kumimoji="1" sz="4850">
          <a:solidFill>
            <a:schemeClr val="tx1"/>
          </a:solidFill>
          <a:latin typeface="Calibri" pitchFamily="34" charset="0"/>
          <a:ea typeface="ＭＳ Ｐゴシック" charset="-128"/>
        </a:defRPr>
      </a:lvl7pPr>
      <a:lvl8pPr marL="1511915" algn="ctr" rtl="0" fontAlgn="base">
        <a:spcBef>
          <a:spcPct val="0"/>
        </a:spcBef>
        <a:spcAft>
          <a:spcPct val="0"/>
        </a:spcAft>
        <a:defRPr kumimoji="1" sz="4850">
          <a:solidFill>
            <a:schemeClr val="tx1"/>
          </a:solidFill>
          <a:latin typeface="Calibri" pitchFamily="34" charset="0"/>
          <a:ea typeface="ＭＳ Ｐゴシック" charset="-128"/>
        </a:defRPr>
      </a:lvl8pPr>
      <a:lvl9pPr marL="2015886" algn="ctr" rtl="0" fontAlgn="base">
        <a:spcBef>
          <a:spcPct val="0"/>
        </a:spcBef>
        <a:spcAft>
          <a:spcPct val="0"/>
        </a:spcAft>
        <a:defRPr kumimoji="1" sz="4850">
          <a:solidFill>
            <a:schemeClr val="tx1"/>
          </a:solidFill>
          <a:latin typeface="Calibri" pitchFamily="34" charset="0"/>
          <a:ea typeface="ＭＳ Ｐゴシック" charset="-128"/>
        </a:defRPr>
      </a:lvl9pPr>
    </p:titleStyle>
    <p:bodyStyle>
      <a:lvl1pPr marL="377979" indent="-377979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527" kern="1200">
          <a:solidFill>
            <a:schemeClr val="tx1"/>
          </a:solidFill>
          <a:latin typeface="+mn-lt"/>
          <a:ea typeface="+mn-ea"/>
          <a:cs typeface="+mn-cs"/>
        </a:defRPr>
      </a:lvl1pPr>
      <a:lvl2pPr marL="818954" indent="-314982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3086" kern="1200">
          <a:solidFill>
            <a:schemeClr val="tx1"/>
          </a:solidFill>
          <a:latin typeface="+mn-lt"/>
          <a:ea typeface="+mn-ea"/>
          <a:cs typeface="+mn-cs"/>
        </a:defRPr>
      </a:lvl2pPr>
      <a:lvl3pPr marL="1259929" indent="-251986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646" kern="1200">
          <a:solidFill>
            <a:schemeClr val="tx1"/>
          </a:solidFill>
          <a:latin typeface="+mn-lt"/>
          <a:ea typeface="+mn-ea"/>
          <a:cs typeface="+mn-cs"/>
        </a:defRPr>
      </a:lvl3pPr>
      <a:lvl4pPr marL="1763900" indent="-251986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205" kern="1200">
          <a:solidFill>
            <a:schemeClr val="tx1"/>
          </a:solidFill>
          <a:latin typeface="+mn-lt"/>
          <a:ea typeface="+mn-ea"/>
          <a:cs typeface="+mn-cs"/>
        </a:defRPr>
      </a:lvl4pPr>
      <a:lvl5pPr marL="2267872" indent="-251986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205" kern="1200">
          <a:solidFill>
            <a:schemeClr val="tx1"/>
          </a:solidFill>
          <a:latin typeface="+mn-lt"/>
          <a:ea typeface="+mn-ea"/>
          <a:cs typeface="+mn-cs"/>
        </a:defRPr>
      </a:lvl5pPr>
      <a:lvl6pPr marL="2771844" indent="-251986" algn="l" defTabSz="1007943" rtl="0" eaLnBrk="1" latinLnBrk="0" hangingPunct="1">
        <a:spcBef>
          <a:spcPct val="20000"/>
        </a:spcBef>
        <a:buFont typeface="Arial" pitchFamily="34" charset="0"/>
        <a:buChar char="•"/>
        <a:defRPr kumimoji="1" sz="2205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spcBef>
          <a:spcPct val="20000"/>
        </a:spcBef>
        <a:buFont typeface="Arial" pitchFamily="34" charset="0"/>
        <a:buChar char="•"/>
        <a:defRPr kumimoji="1" sz="2205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spcBef>
          <a:spcPct val="20000"/>
        </a:spcBef>
        <a:buFont typeface="Arial" pitchFamily="34" charset="0"/>
        <a:buChar char="•"/>
        <a:defRPr kumimoji="1" sz="2205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spcBef>
          <a:spcPct val="20000"/>
        </a:spcBef>
        <a:buFont typeface="Arial" pitchFamily="34" charset="0"/>
        <a:buChar char="•"/>
        <a:defRPr kumimoji="1" sz="220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図 6" descr="ミラー が含まれている画像&#10;&#10;自動的に生成された説明">
            <a:extLst>
              <a:ext uri="{FF2B5EF4-FFF2-40B4-BE49-F238E27FC236}">
                <a16:creationId xmlns:a16="http://schemas.microsoft.com/office/drawing/2014/main" id="{35108154-A3DF-488A-B031-F43DD3BEEC6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91490">
            <a:off x="974614" y="4788105"/>
            <a:ext cx="2364188" cy="1361739"/>
          </a:xfrm>
          <a:prstGeom prst="rect">
            <a:avLst/>
          </a:prstGeom>
        </p:spPr>
      </p:pic>
      <p:sp>
        <p:nvSpPr>
          <p:cNvPr id="47" name="角丸四角形 46">
            <a:extLst>
              <a:ext uri="{FF2B5EF4-FFF2-40B4-BE49-F238E27FC236}">
                <a16:creationId xmlns:a16="http://schemas.microsoft.com/office/drawing/2014/main" id="{B045722F-1D11-4CCC-AC15-2ACEDE7237EF}"/>
              </a:ext>
            </a:extLst>
          </p:cNvPr>
          <p:cNvSpPr/>
          <p:nvPr/>
        </p:nvSpPr>
        <p:spPr bwMode="auto">
          <a:xfrm>
            <a:off x="219192" y="2504910"/>
            <a:ext cx="3031300" cy="768909"/>
          </a:xfrm>
          <a:prstGeom prst="roundRect">
            <a:avLst>
              <a:gd name="adj" fmla="val 11548"/>
            </a:avLst>
          </a:prstGeom>
          <a:solidFill>
            <a:schemeClr val="bg1"/>
          </a:solidFill>
          <a:ln w="28575">
            <a:solidFill>
              <a:schemeClr val="bg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>
              <a:spcBef>
                <a:spcPts val="0"/>
              </a:spcBef>
              <a:defRPr/>
            </a:pPr>
            <a:r>
              <a:rPr lang="ja-JP" altLang="en-US" sz="1102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２．パパママも子育てを学んで</a:t>
            </a:r>
            <a:endParaRPr lang="en-US" altLang="ja-JP" sz="1102" b="1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spcBef>
                <a:spcPts val="0"/>
              </a:spcBef>
              <a:defRPr/>
            </a:pPr>
            <a:r>
              <a:rPr lang="ja-JP" altLang="en-US" sz="1102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一緒に成長し、子育てをもっと楽しく</a:t>
            </a:r>
            <a:endParaRPr lang="en-US" altLang="ja-JP" sz="1102" b="1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spcBef>
                <a:spcPts val="0"/>
              </a:spcBef>
              <a:defRPr/>
            </a:pPr>
            <a:r>
              <a:rPr lang="ja-JP" altLang="en-US" sz="1102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することを目指しています</a:t>
            </a:r>
            <a:endParaRPr lang="en-US" altLang="ja-JP" sz="1102" b="1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spcBef>
                <a:spcPts val="441"/>
              </a:spcBef>
              <a:defRPr/>
            </a:pPr>
            <a:endParaRPr lang="en-US" altLang="ja-JP" sz="1323" b="1" dirty="0">
              <a:solidFill>
                <a:srgbClr val="0070C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pic>
        <p:nvPicPr>
          <p:cNvPr id="2" name="図 1" descr="ミラー が含まれている画像&#10;&#10;自動的に生成された説明">
            <a:extLst>
              <a:ext uri="{FF2B5EF4-FFF2-40B4-BE49-F238E27FC236}">
                <a16:creationId xmlns:a16="http://schemas.microsoft.com/office/drawing/2014/main" id="{CAB44C2F-10C4-4BFC-A3FE-EA83508E9AF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308510" flipH="1">
            <a:off x="80113" y="3108200"/>
            <a:ext cx="1950221" cy="1258928"/>
          </a:xfrm>
          <a:prstGeom prst="rect">
            <a:avLst/>
          </a:prstGeom>
        </p:spPr>
      </p:pic>
      <p:pic>
        <p:nvPicPr>
          <p:cNvPr id="6" name="図 5" descr="テキスト, 地図 が含まれている画像&#10;&#10;自動的に生成された説明">
            <a:extLst>
              <a:ext uri="{FF2B5EF4-FFF2-40B4-BE49-F238E27FC236}">
                <a16:creationId xmlns:a16="http://schemas.microsoft.com/office/drawing/2014/main" id="{CCADE7A2-F328-4FDC-84B9-56AAD6D04B3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60621" y="2790084"/>
            <a:ext cx="3222213" cy="3138880"/>
          </a:xfrm>
          <a:prstGeom prst="rect">
            <a:avLst/>
          </a:prstGeom>
        </p:spPr>
      </p:pic>
      <p:sp>
        <p:nvSpPr>
          <p:cNvPr id="51" name="角丸四角形 50">
            <a:extLst>
              <a:ext uri="{FF2B5EF4-FFF2-40B4-BE49-F238E27FC236}">
                <a16:creationId xmlns:a16="http://schemas.microsoft.com/office/drawing/2014/main" id="{122F60F7-CB69-4546-8607-E31DD22A95C2}"/>
              </a:ext>
            </a:extLst>
          </p:cNvPr>
          <p:cNvSpPr/>
          <p:nvPr/>
        </p:nvSpPr>
        <p:spPr bwMode="auto">
          <a:xfrm>
            <a:off x="306123" y="4341776"/>
            <a:ext cx="3086095" cy="407105"/>
          </a:xfrm>
          <a:prstGeom prst="roundRect">
            <a:avLst>
              <a:gd name="adj" fmla="val 11548"/>
            </a:avLst>
          </a:prstGeom>
          <a:solidFill>
            <a:schemeClr val="bg1"/>
          </a:solidFill>
          <a:ln w="28575"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>
              <a:spcBef>
                <a:spcPts val="0"/>
              </a:spcBef>
              <a:defRPr/>
            </a:pPr>
            <a:r>
              <a:rPr lang="ja-JP" altLang="en-US" sz="1102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３．子育てに頑張るパパママに寄り添い</a:t>
            </a:r>
            <a:endParaRPr lang="en-US" altLang="ja-JP" sz="1102" b="1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spcBef>
                <a:spcPts val="0"/>
              </a:spcBef>
              <a:defRPr/>
            </a:pPr>
            <a:r>
              <a:rPr lang="ja-JP" altLang="en-US" sz="1102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支援するために、先生たちも学びます</a:t>
            </a:r>
            <a:endParaRPr lang="en-US" altLang="ja-JP" sz="1102" b="1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spcBef>
                <a:spcPts val="441"/>
              </a:spcBef>
              <a:defRPr/>
            </a:pPr>
            <a:endParaRPr lang="en-US" altLang="ja-JP" sz="1323" b="1" dirty="0">
              <a:solidFill>
                <a:srgbClr val="0070C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4099" name="タイトル 1">
            <a:extLst>
              <a:ext uri="{FF2B5EF4-FFF2-40B4-BE49-F238E27FC236}">
                <a16:creationId xmlns:a16="http://schemas.microsoft.com/office/drawing/2014/main" id="{F650C9E5-3469-412D-9EC5-D5F4A2A31B19}"/>
              </a:ext>
            </a:extLst>
          </p:cNvPr>
          <p:cNvSpPr txBox="1">
            <a:spLocks/>
          </p:cNvSpPr>
          <p:nvPr/>
        </p:nvSpPr>
        <p:spPr bwMode="auto">
          <a:xfrm>
            <a:off x="7600612" y="2867260"/>
            <a:ext cx="2852377" cy="7930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ja-JP" altLang="en-US" sz="1543" b="1" dirty="0">
                <a:solidFill>
                  <a:schemeClr val="accent1">
                    <a:lumMod val="7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緑</a:t>
            </a:r>
            <a:endParaRPr lang="en-US" altLang="ja-JP" sz="1213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4100" name="タイトル 1">
            <a:extLst>
              <a:ext uri="{FF2B5EF4-FFF2-40B4-BE49-F238E27FC236}">
                <a16:creationId xmlns:a16="http://schemas.microsoft.com/office/drawing/2014/main" id="{94EBEE28-7BF5-485D-BE81-679A4611C69F}"/>
              </a:ext>
            </a:extLst>
          </p:cNvPr>
          <p:cNvSpPr txBox="1">
            <a:spLocks/>
          </p:cNvSpPr>
          <p:nvPr/>
        </p:nvSpPr>
        <p:spPr bwMode="auto">
          <a:xfrm>
            <a:off x="7823673" y="4146055"/>
            <a:ext cx="2745633" cy="13736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ja-JP" altLang="en-US" sz="1543" b="1" dirty="0">
                <a:solidFill>
                  <a:srgbClr val="68CE02"/>
                </a:solidFill>
                <a:latin typeface="+mn-ea"/>
                <a:ea typeface="+mn-ea"/>
              </a:rPr>
              <a:t>「その子らしさ」と</a:t>
            </a:r>
            <a:endParaRPr lang="en-US" altLang="ja-JP" sz="1543" b="1" dirty="0">
              <a:solidFill>
                <a:srgbClr val="68CE02"/>
              </a:solidFill>
              <a:latin typeface="+mn-ea"/>
              <a:ea typeface="+mn-ea"/>
            </a:endParaRPr>
          </a:p>
          <a:p>
            <a:pPr algn="ctr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ja-JP" altLang="en-US" sz="1543" b="1" dirty="0">
                <a:solidFill>
                  <a:srgbClr val="68CE02"/>
                </a:solidFill>
                <a:latin typeface="+mn-ea"/>
                <a:ea typeface="+mn-ea"/>
              </a:rPr>
              <a:t>「自ら伸びるチカラ」を</a:t>
            </a:r>
            <a:endParaRPr lang="en-US" altLang="ja-JP" sz="1543" b="1" dirty="0">
              <a:solidFill>
                <a:srgbClr val="68CE02"/>
              </a:solidFill>
              <a:latin typeface="+mn-ea"/>
              <a:ea typeface="+mn-ea"/>
            </a:endParaRPr>
          </a:p>
          <a:p>
            <a:pPr algn="ctr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ja-JP" altLang="en-US" sz="1543" b="1" dirty="0">
                <a:solidFill>
                  <a:srgbClr val="68CE02"/>
                </a:solidFill>
                <a:latin typeface="+mn-ea"/>
                <a:ea typeface="+mn-ea"/>
              </a:rPr>
              <a:t>育みます！</a:t>
            </a:r>
          </a:p>
        </p:txBody>
      </p:sp>
      <p:pic>
        <p:nvPicPr>
          <p:cNvPr id="4101" name="図 6">
            <a:extLst>
              <a:ext uri="{FF2B5EF4-FFF2-40B4-BE49-F238E27FC236}">
                <a16:creationId xmlns:a16="http://schemas.microsoft.com/office/drawing/2014/main" id="{EBD68C1B-5CCA-4640-991A-22E43C1C636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38356" y="6297297"/>
            <a:ext cx="3099116" cy="10797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4" name="コンテンツ プレースホルダー 2">
            <a:extLst>
              <a:ext uri="{FF2B5EF4-FFF2-40B4-BE49-F238E27FC236}">
                <a16:creationId xmlns:a16="http://schemas.microsoft.com/office/drawing/2014/main" id="{8C09D071-288B-4463-BC45-B1034E0B35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39606" y="749716"/>
            <a:ext cx="3222214" cy="1755193"/>
          </a:xfrm>
        </p:spPr>
        <p:txBody>
          <a:bodyPr/>
          <a:lstStyle/>
          <a:p>
            <a:pPr marL="0" indent="0">
              <a:buNone/>
            </a:pP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ウィズブック保育室 　緑</a:t>
            </a:r>
            <a:endParaRPr lang="en-US" altLang="ja-JP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endParaRPr lang="en-US" altLang="ja-JP" sz="1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名古屋市緑区境松</a:t>
            </a:r>
            <a:r>
              <a:rPr lang="en-US" altLang="ja-JP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丁目</a:t>
            </a:r>
            <a:r>
              <a:rPr lang="en-US" altLang="ja-JP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317</a:t>
            </a:r>
          </a:p>
          <a:p>
            <a:pPr marL="0" indent="0">
              <a:buNone/>
            </a:pP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ライオンズガーデン鳴海壱番館</a:t>
            </a:r>
            <a:endParaRPr lang="en-US" altLang="ja-JP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endParaRPr lang="en-US" altLang="ja-JP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ＴＥＬ：</a:t>
            </a:r>
            <a:r>
              <a:rPr lang="en-US" altLang="ja-JP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052-829-0212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ＦＡＸ：</a:t>
            </a:r>
            <a:r>
              <a:rPr lang="en-US" altLang="ja-JP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052-829-0213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ja-JP" altLang="en-US" sz="120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Ｍａｉｌ：</a:t>
            </a:r>
            <a:r>
              <a:rPr lang="en-US" altLang="ja-JP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wb-midori@isc-ac.jp</a:t>
            </a:r>
          </a:p>
          <a:p>
            <a:pPr marL="0" indent="0">
              <a:buNone/>
            </a:pPr>
            <a:endParaRPr lang="en-US" altLang="ja-JP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endParaRPr lang="en-US" altLang="ja-JP" sz="1323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41" name="角丸四角形 40">
            <a:extLst>
              <a:ext uri="{FF2B5EF4-FFF2-40B4-BE49-F238E27FC236}">
                <a16:creationId xmlns:a16="http://schemas.microsoft.com/office/drawing/2014/main" id="{4F82D777-7B91-49A4-8CE6-B3AD63029A6F}"/>
              </a:ext>
            </a:extLst>
          </p:cNvPr>
          <p:cNvSpPr/>
          <p:nvPr/>
        </p:nvSpPr>
        <p:spPr bwMode="auto">
          <a:xfrm>
            <a:off x="154341" y="6319393"/>
            <a:ext cx="2388834" cy="1079704"/>
          </a:xfrm>
          <a:prstGeom prst="roundRect">
            <a:avLst>
              <a:gd name="adj" fmla="val 0"/>
            </a:avLst>
          </a:prstGeom>
          <a:solidFill>
            <a:srgbClr val="9AD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ja-JP" altLang="en-US" sz="1102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私たちは</a:t>
            </a:r>
            <a:r>
              <a:rPr lang="en-US" altLang="ja-JP" sz="1102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NPO</a:t>
            </a:r>
            <a:r>
              <a:rPr lang="ja-JP" altLang="en-US" sz="1102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法人子育て学協会</a:t>
            </a:r>
            <a:endParaRPr lang="en-US" altLang="ja-JP" sz="1102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defRPr/>
            </a:pPr>
            <a:r>
              <a:rPr lang="ja-JP" altLang="en-US" sz="1102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</a:t>
            </a:r>
            <a:r>
              <a:rPr lang="en-US" altLang="ja-JP" sz="1102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http://kosodategaku.jp/</a:t>
            </a:r>
            <a:r>
              <a:rPr lang="ja-JP" altLang="en-US" sz="1102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）と提携し、子育て支援に取り組んで</a:t>
            </a:r>
            <a:endParaRPr lang="en-US" altLang="ja-JP" sz="1102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defRPr/>
            </a:pPr>
            <a:r>
              <a:rPr lang="ja-JP" altLang="en-US" sz="1102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いる保育園です</a:t>
            </a:r>
          </a:p>
        </p:txBody>
      </p:sp>
      <p:pic>
        <p:nvPicPr>
          <p:cNvPr id="4106" name="図 9">
            <a:extLst>
              <a:ext uri="{FF2B5EF4-FFF2-40B4-BE49-F238E27FC236}">
                <a16:creationId xmlns:a16="http://schemas.microsoft.com/office/drawing/2014/main" id="{90F52FB7-963B-4925-BA0D-B206DBBA4B24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6446" y="6316347"/>
            <a:ext cx="910838" cy="10629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2" name="角丸四角形 41">
            <a:extLst>
              <a:ext uri="{FF2B5EF4-FFF2-40B4-BE49-F238E27FC236}">
                <a16:creationId xmlns:a16="http://schemas.microsoft.com/office/drawing/2014/main" id="{ED5B94E7-B09A-43D0-A889-2D47BAA876BA}"/>
              </a:ext>
            </a:extLst>
          </p:cNvPr>
          <p:cNvSpPr/>
          <p:nvPr/>
        </p:nvSpPr>
        <p:spPr bwMode="auto">
          <a:xfrm>
            <a:off x="154341" y="143239"/>
            <a:ext cx="3237877" cy="575726"/>
          </a:xfrm>
          <a:prstGeom prst="roundRect">
            <a:avLst>
              <a:gd name="adj" fmla="val 0"/>
            </a:avLst>
          </a:prstGeom>
          <a:solidFill>
            <a:srgbClr val="9AD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ts val="1984"/>
              </a:lnSpc>
              <a:defRPr/>
            </a:pPr>
            <a:r>
              <a:rPr lang="ja-JP" altLang="en-US" sz="1764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ウィズブック保育園の特徴</a:t>
            </a:r>
          </a:p>
        </p:txBody>
      </p:sp>
      <p:sp>
        <p:nvSpPr>
          <p:cNvPr id="43" name="角丸四角形 42">
            <a:extLst>
              <a:ext uri="{FF2B5EF4-FFF2-40B4-BE49-F238E27FC236}">
                <a16:creationId xmlns:a16="http://schemas.microsoft.com/office/drawing/2014/main" id="{8C8A53BD-9B4A-4F8C-BE2E-9E5439207FE8}"/>
              </a:ext>
            </a:extLst>
          </p:cNvPr>
          <p:cNvSpPr/>
          <p:nvPr/>
        </p:nvSpPr>
        <p:spPr bwMode="auto">
          <a:xfrm>
            <a:off x="154341" y="767879"/>
            <a:ext cx="3222214" cy="813554"/>
          </a:xfrm>
          <a:prstGeom prst="roundRect">
            <a:avLst>
              <a:gd name="adj" fmla="val 11548"/>
            </a:avLst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/>
          <a:lstStyle/>
          <a:p>
            <a:pPr>
              <a:spcBef>
                <a:spcPts val="0"/>
              </a:spcBef>
              <a:defRPr/>
            </a:pPr>
            <a:r>
              <a:rPr lang="ja-JP" altLang="en-US" sz="1102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１．オリジナル絵本の読み聞かせから広がる</a:t>
            </a:r>
            <a:endParaRPr lang="en-US" altLang="ja-JP" sz="1102" b="1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spcBef>
                <a:spcPts val="0"/>
              </a:spcBef>
              <a:defRPr/>
            </a:pPr>
            <a:r>
              <a:rPr lang="ja-JP" altLang="en-US" sz="1102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体験活動（</a:t>
            </a:r>
            <a:r>
              <a:rPr lang="en-US" altLang="ja-JP" sz="1102" b="1" dirty="0" err="1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WithBook</a:t>
            </a:r>
            <a:r>
              <a:rPr lang="ja-JP" altLang="en-US" sz="1102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プログラム）に</a:t>
            </a:r>
            <a:endParaRPr lang="en-US" altLang="ja-JP" sz="1102" b="1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spcBef>
                <a:spcPts val="0"/>
              </a:spcBef>
              <a:defRPr/>
            </a:pPr>
            <a:r>
              <a:rPr lang="ja-JP" altLang="en-US" sz="1102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力を入れています</a:t>
            </a:r>
            <a:endParaRPr lang="en-US" altLang="ja-JP" sz="1102" b="1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pic>
        <p:nvPicPr>
          <p:cNvPr id="4109" name="図 34">
            <a:extLst>
              <a:ext uri="{FF2B5EF4-FFF2-40B4-BE49-F238E27FC236}">
                <a16:creationId xmlns:a16="http://schemas.microsoft.com/office/drawing/2014/main" id="{BF67E417-DCC4-42B1-99DB-537C906E340B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956" y="1429689"/>
            <a:ext cx="1343942" cy="92396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10" name="図 6">
            <a:extLst>
              <a:ext uri="{FF2B5EF4-FFF2-40B4-BE49-F238E27FC236}">
                <a16:creationId xmlns:a16="http://schemas.microsoft.com/office/drawing/2014/main" id="{DA2121A5-D880-4A6B-8376-B06C91BB2AF8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6662" y="1422068"/>
            <a:ext cx="1303693" cy="92396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12" name="図 3">
            <a:extLst>
              <a:ext uri="{FF2B5EF4-FFF2-40B4-BE49-F238E27FC236}">
                <a16:creationId xmlns:a16="http://schemas.microsoft.com/office/drawing/2014/main" id="{C1A51078-09F5-4282-8D15-D8AC5590F226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871" t="24269" r="18697"/>
          <a:stretch>
            <a:fillRect/>
          </a:stretch>
        </p:blipFill>
        <p:spPr bwMode="auto">
          <a:xfrm>
            <a:off x="1917981" y="3211140"/>
            <a:ext cx="1332511" cy="969911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5" name="角丸四角形吹き出し 24">
            <a:extLst>
              <a:ext uri="{FF2B5EF4-FFF2-40B4-BE49-F238E27FC236}">
                <a16:creationId xmlns:a16="http://schemas.microsoft.com/office/drawing/2014/main" id="{CCBA03C1-BA42-4D41-8BD4-776859CA0324}"/>
              </a:ext>
            </a:extLst>
          </p:cNvPr>
          <p:cNvSpPr/>
          <p:nvPr/>
        </p:nvSpPr>
        <p:spPr>
          <a:xfrm>
            <a:off x="4042561" y="4188158"/>
            <a:ext cx="1090089" cy="178772"/>
          </a:xfrm>
          <a:prstGeom prst="wedgeRoundRectCallout">
            <a:avLst>
              <a:gd name="adj1" fmla="val 6859"/>
              <a:gd name="adj2" fmla="val 93078"/>
              <a:gd name="adj3" fmla="val 16667"/>
            </a:avLst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39683" tIns="0" rIns="39683" bIns="0" anchor="ctr">
            <a:spAutoFit/>
          </a:bodyPr>
          <a:lstStyle/>
          <a:p>
            <a:pPr algn="ctr">
              <a:defRPr/>
            </a:pPr>
            <a:r>
              <a:rPr lang="ja-JP" altLang="en-US" sz="105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中京競馬場前駅</a:t>
            </a:r>
          </a:p>
        </p:txBody>
      </p:sp>
      <p:pic>
        <p:nvPicPr>
          <p:cNvPr id="4119" name="図 9">
            <a:extLst>
              <a:ext uri="{FF2B5EF4-FFF2-40B4-BE49-F238E27FC236}">
                <a16:creationId xmlns:a16="http://schemas.microsoft.com/office/drawing/2014/main" id="{BFF3A766-57A8-4E24-A247-13644C9DFB9D}"/>
              </a:ext>
            </a:extLst>
          </p:cNvPr>
          <p:cNvPicPr>
            <a:picLocks noChangeAspect="1"/>
          </p:cNvPicPr>
          <p:nvPr/>
        </p:nvPicPr>
        <p:blipFill>
          <a:blip r:embed="rId10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323" t="3954" r="16789" b="780"/>
          <a:stretch>
            <a:fillRect/>
          </a:stretch>
        </p:blipFill>
        <p:spPr bwMode="auto">
          <a:xfrm>
            <a:off x="122507" y="5051134"/>
            <a:ext cx="972509" cy="11786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図 2">
            <a:extLst>
              <a:ext uri="{FF2B5EF4-FFF2-40B4-BE49-F238E27FC236}">
                <a16:creationId xmlns:a16="http://schemas.microsoft.com/office/drawing/2014/main" id="{E4CE8285-2993-42E2-B259-92A5B6E0E785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7764017" y="1818585"/>
            <a:ext cx="2529257" cy="1303805"/>
          </a:xfrm>
          <a:prstGeom prst="rect">
            <a:avLst/>
          </a:prstGeom>
        </p:spPr>
      </p:pic>
      <p:sp>
        <p:nvSpPr>
          <p:cNvPr id="26" name="タイトル 1">
            <a:extLst>
              <a:ext uri="{FF2B5EF4-FFF2-40B4-BE49-F238E27FC236}">
                <a16:creationId xmlns:a16="http://schemas.microsoft.com/office/drawing/2014/main" id="{3900D7FF-81DB-43F7-AC32-A69C3F55E5A7}"/>
              </a:ext>
            </a:extLst>
          </p:cNvPr>
          <p:cNvSpPr txBox="1">
            <a:spLocks/>
          </p:cNvSpPr>
          <p:nvPr/>
        </p:nvSpPr>
        <p:spPr bwMode="auto">
          <a:xfrm>
            <a:off x="7580275" y="1422068"/>
            <a:ext cx="2852377" cy="7930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ja-JP" altLang="en-US" sz="1102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名古屋市小規模保育事業　　</a:t>
            </a:r>
            <a:endParaRPr lang="en-US" altLang="ja-JP" sz="1102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4" name="角丸四角形 41">
            <a:extLst>
              <a:ext uri="{FF2B5EF4-FFF2-40B4-BE49-F238E27FC236}">
                <a16:creationId xmlns:a16="http://schemas.microsoft.com/office/drawing/2014/main" id="{9301ED93-9731-43DE-B6FD-571F8758C069}"/>
              </a:ext>
            </a:extLst>
          </p:cNvPr>
          <p:cNvSpPr/>
          <p:nvPr/>
        </p:nvSpPr>
        <p:spPr bwMode="auto">
          <a:xfrm>
            <a:off x="3739606" y="143239"/>
            <a:ext cx="3222214" cy="575726"/>
          </a:xfrm>
          <a:prstGeom prst="roundRect">
            <a:avLst>
              <a:gd name="adj" fmla="val 0"/>
            </a:avLst>
          </a:prstGeom>
          <a:solidFill>
            <a:srgbClr val="9AD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ts val="1984"/>
              </a:lnSpc>
              <a:defRPr/>
            </a:pPr>
            <a:r>
              <a:rPr lang="ja-JP" altLang="en-US" sz="1764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お問い合わせ先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6D0A2347-571A-4662-9234-1E16899E3B0B}"/>
              </a:ext>
            </a:extLst>
          </p:cNvPr>
          <p:cNvSpPr txBox="1"/>
          <p:nvPr/>
        </p:nvSpPr>
        <p:spPr>
          <a:xfrm>
            <a:off x="53730" y="3400621"/>
            <a:ext cx="1856364" cy="6488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1007943">
              <a:lnSpc>
                <a:spcPts val="1543"/>
              </a:lnSpc>
              <a:defRPr/>
            </a:pPr>
            <a:r>
              <a:rPr lang="ja-JP" altLang="en-US" sz="992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保護者会など</a:t>
            </a:r>
            <a:endParaRPr lang="en-US" altLang="ja-JP" sz="992" dirty="0">
              <a:solidFill>
                <a:prstClr val="black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 defTabSz="1007943">
              <a:lnSpc>
                <a:spcPts val="1543"/>
              </a:lnSpc>
              <a:defRPr/>
            </a:pPr>
            <a:r>
              <a:rPr lang="ja-JP" altLang="en-US" sz="992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「</a:t>
            </a:r>
            <a:r>
              <a:rPr lang="ja-JP" altLang="en-US" sz="992" b="1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子育て学</a:t>
            </a:r>
            <a:r>
              <a:rPr lang="ja-JP" altLang="en-US" sz="992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」を学べる</a:t>
            </a:r>
            <a:endParaRPr lang="en-US" altLang="ja-JP" sz="992" dirty="0">
              <a:solidFill>
                <a:prstClr val="black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 defTabSz="1007943">
              <a:lnSpc>
                <a:spcPts val="1543"/>
              </a:lnSpc>
              <a:defRPr/>
            </a:pPr>
            <a:r>
              <a:rPr lang="ja-JP" altLang="en-US" sz="992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機会をつくります</a:t>
            </a:r>
            <a:endParaRPr kumimoji="1" lang="ja-JP" altLang="en-US" dirty="0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27AAEC9B-D4A0-41CF-8334-50C24AF3F118}"/>
              </a:ext>
            </a:extLst>
          </p:cNvPr>
          <p:cNvSpPr txBox="1"/>
          <p:nvPr/>
        </p:nvSpPr>
        <p:spPr>
          <a:xfrm>
            <a:off x="1308844" y="5107260"/>
            <a:ext cx="1897589" cy="7847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1007943">
              <a:lnSpc>
                <a:spcPts val="1433"/>
              </a:lnSpc>
              <a:defRPr/>
            </a:pPr>
            <a:r>
              <a:rPr lang="ja-JP" altLang="en-US" sz="882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子育ての専門家「</a:t>
            </a:r>
            <a:r>
              <a:rPr lang="en-US" altLang="ja-JP" sz="882" b="1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CFC(</a:t>
            </a:r>
            <a:r>
              <a:rPr lang="ja-JP" altLang="en-US" sz="882" b="1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チャイルド・ファミリーコンサルタント</a:t>
            </a:r>
            <a:r>
              <a:rPr lang="en-US" altLang="ja-JP" sz="882" b="1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)</a:t>
            </a:r>
            <a:r>
              <a:rPr lang="ja-JP" altLang="en-US" sz="882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養成講座」を修了した保育士が</a:t>
            </a:r>
            <a:endParaRPr lang="en-US" altLang="ja-JP" sz="882" dirty="0">
              <a:solidFill>
                <a:prstClr val="black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 defTabSz="1007943">
              <a:lnSpc>
                <a:spcPts val="1433"/>
              </a:lnSpc>
              <a:defRPr/>
            </a:pPr>
            <a:r>
              <a:rPr lang="ja-JP" altLang="en-US" sz="882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複数在籍しています</a:t>
            </a:r>
          </a:p>
        </p:txBody>
      </p:sp>
      <p:sp>
        <p:nvSpPr>
          <p:cNvPr id="28" name="コンテンツ プレースホルダー 2">
            <a:extLst>
              <a:ext uri="{FF2B5EF4-FFF2-40B4-BE49-F238E27FC236}">
                <a16:creationId xmlns:a16="http://schemas.microsoft.com/office/drawing/2014/main" id="{CBC54274-58DC-493E-AECC-589501BD4F33}"/>
              </a:ext>
            </a:extLst>
          </p:cNvPr>
          <p:cNvSpPr txBox="1">
            <a:spLocks/>
          </p:cNvSpPr>
          <p:nvPr/>
        </p:nvSpPr>
        <p:spPr bwMode="auto">
          <a:xfrm>
            <a:off x="3811437" y="6355647"/>
            <a:ext cx="3272766" cy="10629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77979" indent="-377979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352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18954" indent="-314982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kumimoji="1" sz="308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59929" indent="-251986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64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763900" indent="-251986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kumimoji="1" sz="22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267872" indent="-251986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2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71844" indent="-251986" algn="l" defTabSz="100794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2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75815" indent="-251986" algn="l" defTabSz="100794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2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779787" indent="-251986" algn="l" defTabSz="100794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2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283758" indent="-251986" algn="l" defTabSz="100794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2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US" altLang="ja-JP" sz="1323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株式会社アイ・エス・シー　名古屋支社</a:t>
            </a:r>
            <a:endParaRPr lang="en-US" altLang="ja-JP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spcBef>
                <a:spcPts val="661"/>
              </a:spcBef>
              <a:buFont typeface="Arial" panose="020B0604020202020204" pitchFamily="34" charset="0"/>
              <a:buNone/>
            </a:pP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ＴＥＬ </a:t>
            </a:r>
            <a:r>
              <a:rPr lang="en-US" altLang="ja-JP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052-228-0787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altLang="ja-JP" sz="1323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n-US" altLang="ja-JP" sz="1323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BCF5E2B0-6295-4321-B799-4981311CBEDE}"/>
              </a:ext>
            </a:extLst>
          </p:cNvPr>
          <p:cNvSpPr txBox="1"/>
          <p:nvPr/>
        </p:nvSpPr>
        <p:spPr>
          <a:xfrm>
            <a:off x="4919084" y="5993593"/>
            <a:ext cx="206375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5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※</a:t>
            </a:r>
            <a:r>
              <a:rPr kumimoji="1" lang="ja-JP" altLang="en-US" sz="105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中京競馬場前駅から徒歩６分</a:t>
            </a:r>
          </a:p>
        </p:txBody>
      </p:sp>
      <p:sp>
        <p:nvSpPr>
          <p:cNvPr id="36" name="角丸四角形吹き出し 35">
            <a:extLst>
              <a:ext uri="{FF2B5EF4-FFF2-40B4-BE49-F238E27FC236}">
                <a16:creationId xmlns:a16="http://schemas.microsoft.com/office/drawing/2014/main" id="{691276BC-9CF6-4BE1-9515-A4379A5024B2}"/>
              </a:ext>
            </a:extLst>
          </p:cNvPr>
          <p:cNvSpPr/>
          <p:nvPr/>
        </p:nvSpPr>
        <p:spPr>
          <a:xfrm>
            <a:off x="5627707" y="3779837"/>
            <a:ext cx="1355127" cy="357545"/>
          </a:xfrm>
          <a:prstGeom prst="wedgeRoundRectCallout">
            <a:avLst>
              <a:gd name="adj1" fmla="val -28311"/>
              <a:gd name="adj2" fmla="val 77730"/>
              <a:gd name="adj3" fmla="val 16667"/>
            </a:avLst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39683" tIns="0" rIns="39683" bIns="0" anchor="ctr">
            <a:spAutoFit/>
          </a:bodyPr>
          <a:lstStyle/>
          <a:p>
            <a:pPr algn="ctr">
              <a:defRPr/>
            </a:pPr>
            <a:r>
              <a:rPr lang="ja-JP" altLang="en-US" sz="105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ウィズブック保育室</a:t>
            </a:r>
            <a:endParaRPr lang="en-US" altLang="ja-JP" sz="105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algn="ctr">
              <a:defRPr/>
            </a:pPr>
            <a:r>
              <a:rPr lang="ja-JP" altLang="en-US" sz="105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緑</a:t>
            </a:r>
            <a:endParaRPr lang="en-US" altLang="ja-JP" sz="105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8" name="図 7" descr="挿絵 が含まれている画像&#10;&#10;自動的に生成された説明">
            <a:extLst>
              <a:ext uri="{FF2B5EF4-FFF2-40B4-BE49-F238E27FC236}">
                <a16:creationId xmlns:a16="http://schemas.microsoft.com/office/drawing/2014/main" id="{557E6003-6BAC-4469-8D32-F9904C154852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63976" y="2686445"/>
            <a:ext cx="2047875" cy="282216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角丸四角形 3">
            <a:extLst>
              <a:ext uri="{FF2B5EF4-FFF2-40B4-BE49-F238E27FC236}">
                <a16:creationId xmlns:a16="http://schemas.microsoft.com/office/drawing/2014/main" id="{064E5D13-3118-47D5-A865-67E5D21FB0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1724" y="3287508"/>
            <a:ext cx="3230245" cy="2297335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28575">
            <a:noFill/>
          </a:ln>
        </p:spPr>
        <p:txBody>
          <a:bodyPr anchor="ctr"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marL="199489" indent="-199489">
              <a:buFont typeface="Wingdings" panose="05000000000000000000" pitchFamily="2" charset="2"/>
              <a:buChar char="l"/>
              <a:defRPr/>
            </a:pPr>
            <a:r>
              <a:rPr lang="ja-JP" altLang="en-US" sz="1157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運営理念</a:t>
            </a:r>
            <a:endParaRPr lang="en-US" altLang="ja-JP" sz="1157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199489" indent="-199489">
              <a:buFont typeface="Wingdings" panose="05000000000000000000" pitchFamily="2" charset="2"/>
              <a:buChar char="l"/>
              <a:defRPr/>
            </a:pPr>
            <a:endParaRPr lang="en-US" altLang="ja-JP" sz="1157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377979" indent="-285234">
              <a:buFont typeface="+mj-lt"/>
              <a:buAutoNum type="arabicPeriod"/>
              <a:defRPr/>
            </a:pP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すべての子どもには、無限の可能性があります。私たちは、それを引き出し「その子らしさと自ら伸びるチカラ」を育みます。</a:t>
            </a:r>
            <a:endParaRPr lang="en-US" altLang="ja-JP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377979" indent="-285234">
              <a:buFont typeface="+mj-lt"/>
              <a:buAutoNum type="arabicPeriod"/>
              <a:defRPr/>
            </a:pPr>
            <a:endParaRPr lang="en-US" altLang="ja-JP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377979" indent="-285234">
              <a:buFont typeface="+mj-lt"/>
              <a:buAutoNum type="arabicPeriod"/>
              <a:defRPr/>
            </a:pPr>
            <a:endParaRPr lang="en-US" altLang="ja-JP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377979" indent="-272985">
              <a:buFont typeface="+mj-lt"/>
              <a:buAutoNum type="arabicPeriod"/>
              <a:defRPr/>
            </a:pP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私たちは、「子育てに頑張る保護者様や家族の成長」に、寄り添い支援する存在であり続けます。</a:t>
            </a:r>
          </a:p>
        </p:txBody>
      </p:sp>
      <p:sp>
        <p:nvSpPr>
          <p:cNvPr id="6146" name="正方形/長方形 1">
            <a:extLst>
              <a:ext uri="{FF2B5EF4-FFF2-40B4-BE49-F238E27FC236}">
                <a16:creationId xmlns:a16="http://schemas.microsoft.com/office/drawing/2014/main" id="{1F6729D6-8450-496B-BC2B-4EF1A747DE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67201" y="962405"/>
            <a:ext cx="3509836" cy="1708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defTabSz="901700"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 defTabSz="90170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 defTabSz="9017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 defTabSz="9017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 defTabSz="9017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defTabSz="9017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defTabSz="9017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defTabSz="9017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defTabSz="9017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ja-JP" altLang="en-US" sz="1050" dirty="0">
                <a:solidFill>
                  <a:srgbClr val="131313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園名</a:t>
            </a:r>
            <a:r>
              <a:rPr lang="en-US" altLang="ja-JP" sz="1050" dirty="0">
                <a:solidFill>
                  <a:srgbClr val="131313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	</a:t>
            </a:r>
            <a:r>
              <a:rPr lang="ja-JP" altLang="en-US" sz="1050" dirty="0">
                <a:solidFill>
                  <a:srgbClr val="131313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ウィズブック保育室　緑</a:t>
            </a:r>
            <a:endParaRPr lang="en-US" altLang="ja-JP" sz="1050" dirty="0">
              <a:solidFill>
                <a:srgbClr val="131313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ja-JP" altLang="en-US" sz="105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開園年月日</a:t>
            </a:r>
            <a:r>
              <a:rPr lang="en-US" altLang="ja-JP" sz="105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	</a:t>
            </a:r>
            <a:r>
              <a:rPr lang="ja-JP" altLang="en-US" sz="105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平成２８年４月</a:t>
            </a:r>
            <a:r>
              <a:rPr lang="en-US" altLang="ja-JP" sz="105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</a:t>
            </a:r>
            <a:r>
              <a:rPr lang="ja-JP" altLang="en-US" sz="105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日</a:t>
            </a:r>
            <a:endParaRPr lang="en-US" altLang="ja-JP" sz="105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ja-JP" altLang="en-US" sz="105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開所時間</a:t>
            </a:r>
            <a:r>
              <a:rPr lang="en-US" altLang="ja-JP" sz="105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	7:30</a:t>
            </a:r>
            <a:r>
              <a:rPr lang="ja-JP" altLang="en-US" sz="105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～</a:t>
            </a:r>
            <a:r>
              <a:rPr lang="en-US" altLang="ja-JP" sz="105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18:30</a:t>
            </a:r>
          </a:p>
          <a:p>
            <a:pPr>
              <a:spcBef>
                <a:spcPct val="0"/>
              </a:spcBef>
              <a:buNone/>
            </a:pPr>
            <a:r>
              <a:rPr lang="ja-JP" altLang="en-US" sz="105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 保育標準時間</a:t>
            </a:r>
            <a:r>
              <a:rPr lang="en-US" altLang="ja-JP" sz="105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 7:30 </a:t>
            </a:r>
            <a:r>
              <a:rPr lang="ja-JP" altLang="en-US" sz="105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～ </a:t>
            </a:r>
            <a:r>
              <a:rPr lang="en-US" altLang="ja-JP" sz="105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18:30 </a:t>
            </a:r>
            <a:r>
              <a:rPr lang="ja-JP" altLang="en-US" sz="105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）</a:t>
            </a:r>
            <a:endParaRPr lang="en-US" altLang="ja-JP" sz="105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ja-JP" altLang="en-US" sz="105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コアタイム</a:t>
            </a:r>
            <a:r>
              <a:rPr lang="en-US" altLang="ja-JP" sz="105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	8:30</a:t>
            </a:r>
            <a:r>
              <a:rPr lang="ja-JP" altLang="en-US" sz="105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～</a:t>
            </a:r>
            <a:r>
              <a:rPr lang="en-US" altLang="ja-JP" sz="105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16:30</a:t>
            </a:r>
            <a:r>
              <a:rPr lang="ja-JP" altLang="en-US" sz="105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（短時間保育）</a:t>
            </a:r>
            <a:endParaRPr lang="en-US" altLang="ja-JP" sz="105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ja-JP" altLang="en-US" sz="105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休園日</a:t>
            </a:r>
            <a:r>
              <a:rPr lang="en-US" altLang="ja-JP" sz="105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	</a:t>
            </a:r>
            <a:r>
              <a:rPr lang="ja-JP" altLang="en-US" sz="105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日曜</a:t>
            </a:r>
            <a:r>
              <a:rPr lang="en-US" altLang="ja-JP" sz="105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､</a:t>
            </a:r>
            <a:r>
              <a:rPr lang="ja-JP" altLang="en-US" sz="105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祝日</a:t>
            </a:r>
            <a:r>
              <a:rPr lang="en-US" altLang="ja-JP" sz="105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､</a:t>
            </a:r>
            <a:r>
              <a:rPr lang="ja-JP" altLang="en-US" sz="105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年末年始（</a:t>
            </a:r>
            <a:r>
              <a:rPr lang="en-US" altLang="ja-JP" sz="105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12/29</a:t>
            </a:r>
            <a:r>
              <a:rPr lang="ja-JP" altLang="en-US" sz="105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～</a:t>
            </a:r>
            <a:r>
              <a:rPr lang="en-US" altLang="ja-JP" sz="105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1/3</a:t>
            </a:r>
            <a:r>
              <a:rPr lang="ja-JP" altLang="en-US" sz="105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）</a:t>
            </a:r>
            <a:endParaRPr lang="en-US" altLang="ja-JP" sz="105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spcBef>
                <a:spcPct val="0"/>
              </a:spcBef>
              <a:buNone/>
            </a:pPr>
            <a:r>
              <a:rPr lang="ja-JP" altLang="en-US" sz="105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定員</a:t>
            </a:r>
            <a:r>
              <a:rPr lang="en-US" altLang="ja-JP" sz="105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	</a:t>
            </a:r>
            <a:r>
              <a:rPr lang="ja-JP" altLang="en-US" sz="105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１９名 </a:t>
            </a:r>
            <a:endParaRPr lang="en-US" altLang="ja-JP" sz="105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spcBef>
                <a:spcPct val="0"/>
              </a:spcBef>
              <a:buNone/>
            </a:pPr>
            <a:r>
              <a:rPr lang="ja-JP" altLang="en-US" sz="105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 </a:t>
            </a:r>
            <a:r>
              <a:rPr lang="en-US" altLang="ja-JP" sz="105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0</a:t>
            </a:r>
            <a:r>
              <a:rPr lang="ja-JP" altLang="en-US" sz="105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歳児３名、１・２歳児各年齢８名）</a:t>
            </a:r>
            <a:endParaRPr lang="en-US" altLang="ja-JP" sz="105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ja-JP" altLang="en-US" sz="105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保育料</a:t>
            </a:r>
            <a:r>
              <a:rPr lang="en-US" altLang="ja-JP" sz="105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	</a:t>
            </a:r>
            <a:r>
              <a:rPr lang="ja-JP" altLang="en-US" sz="105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名古屋市が定める保育料</a:t>
            </a:r>
            <a:endParaRPr lang="en-US" altLang="ja-JP" sz="105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ja-JP" altLang="en-US" sz="105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屋外遊戯場</a:t>
            </a:r>
            <a:r>
              <a:rPr lang="en-US" altLang="ja-JP" sz="105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	</a:t>
            </a:r>
            <a:r>
              <a:rPr lang="ja-JP" altLang="en-US" sz="105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愛知用水公園</a:t>
            </a:r>
            <a:endParaRPr lang="en-US" altLang="ja-JP" sz="105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42" name="角丸四角形 41">
            <a:extLst>
              <a:ext uri="{FF2B5EF4-FFF2-40B4-BE49-F238E27FC236}">
                <a16:creationId xmlns:a16="http://schemas.microsoft.com/office/drawing/2014/main" id="{83DA073C-DCC3-437D-A343-BC724CF687EE}"/>
              </a:ext>
            </a:extLst>
          </p:cNvPr>
          <p:cNvSpPr/>
          <p:nvPr/>
        </p:nvSpPr>
        <p:spPr bwMode="auto">
          <a:xfrm>
            <a:off x="149940" y="127000"/>
            <a:ext cx="3234376" cy="575726"/>
          </a:xfrm>
          <a:prstGeom prst="roundRect">
            <a:avLst>
              <a:gd name="adj" fmla="val 0"/>
            </a:avLst>
          </a:prstGeom>
          <a:solidFill>
            <a:srgbClr val="9AD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ts val="1984"/>
              </a:lnSpc>
              <a:defRPr/>
            </a:pPr>
            <a:r>
              <a:rPr lang="ja-JP" altLang="en-US" sz="1543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私たちのビジョンと理念</a:t>
            </a:r>
          </a:p>
        </p:txBody>
      </p:sp>
      <p:sp>
        <p:nvSpPr>
          <p:cNvPr id="29" name="角丸四角形 28">
            <a:extLst>
              <a:ext uri="{FF2B5EF4-FFF2-40B4-BE49-F238E27FC236}">
                <a16:creationId xmlns:a16="http://schemas.microsoft.com/office/drawing/2014/main" id="{79EC4EDD-6E8F-4FDF-B2A2-EFB95CFBC9A5}"/>
              </a:ext>
            </a:extLst>
          </p:cNvPr>
          <p:cNvSpPr/>
          <p:nvPr/>
        </p:nvSpPr>
        <p:spPr bwMode="auto">
          <a:xfrm>
            <a:off x="3671492" y="127000"/>
            <a:ext cx="3234375" cy="573928"/>
          </a:xfrm>
          <a:prstGeom prst="roundRect">
            <a:avLst>
              <a:gd name="adj" fmla="val 0"/>
            </a:avLst>
          </a:prstGeom>
          <a:solidFill>
            <a:srgbClr val="9AD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ts val="1984"/>
              </a:lnSpc>
              <a:defRPr/>
            </a:pPr>
            <a:r>
              <a:rPr lang="ja-JP" altLang="en-US" sz="1543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園の概要</a:t>
            </a:r>
          </a:p>
        </p:txBody>
      </p:sp>
      <p:sp>
        <p:nvSpPr>
          <p:cNvPr id="30" name="角丸四角形 29">
            <a:extLst>
              <a:ext uri="{FF2B5EF4-FFF2-40B4-BE49-F238E27FC236}">
                <a16:creationId xmlns:a16="http://schemas.microsoft.com/office/drawing/2014/main" id="{B0418404-10B2-484E-9409-23AE30DF29D1}"/>
              </a:ext>
            </a:extLst>
          </p:cNvPr>
          <p:cNvSpPr/>
          <p:nvPr/>
        </p:nvSpPr>
        <p:spPr bwMode="auto">
          <a:xfrm>
            <a:off x="3667201" y="3140839"/>
            <a:ext cx="3237877" cy="575726"/>
          </a:xfrm>
          <a:prstGeom prst="roundRect">
            <a:avLst>
              <a:gd name="adj" fmla="val 0"/>
            </a:avLst>
          </a:prstGeom>
          <a:solidFill>
            <a:srgbClr val="9AD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ts val="1984"/>
              </a:lnSpc>
              <a:defRPr/>
            </a:pPr>
            <a:r>
              <a:rPr lang="ja-JP" altLang="en-US" sz="1543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保育について</a:t>
            </a:r>
          </a:p>
        </p:txBody>
      </p:sp>
      <p:sp>
        <p:nvSpPr>
          <p:cNvPr id="35" name="角丸四角形 34">
            <a:extLst>
              <a:ext uri="{FF2B5EF4-FFF2-40B4-BE49-F238E27FC236}">
                <a16:creationId xmlns:a16="http://schemas.microsoft.com/office/drawing/2014/main" id="{7EFD8006-DAC4-4CE6-BC5E-C3E8E1638DF5}"/>
              </a:ext>
            </a:extLst>
          </p:cNvPr>
          <p:cNvSpPr/>
          <p:nvPr/>
        </p:nvSpPr>
        <p:spPr>
          <a:xfrm>
            <a:off x="144743" y="1932784"/>
            <a:ext cx="3230245" cy="1291444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188989" indent="-188989">
              <a:buFont typeface="Wingdings" panose="05000000000000000000" pitchFamily="2" charset="2"/>
              <a:buChar char="l"/>
              <a:defRPr/>
            </a:pP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ビジョン</a:t>
            </a: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188989" indent="-188989">
              <a:buFont typeface="Wingdings" panose="05000000000000000000" pitchFamily="2" charset="2"/>
              <a:buChar char="l"/>
              <a:defRPr/>
            </a:pP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199489" indent="-199489">
              <a:defRPr/>
            </a:pP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「子育てに関わる保護者や人の成長」と「豊かな心と言葉を持つ子どもたちの育成」を実現し、人を大切にする社会を目指す</a:t>
            </a:r>
          </a:p>
        </p:txBody>
      </p:sp>
      <p:pic>
        <p:nvPicPr>
          <p:cNvPr id="6153" name="図 3">
            <a:extLst>
              <a:ext uri="{FF2B5EF4-FFF2-40B4-BE49-F238E27FC236}">
                <a16:creationId xmlns:a16="http://schemas.microsoft.com/office/drawing/2014/main" id="{8C325504-91B6-4E62-ADDB-4997BBA622D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939" y="899154"/>
            <a:ext cx="3230245" cy="9204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2" name="コンテンツ プレースホルダー 2">
            <a:extLst>
              <a:ext uri="{FF2B5EF4-FFF2-40B4-BE49-F238E27FC236}">
                <a16:creationId xmlns:a16="http://schemas.microsoft.com/office/drawing/2014/main" id="{B40DF089-9672-4295-B685-9108DE4A56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67201" y="3716253"/>
            <a:ext cx="2840128" cy="384985"/>
          </a:xfrm>
        </p:spPr>
        <p:txBody>
          <a:bodyPr/>
          <a:lstStyle/>
          <a:p>
            <a:pPr marL="199489" indent="-199489">
              <a:lnSpc>
                <a:spcPct val="150000"/>
              </a:lnSpc>
              <a:buFont typeface="Wingdings" panose="05000000000000000000" pitchFamily="2" charset="2"/>
              <a:buChar char="l"/>
              <a:defRPr/>
            </a:pP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年間行事予定</a:t>
            </a:r>
            <a:endParaRPr lang="en-US" altLang="ja-JP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199489" indent="-199489">
              <a:lnSpc>
                <a:spcPct val="150000"/>
              </a:lnSpc>
              <a:buNone/>
              <a:defRPr/>
            </a:pPr>
            <a:endParaRPr lang="en-US" altLang="ja-JP" sz="1213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199489" indent="-199489">
              <a:lnSpc>
                <a:spcPct val="150000"/>
              </a:lnSpc>
              <a:buNone/>
              <a:defRPr/>
            </a:pPr>
            <a:endParaRPr lang="en-US" altLang="ja-JP" sz="1213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199489" indent="-199489">
              <a:lnSpc>
                <a:spcPct val="150000"/>
              </a:lnSpc>
              <a:buNone/>
              <a:defRPr/>
            </a:pPr>
            <a:endParaRPr lang="en-US" altLang="ja-JP" sz="1213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199489" indent="-199489">
              <a:lnSpc>
                <a:spcPct val="150000"/>
              </a:lnSpc>
              <a:buNone/>
              <a:defRPr/>
            </a:pPr>
            <a:endParaRPr lang="en-US" altLang="ja-JP" sz="1213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199489" indent="-199489">
              <a:lnSpc>
                <a:spcPct val="150000"/>
              </a:lnSpc>
              <a:buNone/>
              <a:defRPr/>
            </a:pPr>
            <a:endParaRPr lang="en-US" altLang="ja-JP" sz="1213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199489" indent="-199489">
              <a:lnSpc>
                <a:spcPct val="150000"/>
              </a:lnSpc>
              <a:buNone/>
              <a:defRPr/>
            </a:pPr>
            <a:endParaRPr lang="en-US" altLang="ja-JP" sz="1213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199489" indent="-199489">
              <a:lnSpc>
                <a:spcPct val="150000"/>
              </a:lnSpc>
              <a:buNone/>
              <a:defRPr/>
            </a:pPr>
            <a:endParaRPr lang="en-US" altLang="ja-JP" sz="1213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199489" indent="-199489">
              <a:lnSpc>
                <a:spcPct val="150000"/>
              </a:lnSpc>
              <a:buFont typeface="Wingdings" panose="05000000000000000000" pitchFamily="2" charset="2"/>
              <a:buChar char="l"/>
              <a:defRPr/>
            </a:pPr>
            <a:endParaRPr lang="en-US" altLang="ja-JP" sz="1213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199489" indent="-199489">
              <a:lnSpc>
                <a:spcPct val="150000"/>
              </a:lnSpc>
              <a:buFont typeface="Wingdings" panose="05000000000000000000" pitchFamily="2" charset="2"/>
              <a:buChar char="l"/>
              <a:defRPr/>
            </a:pPr>
            <a:endParaRPr lang="en-US" altLang="ja-JP" sz="1213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199489" indent="-199489">
              <a:lnSpc>
                <a:spcPct val="150000"/>
              </a:lnSpc>
              <a:buFont typeface="Wingdings" panose="05000000000000000000" pitchFamily="2" charset="2"/>
              <a:buChar char="l"/>
              <a:defRPr/>
            </a:pPr>
            <a:endParaRPr lang="en-US" altLang="ja-JP" sz="1213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199489" indent="-199489">
              <a:lnSpc>
                <a:spcPct val="150000"/>
              </a:lnSpc>
              <a:buNone/>
              <a:defRPr/>
            </a:pPr>
            <a:endParaRPr lang="en-US" altLang="ja-JP" sz="1213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lnSpc>
                <a:spcPct val="150000"/>
              </a:lnSpc>
              <a:buNone/>
              <a:defRPr/>
            </a:pPr>
            <a:endParaRPr lang="en-US" altLang="ja-JP" sz="1213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6162" name="正方形/長方形 1">
            <a:extLst>
              <a:ext uri="{FF2B5EF4-FFF2-40B4-BE49-F238E27FC236}">
                <a16:creationId xmlns:a16="http://schemas.microsoft.com/office/drawing/2014/main" id="{F40DFE28-3659-4D0E-B7CE-66E7A431FB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82386" y="442731"/>
            <a:ext cx="3230245" cy="415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ja-JP" altLang="en-US" sz="1050" dirty="0">
                <a:solidFill>
                  <a:srgbClr val="131313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下記は園児の年齢によって、　　　　　　　　　　　時間が前後するなどの変更の可能性があります</a:t>
            </a:r>
            <a:r>
              <a:rPr lang="ja-JP" altLang="en-US" sz="992" dirty="0">
                <a:solidFill>
                  <a:srgbClr val="131313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。</a:t>
            </a:r>
            <a:endParaRPr lang="ja-JP" altLang="en-US" sz="992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6" name="コンテンツ プレースホルダー 2">
            <a:extLst>
              <a:ext uri="{FF2B5EF4-FFF2-40B4-BE49-F238E27FC236}">
                <a16:creationId xmlns:a16="http://schemas.microsoft.com/office/drawing/2014/main" id="{47BBADEF-8F0E-4889-880C-CAC16027857B}"/>
              </a:ext>
            </a:extLst>
          </p:cNvPr>
          <p:cNvSpPr txBox="1">
            <a:spLocks/>
          </p:cNvSpPr>
          <p:nvPr/>
        </p:nvSpPr>
        <p:spPr bwMode="auto">
          <a:xfrm>
            <a:off x="7282387" y="123415"/>
            <a:ext cx="2840128" cy="3849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0796" tIns="50398" rIns="100796" bIns="5039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99489" indent="-199489">
              <a:lnSpc>
                <a:spcPct val="150000"/>
              </a:lnSpc>
              <a:buFont typeface="Wingdings" panose="05000000000000000000" pitchFamily="2" charset="2"/>
              <a:buChar char="l"/>
              <a:defRPr/>
            </a:pP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一日の流れ</a:t>
            </a:r>
            <a:endParaRPr lang="en-US" altLang="ja-JP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199489" indent="-199489">
              <a:lnSpc>
                <a:spcPct val="150000"/>
              </a:lnSpc>
              <a:buNone/>
              <a:defRPr/>
            </a:pPr>
            <a:endParaRPr lang="en-US" altLang="ja-JP" sz="1213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199489" indent="-199489">
              <a:lnSpc>
                <a:spcPct val="150000"/>
              </a:lnSpc>
              <a:buNone/>
              <a:defRPr/>
            </a:pPr>
            <a:endParaRPr lang="en-US" altLang="ja-JP" sz="1213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199489" indent="-199489">
              <a:lnSpc>
                <a:spcPct val="150000"/>
              </a:lnSpc>
              <a:buNone/>
              <a:defRPr/>
            </a:pPr>
            <a:endParaRPr lang="en-US" altLang="ja-JP" sz="1213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199489" indent="-199489">
              <a:lnSpc>
                <a:spcPct val="150000"/>
              </a:lnSpc>
              <a:buNone/>
              <a:defRPr/>
            </a:pPr>
            <a:endParaRPr lang="en-US" altLang="ja-JP" sz="1213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199489" indent="-199489">
              <a:lnSpc>
                <a:spcPct val="150000"/>
              </a:lnSpc>
              <a:buNone/>
              <a:defRPr/>
            </a:pPr>
            <a:endParaRPr lang="en-US" altLang="ja-JP" sz="1213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199489" indent="-199489">
              <a:lnSpc>
                <a:spcPct val="150000"/>
              </a:lnSpc>
              <a:buNone/>
              <a:defRPr/>
            </a:pPr>
            <a:endParaRPr lang="en-US" altLang="ja-JP" sz="1213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199489" indent="-199489">
              <a:lnSpc>
                <a:spcPct val="150000"/>
              </a:lnSpc>
              <a:buNone/>
              <a:defRPr/>
            </a:pPr>
            <a:endParaRPr lang="en-US" altLang="ja-JP" sz="1213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199489" indent="-199489">
              <a:lnSpc>
                <a:spcPct val="150000"/>
              </a:lnSpc>
              <a:buFont typeface="Wingdings" panose="05000000000000000000" pitchFamily="2" charset="2"/>
              <a:buChar char="l"/>
              <a:defRPr/>
            </a:pPr>
            <a:endParaRPr lang="en-US" altLang="ja-JP" sz="1213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199489" indent="-199489">
              <a:lnSpc>
                <a:spcPct val="150000"/>
              </a:lnSpc>
              <a:buFont typeface="Wingdings" panose="05000000000000000000" pitchFamily="2" charset="2"/>
              <a:buChar char="l"/>
              <a:defRPr/>
            </a:pPr>
            <a:endParaRPr lang="en-US" altLang="ja-JP" sz="1213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199489" indent="-199489">
              <a:lnSpc>
                <a:spcPct val="150000"/>
              </a:lnSpc>
              <a:buFont typeface="Wingdings" panose="05000000000000000000" pitchFamily="2" charset="2"/>
              <a:buChar char="l"/>
              <a:defRPr/>
            </a:pPr>
            <a:endParaRPr lang="en-US" altLang="ja-JP" sz="1213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199489" indent="-199489">
              <a:lnSpc>
                <a:spcPct val="150000"/>
              </a:lnSpc>
              <a:buNone/>
              <a:defRPr/>
            </a:pPr>
            <a:endParaRPr lang="en-US" altLang="ja-JP" sz="1213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lnSpc>
                <a:spcPct val="150000"/>
              </a:lnSpc>
              <a:buNone/>
              <a:defRPr/>
            </a:pPr>
            <a:endParaRPr lang="en-US" altLang="ja-JP" sz="1213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graphicFrame>
        <p:nvGraphicFramePr>
          <p:cNvPr id="31" name="表 30">
            <a:extLst>
              <a:ext uri="{FF2B5EF4-FFF2-40B4-BE49-F238E27FC236}">
                <a16:creationId xmlns:a16="http://schemas.microsoft.com/office/drawing/2014/main" id="{F6FB1A74-C61F-4F4A-AE29-C97AC5A0931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9343183"/>
              </p:ext>
            </p:extLst>
          </p:nvPr>
        </p:nvGraphicFramePr>
        <p:xfrm>
          <a:off x="7279045" y="881591"/>
          <a:ext cx="3233586" cy="3055611"/>
        </p:xfrm>
        <a:graphic>
          <a:graphicData uri="http://schemas.openxmlformats.org/drawingml/2006/table">
            <a:tbl>
              <a:tblPr/>
              <a:tblGrid>
                <a:gridCol w="64158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9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87248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乳児（０歳児～２歳児）</a:t>
                      </a:r>
                    </a:p>
                  </a:txBody>
                  <a:tcPr marL="8400" marR="8400" marT="8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AD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9120"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ja-JP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7:30</a:t>
                      </a:r>
                    </a:p>
                  </a:txBody>
                  <a:tcPr marL="8400" marR="8400" marT="8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AD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開園、順次登園後自由遊び</a:t>
                      </a:r>
                    </a:p>
                  </a:txBody>
                  <a:tcPr marL="8400" marR="8400" marT="8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1427"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ja-JP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9:00</a:t>
                      </a:r>
                    </a:p>
                  </a:txBody>
                  <a:tcPr marL="8400" marR="8400" marT="8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AD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朝の会</a:t>
                      </a:r>
                    </a:p>
                  </a:txBody>
                  <a:tcPr marL="8400" marR="8400" marT="8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9120"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ja-JP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9:15</a:t>
                      </a:r>
                    </a:p>
                  </a:txBody>
                  <a:tcPr marL="8400" marR="8400" marT="8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AD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朝のおやつ</a:t>
                      </a:r>
                    </a:p>
                  </a:txBody>
                  <a:tcPr marL="8400" marR="8400" marT="8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31821"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ja-JP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9:30</a:t>
                      </a:r>
                    </a:p>
                  </a:txBody>
                  <a:tcPr marL="8400" marR="8400" marT="8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AD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＜主活動＞</a:t>
                      </a:r>
                      <a:endParaRPr lang="en-US" altLang="ja-JP" sz="105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ctr" fontAlgn="ctr"/>
                      <a:r>
                        <a:rPr lang="en-US" altLang="ja-JP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With Book</a:t>
                      </a:r>
                      <a:r>
                        <a:rPr lang="ja-JP" alt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プログラム、ワーク、</a:t>
                      </a:r>
                      <a:endParaRPr lang="en-US" altLang="ja-JP" sz="105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ctr" fontAlgn="ctr"/>
                      <a:r>
                        <a:rPr lang="ja-JP" alt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運動遊び、散歩など</a:t>
                      </a:r>
                      <a:br>
                        <a:rPr lang="ja-JP" alt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</a:br>
                      <a:r>
                        <a:rPr lang="ja-JP" alt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（夏はプール、水遊びも予定）</a:t>
                      </a:r>
                    </a:p>
                  </a:txBody>
                  <a:tcPr marL="8400" marR="8400" marT="8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6123"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ja-JP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11:00</a:t>
                      </a:r>
                    </a:p>
                  </a:txBody>
                  <a:tcPr marL="8400" marR="8400" marT="8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AD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給食</a:t>
                      </a:r>
                    </a:p>
                  </a:txBody>
                  <a:tcPr marL="8400" marR="8400" marT="8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9120"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ja-JP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12:00</a:t>
                      </a:r>
                    </a:p>
                  </a:txBody>
                  <a:tcPr marL="8400" marR="8400" marT="8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AD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午後睡</a:t>
                      </a:r>
                    </a:p>
                  </a:txBody>
                  <a:tcPr marL="8400" marR="8400" marT="8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9797"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ja-JP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14:30</a:t>
                      </a:r>
                    </a:p>
                  </a:txBody>
                  <a:tcPr marL="8400" marR="8400" marT="8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AD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順次目覚め</a:t>
                      </a:r>
                    </a:p>
                  </a:txBody>
                  <a:tcPr marL="8400" marR="8400" marT="8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89797"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ja-JP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15:00</a:t>
                      </a:r>
                    </a:p>
                  </a:txBody>
                  <a:tcPr marL="8400" marR="8400" marT="8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AD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おやつ</a:t>
                      </a:r>
                    </a:p>
                  </a:txBody>
                  <a:tcPr marL="8400" marR="8400" marT="8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08776"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ja-JP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15:30</a:t>
                      </a:r>
                    </a:p>
                  </a:txBody>
                  <a:tcPr marL="8400" marR="8400" marT="8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AD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帰りの会</a:t>
                      </a:r>
                    </a:p>
                  </a:txBody>
                  <a:tcPr marL="8400" marR="8400" marT="8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28080"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ja-JP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16:00</a:t>
                      </a:r>
                    </a:p>
                  </a:txBody>
                  <a:tcPr marL="8400" marR="8400" marT="8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AD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自由遊び、順次降園</a:t>
                      </a:r>
                    </a:p>
                  </a:txBody>
                  <a:tcPr marL="8400" marR="8400" marT="8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31154"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ja-JP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18:30</a:t>
                      </a:r>
                    </a:p>
                  </a:txBody>
                  <a:tcPr marL="8400" marR="8400" marT="8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AD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閉園</a:t>
                      </a:r>
                    </a:p>
                  </a:txBody>
                  <a:tcPr marL="8400" marR="8400" marT="8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graphicFrame>
        <p:nvGraphicFramePr>
          <p:cNvPr id="3" name="表 2">
            <a:extLst>
              <a:ext uri="{FF2B5EF4-FFF2-40B4-BE49-F238E27FC236}">
                <a16:creationId xmlns:a16="http://schemas.microsoft.com/office/drawing/2014/main" id="{348973FA-CE70-47EF-8A38-76369B6AB3B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3515625"/>
              </p:ext>
            </p:extLst>
          </p:nvPr>
        </p:nvGraphicFramePr>
        <p:xfrm>
          <a:off x="3669739" y="4099782"/>
          <a:ext cx="3232800" cy="2997820"/>
        </p:xfrm>
        <a:graphic>
          <a:graphicData uri="http://schemas.openxmlformats.org/drawingml/2006/table">
            <a:tbl>
              <a:tblPr/>
              <a:tblGrid>
                <a:gridCol w="640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9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69080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行事</a:t>
                      </a:r>
                    </a:p>
                  </a:txBody>
                  <a:tcPr marL="8400" marR="8400" marT="8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AD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7395">
                <a:tc rowSpan="3">
                  <a:txBody>
                    <a:bodyPr/>
                    <a:lstStyle/>
                    <a:p>
                      <a:pPr algn="ctr" fontAlgn="t"/>
                      <a:r>
                        <a:rPr lang="ja-JP" altLang="en-US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春</a:t>
                      </a:r>
                      <a:endParaRPr lang="en-US" altLang="ja-JP" sz="1200" b="1" i="0" u="none" strike="noStrike" dirty="0">
                        <a:solidFill>
                          <a:srgbClr val="FFFFFF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8400" marR="8400" marT="8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AD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入園式</a:t>
                      </a:r>
                      <a:endParaRPr lang="en-US" altLang="ja-JP" sz="105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8400" marR="8400" marT="8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7395">
                <a:tc vMerge="1">
                  <a:txBody>
                    <a:bodyPr/>
                    <a:lstStyle/>
                    <a:p>
                      <a:pPr algn="ctr" fontAlgn="t"/>
                      <a:endParaRPr lang="en-US" altLang="ja-JP" sz="1200" b="1" i="0" u="none" strike="noStrike">
                        <a:solidFill>
                          <a:srgbClr val="FFFFFF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00" marR="8400" marT="839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AD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こいのぼり運動会</a:t>
                      </a:r>
                    </a:p>
                  </a:txBody>
                  <a:tcPr marL="8400" marR="8400" marT="8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7395">
                <a:tc vMerge="1">
                  <a:txBody>
                    <a:bodyPr/>
                    <a:lstStyle/>
                    <a:p>
                      <a:pPr algn="ctr" fontAlgn="t"/>
                      <a:endParaRPr lang="en-US" altLang="ja-JP" sz="1200" b="1" i="0" u="none" strike="noStrike" dirty="0">
                        <a:solidFill>
                          <a:srgbClr val="FFFFFF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00" marR="8400" marT="839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AD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懇談会</a:t>
                      </a:r>
                    </a:p>
                  </a:txBody>
                  <a:tcPr marL="8400" marR="8400" marT="8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7395">
                <a:tc rowSpan="3">
                  <a:txBody>
                    <a:bodyPr/>
                    <a:lstStyle/>
                    <a:p>
                      <a:pPr algn="ctr" fontAlgn="t"/>
                      <a:r>
                        <a:rPr lang="ja-JP" altLang="en-US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夏</a:t>
                      </a:r>
                      <a:endParaRPr lang="en-US" altLang="ja-JP" sz="1200" b="1" i="0" u="none" strike="noStrike" dirty="0">
                        <a:solidFill>
                          <a:srgbClr val="FFFFFF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8400" marR="8400" marT="8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AD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七夕会</a:t>
                      </a:r>
                      <a:endParaRPr lang="en-US" altLang="ja-JP" sz="105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8400" marR="8400" marT="8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7395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夏祭り</a:t>
                      </a:r>
                    </a:p>
                  </a:txBody>
                  <a:tcPr marL="8400" marR="8400" marT="8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01951314"/>
                  </a:ext>
                </a:extLst>
              </a:tr>
              <a:tr h="227395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水遊び</a:t>
                      </a:r>
                      <a:r>
                        <a:rPr lang="en-US" altLang="ja-JP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(</a:t>
                      </a:r>
                      <a:r>
                        <a:rPr lang="ja-JP" alt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日々の保育の中で楽しみます）</a:t>
                      </a:r>
                    </a:p>
                  </a:txBody>
                  <a:tcPr marL="8400" marR="8400" marT="8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43926475"/>
                  </a:ext>
                </a:extLst>
              </a:tr>
              <a:tr h="227395">
                <a:tc rowSpan="3">
                  <a:txBody>
                    <a:bodyPr/>
                    <a:lstStyle/>
                    <a:p>
                      <a:pPr algn="ctr" fontAlgn="t"/>
                      <a:r>
                        <a:rPr lang="ja-JP" altLang="en-US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秋</a:t>
                      </a:r>
                      <a:endParaRPr lang="en-US" altLang="ja-JP" sz="1200" b="1" i="0" u="none" strike="noStrike" dirty="0">
                        <a:solidFill>
                          <a:srgbClr val="FFFFFF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8400" marR="8400" marT="8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AD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運動会</a:t>
                      </a:r>
                    </a:p>
                  </a:txBody>
                  <a:tcPr marL="8400" marR="8400" marT="8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7395">
                <a:tc vMerge="1">
                  <a:txBody>
                    <a:bodyPr/>
                    <a:lstStyle/>
                    <a:p>
                      <a:pPr algn="ctr" fontAlgn="t"/>
                      <a:endParaRPr lang="en-US" altLang="ja-JP" sz="1200" b="1" i="0" u="none" strike="noStrike" dirty="0">
                        <a:solidFill>
                          <a:srgbClr val="FFFFFF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00" marR="8400" marT="839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AD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遠足</a:t>
                      </a:r>
                    </a:p>
                  </a:txBody>
                  <a:tcPr marL="8400" marR="8400" marT="8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7395">
                <a:tc vMerge="1">
                  <a:txBody>
                    <a:bodyPr/>
                    <a:lstStyle/>
                    <a:p>
                      <a:pPr algn="ctr" fontAlgn="t"/>
                      <a:endParaRPr lang="en-US" altLang="ja-JP" sz="1200" b="1" i="0" u="none" strike="noStrike" dirty="0">
                        <a:solidFill>
                          <a:srgbClr val="FFFFFF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00" marR="8400" marT="839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AD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ハロウィン会</a:t>
                      </a:r>
                    </a:p>
                  </a:txBody>
                  <a:tcPr marL="8400" marR="8400" marT="8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27395">
                <a:tc rowSpan="3">
                  <a:txBody>
                    <a:bodyPr/>
                    <a:lstStyle/>
                    <a:p>
                      <a:pPr algn="ctr" fontAlgn="t"/>
                      <a:r>
                        <a:rPr lang="ja-JP" altLang="en-US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冬</a:t>
                      </a:r>
                      <a:endParaRPr lang="en-US" altLang="ja-JP" sz="1200" b="1" i="0" u="none" strike="noStrike" dirty="0">
                        <a:solidFill>
                          <a:srgbClr val="FFFFFF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8400" marR="8400" marT="8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AD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発表会</a:t>
                      </a:r>
                    </a:p>
                  </a:txBody>
                  <a:tcPr marL="8400" marR="8400" marT="8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27395">
                <a:tc vMerge="1">
                  <a:txBody>
                    <a:bodyPr/>
                    <a:lstStyle/>
                    <a:p>
                      <a:pPr algn="ctr" fontAlgn="t"/>
                      <a:endParaRPr lang="en-US" altLang="ja-JP" sz="1200" b="1" i="0" u="none" strike="noStrike" dirty="0">
                        <a:solidFill>
                          <a:srgbClr val="FFFFFF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00" marR="8400" marT="839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AD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ひなまつり会</a:t>
                      </a:r>
                    </a:p>
                  </a:txBody>
                  <a:tcPr marL="8400" marR="8400" marT="8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27395">
                <a:tc vMerge="1">
                  <a:txBody>
                    <a:bodyPr/>
                    <a:lstStyle/>
                    <a:p>
                      <a:pPr algn="ctr" fontAlgn="t"/>
                      <a:endParaRPr lang="en-US" altLang="ja-JP" sz="1200" b="1" i="0" u="none" strike="noStrike" dirty="0">
                        <a:solidFill>
                          <a:srgbClr val="FFFFFF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00" marR="8400" marT="839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AD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お別れ会・卒園式</a:t>
                      </a:r>
                    </a:p>
                  </a:txBody>
                  <a:tcPr marL="8400" marR="8400" marT="8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PRESENTATIONDONOTDELETE" val="&lt;?xml version=&quot;1.0&quot; encoding=&quot;UTF-16&quot; standalone=&quot;yes&quot;?&gt;&#10;&lt;root reqver=&quot;17839&quot;&gt;&lt;version val=&quot;21129&quot;/&gt;&lt;CPresentation id=&quot;1&quot;&gt;&lt;m_defprecNumber idref=&quot;2&quot;/&gt;&lt;m_defprecPercent idref=&quot;3&quot;/&gt;&lt;m_defprecDate idref=&quot;4&quot;/&gt;&lt;m_defprecYear idref=&quot;5&quot;/&gt;&lt;m_defprecQuarter idref=&quot;6&quot;/&gt;&lt;m_defprecMonth idref=&quot;7&quot;/&gt;&lt;m_defprecWeek idref=&quot;8&quot;/&gt;&lt;m_defprecDay idref=&quot;9&quot;/&gt;&lt;m_mruColor&gt;&lt;m_vecMRU length=&quot;0&quot;/&gt;&lt;/m_mruColor&gt;&lt;m_mapectfillschemeMRU/&gt;&lt;m_eweekdayFirstOfWeek val=&quot;1&quot;/&gt;&lt;m_eweekdayFirstOfWorkweek val=&quot;2&quot;/&gt;&lt;m_eweekdayFirstOfWeekend val=&quot;7&quot;/&gt;&lt;/CPresentation&gt;&lt;CDefaultPrec id=&quot;9&quot;&gt;&lt;m_precDefault/&gt;&lt;/CDefaultPrec&gt;&lt;CDefaultPrec id=&quot;8&quot;&gt;&lt;m_precDefault/&gt;&lt;/CDefaultPrec&gt;&lt;CDefaultPrec id=&quot;7&quot;&gt;&lt;m_precDefault/&gt;&lt;/CDefaultPrec&gt;&lt;CDefaultPrec id=&quot;6&quot;&gt;&lt;m_precDefault/&gt;&lt;/CDefaultPrec&gt;&lt;CDefaultPrec id=&quot;5&quot;&gt;&lt;m_precDefault/&gt;&lt;/CDefaultPrec&gt;&lt;CDefaultPrec id=&quot;4&quot;&gt;&lt;m_precDefault/&gt;&lt;/CDefaultPrec&gt;&lt;CDefaultPrec id=&quot;3&quot;&gt;&lt;m_precDefault/&gt;&lt;/CDefaultPrec&gt;&lt;CDefaultPrec id=&quot;2&quot;&gt;&lt;m_precDefault&gt;&lt;m_chDecimalSymbol&gt;,&lt;/m_chDecimalSymbol&gt;&lt;m_nGroupingDigits val=&quot;3&quot;/&gt;&lt;m_chGroupingSymbol&gt;.&lt;/m_chGroupingSymbol&gt;&lt;m_chDecimalSymbol17909&gt;,&lt;/m_chDecimalSymbol17909&gt;&lt;m_nGroupingDigits17909 val=&quot;3&quot;/&gt;&lt;m_chGroupingSymbol17909&gt;.&lt;/m_chGroupingSymbol17909&gt;&lt;/m_precDefault&gt;&lt;/CDefaultPrec&gt;&lt;/root&gt;"/>
  <p:tag name="THINKCELLUNDODONOTDELETE" val="183"/>
</p:tagLst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Flow_SignoffStatus xmlns="b6d8c8f3-b84d-4508-9e55-29e0c400f651" xsi:nil="true"/>
    <SharedWithUsers xmlns="b551c0e9-4ad3-426f-9eec-56f6091a892a">
      <UserInfo>
        <DisplayName/>
        <AccountId xsi:nil="true"/>
        <AccountType/>
      </UserInfo>
    </SharedWithUsers>
    <_x5099__x8003_ xmlns="b6d8c8f3-b84d-4508-9e55-29e0c400f651" xsi:nil="true"/>
    <_x7ba1__x7406__x8005_ xmlns="b6d8c8f3-b84d-4508-9e55-29e0c400f651">
      <UserInfo>
        <DisplayName/>
        <AccountId xsi:nil="true"/>
        <AccountType/>
      </UserInfo>
    </_x7ba1__x7406__x8005_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A581E9887D2A2B4DA0ED82A0E6AC9D67" ma:contentTypeVersion="17" ma:contentTypeDescription="新しいドキュメントを作成します。" ma:contentTypeScope="" ma:versionID="b01843c1c7340754b6002ff6eeb2f249">
  <xsd:schema xmlns:xsd="http://www.w3.org/2001/XMLSchema" xmlns:xs="http://www.w3.org/2001/XMLSchema" xmlns:p="http://schemas.microsoft.com/office/2006/metadata/properties" xmlns:ns2="b551c0e9-4ad3-426f-9eec-56f6091a892a" xmlns:ns3="b6d8c8f3-b84d-4508-9e55-29e0c400f651" targetNamespace="http://schemas.microsoft.com/office/2006/metadata/properties" ma:root="true" ma:fieldsID="058c7e3c2cd941f2dcb194140f282b1b" ns2:_="" ns3:_="">
    <xsd:import namespace="b551c0e9-4ad3-426f-9eec-56f6091a892a"/>
    <xsd:import namespace="b6d8c8f3-b84d-4508-9e55-29e0c400f651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3:_Flow_SignoffStatus" minOccurs="0"/>
                <xsd:element ref="ns3:_x7ba1__x7406__x8005_" minOccurs="0"/>
                <xsd:element ref="ns3:_x5099__x8003_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551c0e9-4ad3-426f-9eec-56f6091a892a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6d8c8f3-b84d-4508-9e55-29e0c400f65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_Flow_SignoffStatus" ma:index="20" nillable="true" ma:displayName="承認の状態" ma:internalName="_x627f__x8a8d__x306e__x72b6__x614b_">
      <xsd:simpleType>
        <xsd:restriction base="dms:Text"/>
      </xsd:simpleType>
    </xsd:element>
    <xsd:element name="_x7ba1__x7406__x8005_" ma:index="21" nillable="true" ma:displayName="管理者" ma:list="UserInfo" ma:SearchPeopleOnly="false" ma:SharePointGroup="0" ma:internalName="_x7ba1__x7406__x8005_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_x5099__x8003_" ma:index="22" nillable="true" ma:displayName="備考" ma:internalName="_x5099__x8003_">
      <xsd:simpleType>
        <xsd:restriction base="dms:Text">
          <xsd:maxLength value="255"/>
        </xsd:restriction>
      </xsd:simpleType>
    </xsd:element>
    <xsd:element name="MediaLengthInSeconds" ma:index="23" nillable="true" ma:displayName="Length (seconds)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5F33104-DF02-4117-8295-DC5F28E5AAAC}">
  <ds:schemaRefs>
    <ds:schemaRef ds:uri="http://purl.org/dc/dcmitype/"/>
    <ds:schemaRef ds:uri="http://schemas.microsoft.com/office/2006/documentManagement/types"/>
    <ds:schemaRef ds:uri="077af941-a5af-4fae-992c-fb45b566918e"/>
    <ds:schemaRef ds:uri="http://www.w3.org/XML/1998/namespace"/>
    <ds:schemaRef ds:uri="http://purl.org/dc/elements/1.1/"/>
    <ds:schemaRef ds:uri="http://purl.org/dc/terms/"/>
    <ds:schemaRef ds:uri="68958315-cdd2-4e8f-ba1d-7161d1f32a50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1C6AFD7D-3E0E-47E9-942E-DE52CBEAA272}"/>
</file>

<file path=customXml/itemProps3.xml><?xml version="1.0" encoding="utf-8"?>
<ds:datastoreItem xmlns:ds="http://schemas.openxmlformats.org/officeDocument/2006/customXml" ds:itemID="{9368293F-1251-4E8D-81FD-0936D8F7D9C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77572</TotalTime>
  <Words>513</Words>
  <Application>Microsoft Office PowerPoint</Application>
  <PresentationFormat>ユーザー設定</PresentationFormat>
  <Paragraphs>127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8" baseType="lpstr">
      <vt:lpstr>HG丸ｺﾞｼｯｸM-PRO</vt:lpstr>
      <vt:lpstr>ＭＳ Ｐゴシック</vt:lpstr>
      <vt:lpstr>Arial</vt:lpstr>
      <vt:lpstr>Calibri</vt:lpstr>
      <vt:lpstr>Wingdings</vt:lpstr>
      <vt:lpstr>Office テーマ</vt:lpstr>
      <vt:lpstr>PowerPoint プレゼンテーション</vt:lpstr>
      <vt:lpstr>PowerPoint プレゼンテーション</vt:lpstr>
    </vt:vector>
  </TitlesOfParts>
  <Company>RECRUIT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酒向 俊彰</dc:creator>
  <cp:lastModifiedBy>伊藤千春</cp:lastModifiedBy>
  <cp:revision>2249</cp:revision>
  <cp:lastPrinted>2020-09-17T05:20:35Z</cp:lastPrinted>
  <dcterms:created xsi:type="dcterms:W3CDTF">2009-10-15T08:53:52Z</dcterms:created>
  <dcterms:modified xsi:type="dcterms:W3CDTF">2020-09-17T05:20:55Z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0x010100A581E9887D2A2B4DA0ED82A0E6AC9D67</vt:lpwstr>
  </property>
  <property fmtid="{D5CDD505-2E9C-101B-9397-08002B2CF9AE}" pid="3" name="Order">
    <vt:r8>53636500</vt:r8>
  </property>
  <property fmtid="{D5CDD505-2E9C-101B-9397-08002B2CF9AE}" pid="4" name="_ExtendedDescription">
    <vt:lpwstr/>
  </property>
  <property fmtid="{D5CDD505-2E9C-101B-9397-08002B2CF9AE}" pid="5" name="_SourceUrl">
    <vt:lpwstr/>
  </property>
  <property fmtid="{D5CDD505-2E9C-101B-9397-08002B2CF9AE}" pid="6" name="_SharedFileIndex">
    <vt:lpwstr/>
  </property>
  <property fmtid="{D5CDD505-2E9C-101B-9397-08002B2CF9AE}" pid="7" name="ComplianceAssetId">
    <vt:lpwstr/>
  </property>
</Properties>
</file>