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5"/>
  </p:sldMasterIdLst>
  <p:notesMasterIdLst>
    <p:notesMasterId r:id="rId33"/>
  </p:notesMasterIdLst>
  <p:handoutMasterIdLst>
    <p:handoutMasterId r:id="rId34"/>
  </p:handoutMasterIdLst>
  <p:sldIdLst>
    <p:sldId id="788" r:id="rId6"/>
    <p:sldId id="766" r:id="rId7"/>
    <p:sldId id="767" r:id="rId8"/>
    <p:sldId id="768" r:id="rId9"/>
    <p:sldId id="780" r:id="rId10"/>
    <p:sldId id="787" r:id="rId11"/>
    <p:sldId id="728" r:id="rId12"/>
    <p:sldId id="764" r:id="rId13"/>
    <p:sldId id="751" r:id="rId14"/>
    <p:sldId id="777" r:id="rId15"/>
    <p:sldId id="795" r:id="rId16"/>
    <p:sldId id="752" r:id="rId17"/>
    <p:sldId id="782" r:id="rId18"/>
    <p:sldId id="790" r:id="rId19"/>
    <p:sldId id="778" r:id="rId20"/>
    <p:sldId id="738" r:id="rId21"/>
    <p:sldId id="739" r:id="rId22"/>
    <p:sldId id="747" r:id="rId23"/>
    <p:sldId id="793" r:id="rId24"/>
    <p:sldId id="784" r:id="rId25"/>
    <p:sldId id="785" r:id="rId26"/>
    <p:sldId id="805" r:id="rId27"/>
    <p:sldId id="797" r:id="rId28"/>
    <p:sldId id="275" r:id="rId29"/>
    <p:sldId id="804" r:id="rId30"/>
    <p:sldId id="799" r:id="rId31"/>
    <p:sldId id="744" r:id="rId32"/>
  </p:sldIdLst>
  <p:sldSz cx="6858000" cy="9144000" type="screen4x3"/>
  <p:notesSz cx="9926638" cy="6797675"/>
  <p:custDataLst>
    <p:tags r:id="rId35"/>
  </p:custDataLst>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835">
          <p15:clr>
            <a:srgbClr val="A4A3A4"/>
          </p15:clr>
        </p15:guide>
        <p15:guide id="2" pos="2160">
          <p15:clr>
            <a:srgbClr val="A4A3A4"/>
          </p15:clr>
        </p15:guide>
      </p15:sldGuideLst>
    </p:ext>
    <p:ext uri="{2D200454-40CA-4A62-9FC3-DE9A4176ACB9}">
      <p15:notesGuideLst xmlns:p15="http://schemas.microsoft.com/office/powerpoint/2012/main">
        <p15:guide id="1" orient="horz" pos="2143" userDrawn="1">
          <p15:clr>
            <a:srgbClr val="A4A3A4"/>
          </p15:clr>
        </p15:guide>
        <p15:guide id="2" pos="3127"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大野真弓"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FFFF"/>
    <a:srgbClr val="FF5D5D"/>
    <a:srgbClr val="F89AA7"/>
    <a:srgbClr val="FF5353"/>
    <a:srgbClr val="9AD000"/>
    <a:srgbClr val="6FDD55"/>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4E5884-4053-4E48-B9EC-DDFFBA9FAED5}" v="284" dt="2026-01-27T00:50:52.984"/>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中間スタイル 1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淡色スタイル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5BE263C-DBD7-4A20-BB59-AAB30ACAA65A}" styleName="中間スタイル 3 - アクセント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6" d="100"/>
          <a:sy n="56" d="100"/>
        </p:scale>
        <p:origin x="2621" y="34"/>
      </p:cViewPr>
      <p:guideLst>
        <p:guide orient="horz" pos="2835"/>
        <p:guide pos="2160"/>
      </p:guideLst>
    </p:cSldViewPr>
  </p:slideViewPr>
  <p:notesTextViewPr>
    <p:cViewPr>
      <p:scale>
        <a:sx n="1" d="1"/>
        <a:sy n="1" d="1"/>
      </p:scale>
      <p:origin x="0" y="0"/>
    </p:cViewPr>
  </p:notesTextViewPr>
  <p:notesViewPr>
    <p:cSldViewPr snapToGrid="0">
      <p:cViewPr>
        <p:scale>
          <a:sx n="1" d="2"/>
          <a:sy n="1" d="2"/>
        </p:scale>
        <p:origin x="0" y="0"/>
      </p:cViewPr>
      <p:guideLst>
        <p:guide orient="horz" pos="2143"/>
        <p:guide pos="312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handoutMaster" Target="handoutMasters/handoutMaster1.xml"/><Relationship Id="rId42"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ags" Target="tags/tag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ウィズブック保育園 荏原" userId="06b6fd80-df8a-48dc-b999-1fe583b28504" providerId="ADAL" clId="{2B741DDC-65BB-47D6-B4F2-507D16538111}"/>
    <pc:docChg chg="modSld">
      <pc:chgData name="ウィズブック保育園 荏原" userId="06b6fd80-df8a-48dc-b999-1fe583b28504" providerId="ADAL" clId="{2B741DDC-65BB-47D6-B4F2-507D16538111}" dt="2025-05-29T01:39:43.513" v="58" actId="20577"/>
      <pc:docMkLst>
        <pc:docMk/>
      </pc:docMkLst>
      <pc:sldChg chg="modSp mod">
        <pc:chgData name="ウィズブック保育園 荏原" userId="06b6fd80-df8a-48dc-b999-1fe583b28504" providerId="ADAL" clId="{2B741DDC-65BB-47D6-B4F2-507D16538111}" dt="2025-05-29T01:39:43.513" v="58" actId="20577"/>
        <pc:sldMkLst>
          <pc:docMk/>
          <pc:sldMk cId="0" sldId="763"/>
        </pc:sldMkLst>
      </pc:sldChg>
      <pc:sldChg chg="modSp mod">
        <pc:chgData name="ウィズブック保育園 荏原" userId="06b6fd80-df8a-48dc-b999-1fe583b28504" providerId="ADAL" clId="{2B741DDC-65BB-47D6-B4F2-507D16538111}" dt="2025-05-29T01:39:30.436" v="43" actId="20577"/>
        <pc:sldMkLst>
          <pc:docMk/>
          <pc:sldMk cId="0" sldId="778"/>
        </pc:sldMkLst>
      </pc:sldChg>
      <pc:sldChg chg="modSp mod">
        <pc:chgData name="ウィズブック保育園 荏原" userId="06b6fd80-df8a-48dc-b999-1fe583b28504" providerId="ADAL" clId="{2B741DDC-65BB-47D6-B4F2-507D16538111}" dt="2025-05-29T01:38:53.469" v="4" actId="20577"/>
        <pc:sldMkLst>
          <pc:docMk/>
          <pc:sldMk cId="0" sldId="788"/>
        </pc:sldMkLst>
      </pc:sldChg>
    </pc:docChg>
  </pc:docChgLst>
  <pc:docChgLst>
    <pc:chgData name="ウィズブック保育園 高円寺南" userId="9ae4c15c-a961-4010-8201-6e0dee9199df" providerId="ADAL" clId="{364E5884-4053-4E48-B9EC-DDFFBA9FAED5}"/>
    <pc:docChg chg="undo custSel modSld">
      <pc:chgData name="ウィズブック保育園 高円寺南" userId="9ae4c15c-a961-4010-8201-6e0dee9199df" providerId="ADAL" clId="{364E5884-4053-4E48-B9EC-DDFFBA9FAED5}" dt="2026-01-27T03:32:38.619" v="571" actId="20577"/>
      <pc:docMkLst>
        <pc:docMk/>
      </pc:docMkLst>
      <pc:sldChg chg="modSp mod">
        <pc:chgData name="ウィズブック保育園 高円寺南" userId="9ae4c15c-a961-4010-8201-6e0dee9199df" providerId="ADAL" clId="{364E5884-4053-4E48-B9EC-DDFFBA9FAED5}" dt="2026-01-27T03:31:24.297" v="508" actId="20577"/>
        <pc:sldMkLst>
          <pc:docMk/>
          <pc:sldMk cId="0" sldId="739"/>
        </pc:sldMkLst>
        <pc:spChg chg="mod">
          <ac:chgData name="ウィズブック保育園 高円寺南" userId="9ae4c15c-a961-4010-8201-6e0dee9199df" providerId="ADAL" clId="{364E5884-4053-4E48-B9EC-DDFFBA9FAED5}" dt="2026-01-27T03:31:24.297" v="508" actId="20577"/>
          <ac:spMkLst>
            <pc:docMk/>
            <pc:sldMk cId="0" sldId="739"/>
            <ac:spMk id="11" creationId="{EA362D4E-7A65-3F7E-B8BA-79386FF982E1}"/>
          </ac:spMkLst>
        </pc:spChg>
        <pc:spChg chg="mod">
          <ac:chgData name="ウィズブック保育園 高円寺南" userId="9ae4c15c-a961-4010-8201-6e0dee9199df" providerId="ADAL" clId="{364E5884-4053-4E48-B9EC-DDFFBA9FAED5}" dt="2026-01-27T03:31:24.107" v="507" actId="20577"/>
          <ac:spMkLst>
            <pc:docMk/>
            <pc:sldMk cId="0" sldId="739"/>
            <ac:spMk id="48134" creationId="{4B46703B-4218-3221-9A69-BC69185117EE}"/>
          </ac:spMkLst>
        </pc:spChg>
      </pc:sldChg>
      <pc:sldChg chg="modSp mod">
        <pc:chgData name="ウィズブック保育園 高円寺南" userId="9ae4c15c-a961-4010-8201-6e0dee9199df" providerId="ADAL" clId="{364E5884-4053-4E48-B9EC-DDFFBA9FAED5}" dt="2026-01-27T00:17:30.655" v="151" actId="20577"/>
        <pc:sldMkLst>
          <pc:docMk/>
          <pc:sldMk cId="0" sldId="743"/>
        </pc:sldMkLst>
        <pc:graphicFrameChg chg="modGraphic">
          <ac:chgData name="ウィズブック保育園 高円寺南" userId="9ae4c15c-a961-4010-8201-6e0dee9199df" providerId="ADAL" clId="{364E5884-4053-4E48-B9EC-DDFFBA9FAED5}" dt="2026-01-27T00:17:30.655" v="151" actId="20577"/>
          <ac:graphicFrameMkLst>
            <pc:docMk/>
            <pc:sldMk cId="0" sldId="743"/>
            <ac:graphicFrameMk id="16" creationId="{B8EA8F6B-AC51-BADB-38E8-5D3113C258DF}"/>
          </ac:graphicFrameMkLst>
        </pc:graphicFrameChg>
      </pc:sldChg>
      <pc:sldChg chg="modSp mod">
        <pc:chgData name="ウィズブック保育園 高円寺南" userId="9ae4c15c-a961-4010-8201-6e0dee9199df" providerId="ADAL" clId="{364E5884-4053-4E48-B9EC-DDFFBA9FAED5}" dt="2026-01-27T00:27:11.484" v="176" actId="20577"/>
        <pc:sldMkLst>
          <pc:docMk/>
          <pc:sldMk cId="0" sldId="763"/>
        </pc:sldMkLst>
        <pc:spChg chg="mod">
          <ac:chgData name="ウィズブック保育園 高円寺南" userId="9ae4c15c-a961-4010-8201-6e0dee9199df" providerId="ADAL" clId="{364E5884-4053-4E48-B9EC-DDFFBA9FAED5}" dt="2026-01-27T00:27:11.484" v="176" actId="20577"/>
          <ac:spMkLst>
            <pc:docMk/>
            <pc:sldMk cId="0" sldId="763"/>
            <ac:spMk id="52231" creationId="{F49E47A9-D630-3A84-C4F9-AA830808DC48}"/>
          </ac:spMkLst>
        </pc:spChg>
      </pc:sldChg>
      <pc:sldChg chg="modSp mod">
        <pc:chgData name="ウィズブック保育園 高円寺南" userId="9ae4c15c-a961-4010-8201-6e0dee9199df" providerId="ADAL" clId="{364E5884-4053-4E48-B9EC-DDFFBA9FAED5}" dt="2026-01-27T03:31:24.943" v="511" actId="20577"/>
        <pc:sldMkLst>
          <pc:docMk/>
          <pc:sldMk cId="0" sldId="764"/>
        </pc:sldMkLst>
        <pc:spChg chg="mod">
          <ac:chgData name="ウィズブック保育園 高円寺南" userId="9ae4c15c-a961-4010-8201-6e0dee9199df" providerId="ADAL" clId="{364E5884-4053-4E48-B9EC-DDFFBA9FAED5}" dt="2026-01-27T03:31:24.943" v="511" actId="20577"/>
          <ac:spMkLst>
            <pc:docMk/>
            <pc:sldMk cId="0" sldId="764"/>
            <ac:spMk id="11" creationId="{3AECF782-7921-59AF-C93B-A4805DEB5243}"/>
          </ac:spMkLst>
        </pc:spChg>
      </pc:sldChg>
      <pc:sldChg chg="modSp mod">
        <pc:chgData name="ウィズブック保育園 高円寺南" userId="9ae4c15c-a961-4010-8201-6e0dee9199df" providerId="ADAL" clId="{364E5884-4053-4E48-B9EC-DDFFBA9FAED5}" dt="2026-01-27T03:32:38.619" v="571" actId="20577"/>
        <pc:sldMkLst>
          <pc:docMk/>
          <pc:sldMk cId="0" sldId="786"/>
        </pc:sldMkLst>
        <pc:spChg chg="mod">
          <ac:chgData name="ウィズブック保育園 高円寺南" userId="9ae4c15c-a961-4010-8201-6e0dee9199df" providerId="ADAL" clId="{364E5884-4053-4E48-B9EC-DDFFBA9FAED5}" dt="2026-01-27T03:32:38.619" v="571" actId="20577"/>
          <ac:spMkLst>
            <pc:docMk/>
            <pc:sldMk cId="0" sldId="786"/>
            <ac:spMk id="27653" creationId="{78ADDB4D-48E4-1D96-267A-978A9D000661}"/>
          </ac:spMkLst>
        </pc:spChg>
      </pc:sldChg>
      <pc:sldChg chg="delSp modSp mod">
        <pc:chgData name="ウィズブック保育園 高円寺南" userId="9ae4c15c-a961-4010-8201-6e0dee9199df" providerId="ADAL" clId="{364E5884-4053-4E48-B9EC-DDFFBA9FAED5}" dt="2026-01-27T03:31:53.554" v="535" actId="20577"/>
        <pc:sldMkLst>
          <pc:docMk/>
          <pc:sldMk cId="0" sldId="788"/>
        </pc:sldMkLst>
        <pc:spChg chg="del">
          <ac:chgData name="ウィズブック保育園 高円寺南" userId="9ae4c15c-a961-4010-8201-6e0dee9199df" providerId="ADAL" clId="{364E5884-4053-4E48-B9EC-DDFFBA9FAED5}" dt="2026-01-27T00:14:44.668" v="53" actId="478"/>
          <ac:spMkLst>
            <pc:docMk/>
            <pc:sldMk cId="0" sldId="788"/>
            <ac:spMk id="4" creationId="{47CA170D-0A3E-6971-F36A-E12A00076135}"/>
          </ac:spMkLst>
        </pc:spChg>
        <pc:spChg chg="mod">
          <ac:chgData name="ウィズブック保育園 高円寺南" userId="9ae4c15c-a961-4010-8201-6e0dee9199df" providerId="ADAL" clId="{364E5884-4053-4E48-B9EC-DDFFBA9FAED5}" dt="2026-01-27T03:31:53.554" v="535" actId="20577"/>
          <ac:spMkLst>
            <pc:docMk/>
            <pc:sldMk cId="0" sldId="788"/>
            <ac:spMk id="8" creationId="{6CB4E57C-3BC6-B9C0-7F78-DE087EC042C8}"/>
          </ac:spMkLst>
        </pc:spChg>
        <pc:spChg chg="mod">
          <ac:chgData name="ウィズブック保育園 高円寺南" userId="9ae4c15c-a961-4010-8201-6e0dee9199df" providerId="ADAL" clId="{364E5884-4053-4E48-B9EC-DDFFBA9FAED5}" dt="2026-01-27T03:31:45.013" v="523" actId="20577"/>
          <ac:spMkLst>
            <pc:docMk/>
            <pc:sldMk cId="0" sldId="788"/>
            <ac:spMk id="15362" creationId="{116C5D73-D1AB-94E6-2E9A-8821B273CD9B}"/>
          </ac:spMkLst>
        </pc:spChg>
      </pc:sldChg>
    </pc:docChg>
  </pc:docChgLst>
  <pc:docChgLst>
    <pc:chgData name="ウィズブック保育園 荏原" userId="06b6fd80-df8a-48dc-b999-1fe583b28504" providerId="ADAL" clId="{4AA94754-61C8-405E-AE69-1C15A3695331}"/>
    <pc:docChg chg="modSld modNotesMaster modHandout">
      <pc:chgData name="ウィズブック保育園 荏原" userId="06b6fd80-df8a-48dc-b999-1fe583b28504" providerId="ADAL" clId="{4AA94754-61C8-405E-AE69-1C15A3695331}" dt="2025-05-20T01:05:26.973" v="77" actId="6549"/>
      <pc:docMkLst>
        <pc:docMk/>
      </pc:docMkLst>
      <pc:sldChg chg="modSp mod">
        <pc:chgData name="ウィズブック保育園 荏原" userId="06b6fd80-df8a-48dc-b999-1fe583b28504" providerId="ADAL" clId="{4AA94754-61C8-405E-AE69-1C15A3695331}" dt="2025-05-19T01:32:23.894" v="65" actId="20577"/>
        <pc:sldMkLst>
          <pc:docMk/>
          <pc:sldMk cId="0" sldId="743"/>
        </pc:sldMkLst>
      </pc:sldChg>
      <pc:sldChg chg="modSp mod">
        <pc:chgData name="ウィズブック保育園 荏原" userId="06b6fd80-df8a-48dc-b999-1fe583b28504" providerId="ADAL" clId="{4AA94754-61C8-405E-AE69-1C15A3695331}" dt="2025-05-20T01:05:26.973" v="77" actId="6549"/>
        <pc:sldMkLst>
          <pc:docMk/>
          <pc:sldMk cId="0" sldId="763"/>
        </pc:sldMkLst>
      </pc:sldChg>
      <pc:sldChg chg="modSp mod">
        <pc:chgData name="ウィズブック保育園 荏原" userId="06b6fd80-df8a-48dc-b999-1fe583b28504" providerId="ADAL" clId="{4AA94754-61C8-405E-AE69-1C15A3695331}" dt="2025-05-20T01:05:12.300" v="76" actId="20577"/>
        <pc:sldMkLst>
          <pc:docMk/>
          <pc:sldMk cId="0" sldId="788"/>
        </pc:sldMkLst>
      </pc:sldChg>
    </pc:docChg>
  </pc:docChgLst>
  <pc:docChgLst>
    <pc:chgData name="藤井 真弓" userId="faa491a8-3157-42c4-90a1-80a60424639f" providerId="ADAL" clId="{7AC5CDDF-0677-4648-B4C5-F0DB96B8313F}"/>
    <pc:docChg chg="modSld">
      <pc:chgData name="藤井 真弓" userId="faa491a8-3157-42c4-90a1-80a60424639f" providerId="ADAL" clId="{7AC5CDDF-0677-4648-B4C5-F0DB96B8313F}" dt="2026-01-23T06:07:47.909" v="22" actId="20577"/>
      <pc:docMkLst>
        <pc:docMk/>
      </pc:docMkLst>
      <pc:sldChg chg="modSp mod">
        <pc:chgData name="藤井 真弓" userId="faa491a8-3157-42c4-90a1-80a60424639f" providerId="ADAL" clId="{7AC5CDDF-0677-4648-B4C5-F0DB96B8313F}" dt="2026-01-23T06:07:47.909" v="22" actId="20577"/>
        <pc:sldMkLst>
          <pc:docMk/>
          <pc:sldMk cId="0" sldId="786"/>
        </pc:sldMkLst>
        <pc:spChg chg="mod">
          <ac:chgData name="藤井 真弓" userId="faa491a8-3157-42c4-90a1-80a60424639f" providerId="ADAL" clId="{7AC5CDDF-0677-4648-B4C5-F0DB96B8313F}" dt="2026-01-23T06:07:47.909" v="22" actId="20577"/>
          <ac:spMkLst>
            <pc:docMk/>
            <pc:sldMk cId="0" sldId="786"/>
            <ac:spMk id="27653" creationId="{78ADDB4D-48E4-1D96-267A-978A9D000661}"/>
          </ac:spMkLst>
        </pc:spChg>
      </pc:sldChg>
      <pc:sldChg chg="modSp mod">
        <pc:chgData name="藤井 真弓" userId="faa491a8-3157-42c4-90a1-80a60424639f" providerId="ADAL" clId="{7AC5CDDF-0677-4648-B4C5-F0DB96B8313F}" dt="2026-01-23T06:07:28.186" v="6" actId="20577"/>
        <pc:sldMkLst>
          <pc:docMk/>
          <pc:sldMk cId="0" sldId="788"/>
        </pc:sldMkLst>
        <pc:spChg chg="mod">
          <ac:chgData name="藤井 真弓" userId="faa491a8-3157-42c4-90a1-80a60424639f" providerId="ADAL" clId="{7AC5CDDF-0677-4648-B4C5-F0DB96B8313F}" dt="2026-01-23T06:07:28.186" v="6" actId="20577"/>
          <ac:spMkLst>
            <pc:docMk/>
            <pc:sldMk cId="0" sldId="788"/>
            <ac:spMk id="15364" creationId="{393C1D62-6EE8-AE03-BA7D-5D8C8A58C36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CEF98F2D-4DB5-53DD-2B0C-C284EB3C7715}"/>
              </a:ext>
            </a:extLst>
          </p:cNvPr>
          <p:cNvSpPr>
            <a:spLocks noGrp="1"/>
          </p:cNvSpPr>
          <p:nvPr>
            <p:ph type="hdr" sz="quarter"/>
          </p:nvPr>
        </p:nvSpPr>
        <p:spPr>
          <a:xfrm>
            <a:off x="2" y="2"/>
            <a:ext cx="4302125" cy="339725"/>
          </a:xfrm>
          <a:prstGeom prst="rect">
            <a:avLst/>
          </a:prstGeom>
        </p:spPr>
        <p:txBody>
          <a:bodyPr vert="horz" lIns="90269" tIns="45135" rIns="90269" bIns="45135" rtlCol="0"/>
          <a:lstStyle>
            <a:lvl1pPr algn="l" eaLnBrk="1" hangingPunct="1">
              <a:defRPr sz="1200">
                <a:latin typeface="Arial" charset="0"/>
                <a:ea typeface="ＭＳ Ｐゴシック" charset="-128"/>
              </a:defRPr>
            </a:lvl1pPr>
          </a:lstStyle>
          <a:p>
            <a:pPr>
              <a:defRPr/>
            </a:pPr>
            <a:endParaRPr lang="ja-JP" altLang="en-US"/>
          </a:p>
        </p:txBody>
      </p:sp>
      <p:sp>
        <p:nvSpPr>
          <p:cNvPr id="3" name="日付プレースホルダー 2">
            <a:extLst>
              <a:ext uri="{FF2B5EF4-FFF2-40B4-BE49-F238E27FC236}">
                <a16:creationId xmlns:a16="http://schemas.microsoft.com/office/drawing/2014/main" id="{2FBF38D0-2FDA-55C4-CB22-6F5D88C218F8}"/>
              </a:ext>
            </a:extLst>
          </p:cNvPr>
          <p:cNvSpPr>
            <a:spLocks noGrp="1"/>
          </p:cNvSpPr>
          <p:nvPr>
            <p:ph type="dt" sz="quarter" idx="1"/>
          </p:nvPr>
        </p:nvSpPr>
        <p:spPr>
          <a:xfrm>
            <a:off x="5622927" y="2"/>
            <a:ext cx="4302125" cy="339725"/>
          </a:xfrm>
          <a:prstGeom prst="rect">
            <a:avLst/>
          </a:prstGeom>
        </p:spPr>
        <p:txBody>
          <a:bodyPr vert="horz" lIns="90269" tIns="45135" rIns="90269" bIns="45135" rtlCol="0"/>
          <a:lstStyle>
            <a:lvl1pPr algn="r" eaLnBrk="1" hangingPunct="1">
              <a:defRPr sz="1200">
                <a:latin typeface="Arial" charset="0"/>
                <a:ea typeface="ＭＳ Ｐゴシック" charset="-128"/>
              </a:defRPr>
            </a:lvl1pPr>
          </a:lstStyle>
          <a:p>
            <a:pPr>
              <a:defRPr/>
            </a:pPr>
            <a:fld id="{BFE691D4-55B0-4650-A821-D74845C0E0DD}" type="datetimeFigureOut">
              <a:rPr lang="ja-JP" altLang="en-US"/>
              <a:pPr>
                <a:defRPr/>
              </a:pPr>
              <a:t>2026/1/30</a:t>
            </a:fld>
            <a:endParaRPr lang="ja-JP" altLang="en-US"/>
          </a:p>
        </p:txBody>
      </p:sp>
      <p:sp>
        <p:nvSpPr>
          <p:cNvPr id="4" name="フッター プレースホルダー 3">
            <a:extLst>
              <a:ext uri="{FF2B5EF4-FFF2-40B4-BE49-F238E27FC236}">
                <a16:creationId xmlns:a16="http://schemas.microsoft.com/office/drawing/2014/main" id="{C5E8C46E-AFC7-B949-C5EE-9A40ECA1A168}"/>
              </a:ext>
            </a:extLst>
          </p:cNvPr>
          <p:cNvSpPr>
            <a:spLocks noGrp="1"/>
          </p:cNvSpPr>
          <p:nvPr>
            <p:ph type="ftr" sz="quarter" idx="2"/>
          </p:nvPr>
        </p:nvSpPr>
        <p:spPr>
          <a:xfrm>
            <a:off x="2" y="6454777"/>
            <a:ext cx="4302125" cy="341313"/>
          </a:xfrm>
          <a:prstGeom prst="rect">
            <a:avLst/>
          </a:prstGeom>
        </p:spPr>
        <p:txBody>
          <a:bodyPr vert="horz" lIns="90269" tIns="45135" rIns="90269" bIns="45135" rtlCol="0" anchor="b"/>
          <a:lstStyle>
            <a:lvl1pPr algn="l" eaLnBrk="1" hangingPunct="1">
              <a:defRPr sz="1200">
                <a:latin typeface="Arial" charset="0"/>
                <a:ea typeface="ＭＳ Ｐゴシック" charset="-128"/>
              </a:defRPr>
            </a:lvl1pPr>
          </a:lstStyle>
          <a:p>
            <a:pPr>
              <a:defRPr/>
            </a:pPr>
            <a:endParaRPr lang="ja-JP" altLang="en-US"/>
          </a:p>
        </p:txBody>
      </p:sp>
      <p:sp>
        <p:nvSpPr>
          <p:cNvPr id="5" name="スライド番号プレースホルダー 4">
            <a:extLst>
              <a:ext uri="{FF2B5EF4-FFF2-40B4-BE49-F238E27FC236}">
                <a16:creationId xmlns:a16="http://schemas.microsoft.com/office/drawing/2014/main" id="{FB2D17B6-3CC3-309E-B083-4D64160BB0E5}"/>
              </a:ext>
            </a:extLst>
          </p:cNvPr>
          <p:cNvSpPr>
            <a:spLocks noGrp="1"/>
          </p:cNvSpPr>
          <p:nvPr>
            <p:ph type="sldNum" sz="quarter" idx="3"/>
          </p:nvPr>
        </p:nvSpPr>
        <p:spPr>
          <a:xfrm>
            <a:off x="5622927" y="6454777"/>
            <a:ext cx="4302125" cy="341313"/>
          </a:xfrm>
          <a:prstGeom prst="rect">
            <a:avLst/>
          </a:prstGeom>
        </p:spPr>
        <p:txBody>
          <a:bodyPr vert="horz" wrap="square" lIns="90269" tIns="45135" rIns="90269" bIns="45135" numCol="1" anchor="b" anchorCtr="0" compatLnSpc="1">
            <a:prstTxWarp prst="textNoShape">
              <a:avLst/>
            </a:prstTxWarp>
          </a:bodyPr>
          <a:lstStyle>
            <a:lvl1pPr algn="r" eaLnBrk="1" hangingPunct="1">
              <a:defRPr sz="1200"/>
            </a:lvl1pPr>
          </a:lstStyle>
          <a:p>
            <a:pPr>
              <a:defRPr/>
            </a:pPr>
            <a:fld id="{3A1C2F7F-A674-4268-866A-71BEEB7A3031}" type="slidenum">
              <a:rPr lang="ja-JP" altLang="en-US"/>
              <a:pPr>
                <a:defRPr/>
              </a:pPr>
              <a:t>‹#›</a:t>
            </a:fld>
            <a:endParaRPr lang="ja-JP"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a:extLst>
              <a:ext uri="{FF2B5EF4-FFF2-40B4-BE49-F238E27FC236}">
                <a16:creationId xmlns:a16="http://schemas.microsoft.com/office/drawing/2014/main" id="{8D7B9B81-2952-7184-0E0F-B0FCBFEC4533}"/>
              </a:ext>
            </a:extLst>
          </p:cNvPr>
          <p:cNvSpPr>
            <a:spLocks noGrp="1"/>
          </p:cNvSpPr>
          <p:nvPr>
            <p:ph type="hdr" sz="quarter"/>
          </p:nvPr>
        </p:nvSpPr>
        <p:spPr>
          <a:xfrm>
            <a:off x="2" y="2"/>
            <a:ext cx="4302125" cy="339725"/>
          </a:xfrm>
          <a:prstGeom prst="rect">
            <a:avLst/>
          </a:prstGeom>
        </p:spPr>
        <p:txBody>
          <a:bodyPr vert="horz" lIns="90269" tIns="45135" rIns="90269" bIns="45135" rtlCol="0"/>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3" name="日付プレースホルダ 2">
            <a:extLst>
              <a:ext uri="{FF2B5EF4-FFF2-40B4-BE49-F238E27FC236}">
                <a16:creationId xmlns:a16="http://schemas.microsoft.com/office/drawing/2014/main" id="{6BCA6D8B-14BA-047A-3C16-D877B51AECEC}"/>
              </a:ext>
            </a:extLst>
          </p:cNvPr>
          <p:cNvSpPr>
            <a:spLocks noGrp="1"/>
          </p:cNvSpPr>
          <p:nvPr>
            <p:ph type="dt" idx="1"/>
          </p:nvPr>
        </p:nvSpPr>
        <p:spPr>
          <a:xfrm>
            <a:off x="5622927" y="2"/>
            <a:ext cx="4302125" cy="339725"/>
          </a:xfrm>
          <a:prstGeom prst="rect">
            <a:avLst/>
          </a:prstGeom>
        </p:spPr>
        <p:txBody>
          <a:bodyPr vert="horz" lIns="90269" tIns="45135" rIns="90269" bIns="45135" rtlCol="0"/>
          <a:lstStyle>
            <a:lvl1pPr algn="r" eaLnBrk="1" fontAlgn="auto" hangingPunct="1">
              <a:spcBef>
                <a:spcPts val="0"/>
              </a:spcBef>
              <a:spcAft>
                <a:spcPts val="0"/>
              </a:spcAft>
              <a:defRPr sz="1200">
                <a:latin typeface="+mn-lt"/>
                <a:ea typeface="+mn-ea"/>
              </a:defRPr>
            </a:lvl1pPr>
          </a:lstStyle>
          <a:p>
            <a:pPr>
              <a:defRPr/>
            </a:pPr>
            <a:fld id="{2CA0F3AD-B5A5-4C26-935C-9EA438BDE787}" type="datetimeFigureOut">
              <a:rPr lang="ja-JP" altLang="en-US"/>
              <a:pPr>
                <a:defRPr/>
              </a:pPr>
              <a:t>2026/1/30</a:t>
            </a:fld>
            <a:endParaRPr lang="ja-JP" altLang="en-US"/>
          </a:p>
        </p:txBody>
      </p:sp>
      <p:sp>
        <p:nvSpPr>
          <p:cNvPr id="4" name="スライド イメージ プレースホルダ 3">
            <a:extLst>
              <a:ext uri="{FF2B5EF4-FFF2-40B4-BE49-F238E27FC236}">
                <a16:creationId xmlns:a16="http://schemas.microsoft.com/office/drawing/2014/main" id="{EFD4AE44-B169-72EF-39DA-B11722EFFEF2}"/>
              </a:ext>
            </a:extLst>
          </p:cNvPr>
          <p:cNvSpPr>
            <a:spLocks noGrp="1" noRot="1" noChangeAspect="1"/>
          </p:cNvSpPr>
          <p:nvPr>
            <p:ph type="sldImg" idx="2"/>
          </p:nvPr>
        </p:nvSpPr>
        <p:spPr>
          <a:xfrm>
            <a:off x="4006850" y="509588"/>
            <a:ext cx="1912938" cy="2549525"/>
          </a:xfrm>
          <a:prstGeom prst="rect">
            <a:avLst/>
          </a:prstGeom>
          <a:noFill/>
          <a:ln w="12700">
            <a:solidFill>
              <a:prstClr val="black"/>
            </a:solidFill>
          </a:ln>
        </p:spPr>
        <p:txBody>
          <a:bodyPr vert="horz" lIns="90269" tIns="45135" rIns="90269" bIns="45135" rtlCol="0" anchor="ctr"/>
          <a:lstStyle/>
          <a:p>
            <a:pPr lvl="0"/>
            <a:endParaRPr lang="ja-JP" altLang="en-US" noProof="0"/>
          </a:p>
        </p:txBody>
      </p:sp>
      <p:sp>
        <p:nvSpPr>
          <p:cNvPr id="5" name="ノート プレースホルダ 4">
            <a:extLst>
              <a:ext uri="{FF2B5EF4-FFF2-40B4-BE49-F238E27FC236}">
                <a16:creationId xmlns:a16="http://schemas.microsoft.com/office/drawing/2014/main" id="{6D29EB4A-A093-658E-E8B2-29F1B4F2919C}"/>
              </a:ext>
            </a:extLst>
          </p:cNvPr>
          <p:cNvSpPr>
            <a:spLocks noGrp="1"/>
          </p:cNvSpPr>
          <p:nvPr>
            <p:ph type="body" sz="quarter" idx="3"/>
          </p:nvPr>
        </p:nvSpPr>
        <p:spPr>
          <a:xfrm>
            <a:off x="993776" y="3228977"/>
            <a:ext cx="7939088" cy="3059113"/>
          </a:xfrm>
          <a:prstGeom prst="rect">
            <a:avLst/>
          </a:prstGeom>
        </p:spPr>
        <p:txBody>
          <a:bodyPr vert="horz" lIns="90269" tIns="45135" rIns="90269" bIns="45135"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a:extLst>
              <a:ext uri="{FF2B5EF4-FFF2-40B4-BE49-F238E27FC236}">
                <a16:creationId xmlns:a16="http://schemas.microsoft.com/office/drawing/2014/main" id="{C04F4861-1F8A-084B-5369-7766946663DE}"/>
              </a:ext>
            </a:extLst>
          </p:cNvPr>
          <p:cNvSpPr>
            <a:spLocks noGrp="1"/>
          </p:cNvSpPr>
          <p:nvPr>
            <p:ph type="ftr" sz="quarter" idx="4"/>
          </p:nvPr>
        </p:nvSpPr>
        <p:spPr>
          <a:xfrm>
            <a:off x="2" y="6454777"/>
            <a:ext cx="4302125" cy="341313"/>
          </a:xfrm>
          <a:prstGeom prst="rect">
            <a:avLst/>
          </a:prstGeom>
        </p:spPr>
        <p:txBody>
          <a:bodyPr vert="horz" lIns="90269" tIns="45135" rIns="90269" bIns="45135" rtlCol="0" anchor="b"/>
          <a:lstStyle>
            <a:lvl1pPr algn="l" eaLnBrk="1" fontAlgn="auto" hangingPunct="1">
              <a:spcBef>
                <a:spcPts val="0"/>
              </a:spcBef>
              <a:spcAft>
                <a:spcPts val="0"/>
              </a:spcAft>
              <a:defRPr sz="1200">
                <a:latin typeface="+mn-lt"/>
                <a:ea typeface="+mn-ea"/>
              </a:defRPr>
            </a:lvl1pPr>
          </a:lstStyle>
          <a:p>
            <a:pPr>
              <a:defRPr/>
            </a:pPr>
            <a:endParaRPr lang="ja-JP" altLang="en-US"/>
          </a:p>
        </p:txBody>
      </p:sp>
      <p:sp>
        <p:nvSpPr>
          <p:cNvPr id="7" name="スライド番号プレースホルダ 6">
            <a:extLst>
              <a:ext uri="{FF2B5EF4-FFF2-40B4-BE49-F238E27FC236}">
                <a16:creationId xmlns:a16="http://schemas.microsoft.com/office/drawing/2014/main" id="{1C128037-8CD2-047C-AF3B-191802C007E2}"/>
              </a:ext>
            </a:extLst>
          </p:cNvPr>
          <p:cNvSpPr>
            <a:spLocks noGrp="1"/>
          </p:cNvSpPr>
          <p:nvPr>
            <p:ph type="sldNum" sz="quarter" idx="5"/>
          </p:nvPr>
        </p:nvSpPr>
        <p:spPr>
          <a:xfrm>
            <a:off x="5622927" y="6454777"/>
            <a:ext cx="4302125" cy="341313"/>
          </a:xfrm>
          <a:prstGeom prst="rect">
            <a:avLst/>
          </a:prstGeom>
        </p:spPr>
        <p:txBody>
          <a:bodyPr vert="horz" wrap="square" lIns="90269" tIns="45135" rIns="90269" bIns="45135"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9F4ED047-6DE8-4BAD-B675-BF4941AB3F64}"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 イメージ プレースホルダー 1">
            <a:extLst>
              <a:ext uri="{FF2B5EF4-FFF2-40B4-BE49-F238E27FC236}">
                <a16:creationId xmlns:a16="http://schemas.microsoft.com/office/drawing/2014/main" id="{54CDE7A9-124B-48C3-E0A4-D2432B9F902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ノート プレースホルダー 2">
            <a:extLst>
              <a:ext uri="{FF2B5EF4-FFF2-40B4-BE49-F238E27FC236}">
                <a16:creationId xmlns:a16="http://schemas.microsoft.com/office/drawing/2014/main" id="{94BD6E1B-D27E-5BD0-1A88-D6A2E6428EC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16388" name="スライド番号プレースホルダー 3">
            <a:extLst>
              <a:ext uri="{FF2B5EF4-FFF2-40B4-BE49-F238E27FC236}">
                <a16:creationId xmlns:a16="http://schemas.microsoft.com/office/drawing/2014/main" id="{3F89E1D0-9C2B-DD19-3DEA-F51106415D8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874587" indent="-334915">
              <a:defRPr kumimoji="1">
                <a:solidFill>
                  <a:schemeClr val="tx1"/>
                </a:solidFill>
                <a:latin typeface="Arial" panose="020B0604020202020204" pitchFamily="34" charset="0"/>
                <a:ea typeface="ＭＳ Ｐゴシック" panose="020B0600070205080204" pitchFamily="50" charset="-128"/>
              </a:defRPr>
            </a:lvl2pPr>
            <a:lvl3pPr marL="1347595" indent="-266661">
              <a:defRPr kumimoji="1">
                <a:solidFill>
                  <a:schemeClr val="tx1"/>
                </a:solidFill>
                <a:latin typeface="Arial" panose="020B0604020202020204" pitchFamily="34" charset="0"/>
                <a:ea typeface="ＭＳ Ｐゴシック" panose="020B0600070205080204" pitchFamily="50" charset="-128"/>
              </a:defRPr>
            </a:lvl3pPr>
            <a:lvl4pPr marL="1887267" indent="-266661">
              <a:defRPr kumimoji="1">
                <a:solidFill>
                  <a:schemeClr val="tx1"/>
                </a:solidFill>
                <a:latin typeface="Arial" panose="020B0604020202020204" pitchFamily="34" charset="0"/>
                <a:ea typeface="ＭＳ Ｐゴシック" panose="020B0600070205080204" pitchFamily="50" charset="-128"/>
              </a:defRPr>
            </a:lvl4pPr>
            <a:lvl5pPr marL="2426939" indent="-266661">
              <a:defRPr kumimoji="1">
                <a:solidFill>
                  <a:schemeClr val="tx1"/>
                </a:solidFill>
                <a:latin typeface="Arial" panose="020B0604020202020204" pitchFamily="34" charset="0"/>
                <a:ea typeface="ＭＳ Ｐゴシック" panose="020B0600070205080204" pitchFamily="50" charset="-128"/>
              </a:defRPr>
            </a:lvl5pPr>
            <a:lvl6pPr marL="2884073" indent="-266661"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3341207" indent="-266661"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798341" indent="-266661"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4255476" indent="-266661"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EBDA8A89-246A-479E-8F89-FA1C495084CF}" type="slidenum">
              <a:rPr lang="ja-JP" altLang="en-US" smtClean="0">
                <a:latin typeface="Calibri" panose="020F0502020204030204" pitchFamily="34" charset="0"/>
              </a:rPr>
              <a:pPr/>
              <a:t>1</a:t>
            </a:fld>
            <a:endParaRPr lang="ja-JP" altLang="en-US">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スライド イメージ プレースホルダー 1">
            <a:extLst>
              <a:ext uri="{FF2B5EF4-FFF2-40B4-BE49-F238E27FC236}">
                <a16:creationId xmlns:a16="http://schemas.microsoft.com/office/drawing/2014/main" id="{A07AAFAF-4D7F-B145-7A54-AB609DE22C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ノート プレースホルダー 2">
            <a:extLst>
              <a:ext uri="{FF2B5EF4-FFF2-40B4-BE49-F238E27FC236}">
                <a16:creationId xmlns:a16="http://schemas.microsoft.com/office/drawing/2014/main" id="{C8A3CCA0-7A8C-464A-1AB4-9B895C903F4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34820" name="スライド番号プレースホルダー 3">
            <a:extLst>
              <a:ext uri="{FF2B5EF4-FFF2-40B4-BE49-F238E27FC236}">
                <a16:creationId xmlns:a16="http://schemas.microsoft.com/office/drawing/2014/main" id="{8F190FF5-1278-CF2C-F884-DE24B0887C6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31732" indent="-274598">
              <a:defRPr kumimoji="1">
                <a:solidFill>
                  <a:schemeClr val="tx1"/>
                </a:solidFill>
                <a:latin typeface="Arial" panose="020B0604020202020204" pitchFamily="34" charset="0"/>
                <a:ea typeface="ＭＳ Ｐゴシック" panose="020B0600070205080204" pitchFamily="50" charset="-128"/>
              </a:defRPr>
            </a:lvl2pPr>
            <a:lvl3pPr marL="1131726" indent="-219044">
              <a:defRPr kumimoji="1">
                <a:solidFill>
                  <a:schemeClr val="tx1"/>
                </a:solidFill>
                <a:latin typeface="Arial" panose="020B0604020202020204" pitchFamily="34" charset="0"/>
                <a:ea typeface="ＭＳ Ｐゴシック" panose="020B0600070205080204" pitchFamily="50" charset="-128"/>
              </a:defRPr>
            </a:lvl3pPr>
            <a:lvl4pPr marL="1588859" indent="-219044">
              <a:defRPr kumimoji="1">
                <a:solidFill>
                  <a:schemeClr val="tx1"/>
                </a:solidFill>
                <a:latin typeface="Arial" panose="020B0604020202020204" pitchFamily="34" charset="0"/>
                <a:ea typeface="ＭＳ Ｐゴシック" panose="020B0600070205080204" pitchFamily="50" charset="-128"/>
              </a:defRPr>
            </a:lvl4pPr>
            <a:lvl5pPr marL="2045994" indent="-219044">
              <a:defRPr kumimoji="1">
                <a:solidFill>
                  <a:schemeClr val="tx1"/>
                </a:solidFill>
                <a:latin typeface="Arial" panose="020B0604020202020204" pitchFamily="34" charset="0"/>
                <a:ea typeface="ＭＳ Ｐゴシック" panose="020B0600070205080204" pitchFamily="50" charset="-128"/>
              </a:defRPr>
            </a:lvl5pPr>
            <a:lvl6pPr marL="2503128" indent="-219044"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60263" indent="-219044"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17396" indent="-219044"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74531" indent="-219044"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C90E74D5-2E09-4FE8-A3C4-42C96958427F}" type="slidenum">
              <a:rPr lang="ja-JP" altLang="en-US" smtClean="0">
                <a:latin typeface="Calibri" panose="020F0502020204030204" pitchFamily="34" charset="0"/>
              </a:rPr>
              <a:pPr/>
              <a:t>10</a:t>
            </a:fld>
            <a:endParaRPr lang="ja-JP" altLang="en-US">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スライド イメージ プレースホルダー 1">
            <a:extLst>
              <a:ext uri="{FF2B5EF4-FFF2-40B4-BE49-F238E27FC236}">
                <a16:creationId xmlns:a16="http://schemas.microsoft.com/office/drawing/2014/main" id="{08FEA403-5771-4E2A-8E2D-7ED4BD13801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ノート プレースホルダー 2">
            <a:extLst>
              <a:ext uri="{FF2B5EF4-FFF2-40B4-BE49-F238E27FC236}">
                <a16:creationId xmlns:a16="http://schemas.microsoft.com/office/drawing/2014/main" id="{38505864-5C9E-490C-A643-F00CF6DC1AD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36868" name="スライド番号プレースホルダー 3">
            <a:extLst>
              <a:ext uri="{FF2B5EF4-FFF2-40B4-BE49-F238E27FC236}">
                <a16:creationId xmlns:a16="http://schemas.microsoft.com/office/drawing/2014/main" id="{C37DFC67-973F-4DCE-A3D9-B953632CAD4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19109" indent="-268277">
              <a:defRPr kumimoji="1">
                <a:solidFill>
                  <a:schemeClr val="tx1"/>
                </a:solidFill>
                <a:latin typeface="Arial" panose="020B0604020202020204" pitchFamily="34" charset="0"/>
                <a:ea typeface="ＭＳ Ｐゴシック" panose="020B0600070205080204" pitchFamily="50" charset="-128"/>
              </a:defRPr>
            </a:lvl2pPr>
            <a:lvl3pPr marL="1114380" indent="-211130">
              <a:defRPr kumimoji="1">
                <a:solidFill>
                  <a:schemeClr val="tx1"/>
                </a:solidFill>
                <a:latin typeface="Arial" panose="020B0604020202020204" pitchFamily="34" charset="0"/>
                <a:ea typeface="ＭＳ Ｐゴシック" panose="020B0600070205080204" pitchFamily="50" charset="-128"/>
              </a:defRPr>
            </a:lvl3pPr>
            <a:lvl4pPr marL="1568386" indent="-211130">
              <a:defRPr kumimoji="1">
                <a:solidFill>
                  <a:schemeClr val="tx1"/>
                </a:solidFill>
                <a:latin typeface="Arial" panose="020B0604020202020204" pitchFamily="34" charset="0"/>
                <a:ea typeface="ＭＳ Ｐゴシック" panose="020B0600070205080204" pitchFamily="50" charset="-128"/>
              </a:defRPr>
            </a:lvl4pPr>
            <a:lvl5pPr marL="2017631" indent="-211130">
              <a:defRPr kumimoji="1">
                <a:solidFill>
                  <a:schemeClr val="tx1"/>
                </a:solidFill>
                <a:latin typeface="Arial" panose="020B0604020202020204" pitchFamily="34" charset="0"/>
                <a:ea typeface="ＭＳ Ｐゴシック" panose="020B0600070205080204" pitchFamily="50" charset="-128"/>
              </a:defRPr>
            </a:lvl5pPr>
            <a:lvl6pPr marL="2474812" indent="-21113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31992" indent="-21113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389174" indent="-21113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46355" indent="-21113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920252">
              <a:defRPr/>
            </a:pPr>
            <a:fld id="{84115302-1704-4149-BB04-48DEFBE882D7}" type="slidenum">
              <a:rPr lang="ja-JP" altLang="en-US">
                <a:solidFill>
                  <a:prstClr val="black"/>
                </a:solidFill>
                <a:latin typeface="Calibri" panose="020F0502020204030204" pitchFamily="34" charset="0"/>
              </a:rPr>
              <a:pPr defTabSz="920252">
                <a:defRPr/>
              </a:pPr>
              <a:t>11</a:t>
            </a:fld>
            <a:endParaRPr lang="ja-JP" altLang="en-US">
              <a:solidFill>
                <a:prstClr val="black"/>
              </a:solidFill>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スライド イメージ プレースホルダー 1">
            <a:extLst>
              <a:ext uri="{FF2B5EF4-FFF2-40B4-BE49-F238E27FC236}">
                <a16:creationId xmlns:a16="http://schemas.microsoft.com/office/drawing/2014/main" id="{8F7F5430-B7FF-ABCE-B728-42F2CD9518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ノート プレースホルダー 2">
            <a:extLst>
              <a:ext uri="{FF2B5EF4-FFF2-40B4-BE49-F238E27FC236}">
                <a16:creationId xmlns:a16="http://schemas.microsoft.com/office/drawing/2014/main" id="{B6CF3C47-1D12-F066-4081-D4CBED5C4D0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38916" name="スライド番号プレースホルダー 3">
            <a:extLst>
              <a:ext uri="{FF2B5EF4-FFF2-40B4-BE49-F238E27FC236}">
                <a16:creationId xmlns:a16="http://schemas.microsoft.com/office/drawing/2014/main" id="{6CA8CD09-2ADA-B9A5-1901-9EEE49B38DC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19035" indent="-268250">
              <a:defRPr kumimoji="1">
                <a:solidFill>
                  <a:schemeClr val="tx1"/>
                </a:solidFill>
                <a:latin typeface="Arial" panose="020B0604020202020204" pitchFamily="34" charset="0"/>
                <a:ea typeface="ＭＳ Ｐゴシック" panose="020B0600070205080204" pitchFamily="50" charset="-128"/>
              </a:defRPr>
            </a:lvl2pPr>
            <a:lvl3pPr marL="1114266" indent="-211108">
              <a:defRPr kumimoji="1">
                <a:solidFill>
                  <a:schemeClr val="tx1"/>
                </a:solidFill>
                <a:latin typeface="Arial" panose="020B0604020202020204" pitchFamily="34" charset="0"/>
                <a:ea typeface="ＭＳ Ｐゴシック" panose="020B0600070205080204" pitchFamily="50" charset="-128"/>
              </a:defRPr>
            </a:lvl3pPr>
            <a:lvl4pPr marL="1568225" indent="-211108">
              <a:defRPr kumimoji="1">
                <a:solidFill>
                  <a:schemeClr val="tx1"/>
                </a:solidFill>
                <a:latin typeface="Arial" panose="020B0604020202020204" pitchFamily="34" charset="0"/>
                <a:ea typeface="ＭＳ Ｐゴシック" panose="020B0600070205080204" pitchFamily="50" charset="-128"/>
              </a:defRPr>
            </a:lvl4pPr>
            <a:lvl5pPr marL="2017423" indent="-211108">
              <a:defRPr kumimoji="1">
                <a:solidFill>
                  <a:schemeClr val="tx1"/>
                </a:solidFill>
                <a:latin typeface="Arial" panose="020B0604020202020204" pitchFamily="34" charset="0"/>
                <a:ea typeface="ＭＳ Ｐゴシック" panose="020B0600070205080204" pitchFamily="50" charset="-128"/>
              </a:defRPr>
            </a:lvl5pPr>
            <a:lvl6pPr marL="2474558" indent="-21110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31690" indent="-21110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388826" indent="-21110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45959" indent="-21110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C38FB7E2-F40F-4A2F-8527-E10F1FCF9E2A}" type="slidenum">
              <a:rPr lang="ja-JP" altLang="en-US" smtClean="0">
                <a:latin typeface="Calibri" panose="020F0502020204030204" pitchFamily="34" charset="0"/>
              </a:rPr>
              <a:pPr/>
              <a:t>12</a:t>
            </a:fld>
            <a:endParaRPr lang="ja-JP" altLang="en-US">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スライド イメージ プレースホルダー 1">
            <a:extLst>
              <a:ext uri="{FF2B5EF4-FFF2-40B4-BE49-F238E27FC236}">
                <a16:creationId xmlns:a16="http://schemas.microsoft.com/office/drawing/2014/main" id="{E180F759-D1B8-47A7-63E5-8FFD30E19A6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ノート プレースホルダー 2">
            <a:extLst>
              <a:ext uri="{FF2B5EF4-FFF2-40B4-BE49-F238E27FC236}">
                <a16:creationId xmlns:a16="http://schemas.microsoft.com/office/drawing/2014/main" id="{A92F7112-13F1-1230-CCF1-B23B1559927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40964" name="スライド番号プレースホルダー 3">
            <a:extLst>
              <a:ext uri="{FF2B5EF4-FFF2-40B4-BE49-F238E27FC236}">
                <a16:creationId xmlns:a16="http://schemas.microsoft.com/office/drawing/2014/main" id="{B9DA9075-3FAA-39FC-2C02-844763BE86F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31732" indent="-274598">
              <a:defRPr kumimoji="1">
                <a:solidFill>
                  <a:schemeClr val="tx1"/>
                </a:solidFill>
                <a:latin typeface="Arial" panose="020B0604020202020204" pitchFamily="34" charset="0"/>
                <a:ea typeface="ＭＳ Ｐゴシック" panose="020B0600070205080204" pitchFamily="50" charset="-128"/>
              </a:defRPr>
            </a:lvl2pPr>
            <a:lvl3pPr marL="1131726" indent="-219044">
              <a:defRPr kumimoji="1">
                <a:solidFill>
                  <a:schemeClr val="tx1"/>
                </a:solidFill>
                <a:latin typeface="Arial" panose="020B0604020202020204" pitchFamily="34" charset="0"/>
                <a:ea typeface="ＭＳ Ｐゴシック" panose="020B0600070205080204" pitchFamily="50" charset="-128"/>
              </a:defRPr>
            </a:lvl3pPr>
            <a:lvl4pPr marL="1588859" indent="-219044">
              <a:defRPr kumimoji="1">
                <a:solidFill>
                  <a:schemeClr val="tx1"/>
                </a:solidFill>
                <a:latin typeface="Arial" panose="020B0604020202020204" pitchFamily="34" charset="0"/>
                <a:ea typeface="ＭＳ Ｐゴシック" panose="020B0600070205080204" pitchFamily="50" charset="-128"/>
              </a:defRPr>
            </a:lvl4pPr>
            <a:lvl5pPr marL="2045994" indent="-219044">
              <a:defRPr kumimoji="1">
                <a:solidFill>
                  <a:schemeClr val="tx1"/>
                </a:solidFill>
                <a:latin typeface="Arial" panose="020B0604020202020204" pitchFamily="34" charset="0"/>
                <a:ea typeface="ＭＳ Ｐゴシック" panose="020B0600070205080204" pitchFamily="50" charset="-128"/>
              </a:defRPr>
            </a:lvl5pPr>
            <a:lvl6pPr marL="2503128" indent="-219044"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60263" indent="-219044"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17396" indent="-219044"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74531" indent="-219044"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FC226160-D6EC-40E7-AFF2-2CA4F0FBF343}" type="slidenum">
              <a:rPr lang="ja-JP" altLang="en-US" smtClean="0">
                <a:latin typeface="Calibri" panose="020F0502020204030204" pitchFamily="34" charset="0"/>
              </a:rPr>
              <a:pPr/>
              <a:t>13</a:t>
            </a:fld>
            <a:endParaRPr lang="ja-JP" altLang="en-US">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スライド イメージ プレースホルダー 1">
            <a:extLst>
              <a:ext uri="{FF2B5EF4-FFF2-40B4-BE49-F238E27FC236}">
                <a16:creationId xmlns:a16="http://schemas.microsoft.com/office/drawing/2014/main" id="{798815B3-5E58-C974-CCE5-B04957B2368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ノート プレースホルダー 2">
            <a:extLst>
              <a:ext uri="{FF2B5EF4-FFF2-40B4-BE49-F238E27FC236}">
                <a16:creationId xmlns:a16="http://schemas.microsoft.com/office/drawing/2014/main" id="{D597D76E-D598-9A0E-760C-FC22C2954CC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43012" name="スライド番号プレースホルダー 3">
            <a:extLst>
              <a:ext uri="{FF2B5EF4-FFF2-40B4-BE49-F238E27FC236}">
                <a16:creationId xmlns:a16="http://schemas.microsoft.com/office/drawing/2014/main" id="{144E1279-9839-594C-8722-E985B4FDF4B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31732" indent="-274598">
              <a:defRPr kumimoji="1">
                <a:solidFill>
                  <a:schemeClr val="tx1"/>
                </a:solidFill>
                <a:latin typeface="Arial" panose="020B0604020202020204" pitchFamily="34" charset="0"/>
                <a:ea typeface="ＭＳ Ｐゴシック" panose="020B0600070205080204" pitchFamily="50" charset="-128"/>
              </a:defRPr>
            </a:lvl2pPr>
            <a:lvl3pPr marL="1131726" indent="-219044">
              <a:defRPr kumimoji="1">
                <a:solidFill>
                  <a:schemeClr val="tx1"/>
                </a:solidFill>
                <a:latin typeface="Arial" panose="020B0604020202020204" pitchFamily="34" charset="0"/>
                <a:ea typeface="ＭＳ Ｐゴシック" panose="020B0600070205080204" pitchFamily="50" charset="-128"/>
              </a:defRPr>
            </a:lvl3pPr>
            <a:lvl4pPr marL="1588859" indent="-219044">
              <a:defRPr kumimoji="1">
                <a:solidFill>
                  <a:schemeClr val="tx1"/>
                </a:solidFill>
                <a:latin typeface="Arial" panose="020B0604020202020204" pitchFamily="34" charset="0"/>
                <a:ea typeface="ＭＳ Ｐゴシック" panose="020B0600070205080204" pitchFamily="50" charset="-128"/>
              </a:defRPr>
            </a:lvl4pPr>
            <a:lvl5pPr marL="2045994" indent="-219044">
              <a:defRPr kumimoji="1">
                <a:solidFill>
                  <a:schemeClr val="tx1"/>
                </a:solidFill>
                <a:latin typeface="Arial" panose="020B0604020202020204" pitchFamily="34" charset="0"/>
                <a:ea typeface="ＭＳ Ｐゴシック" panose="020B0600070205080204" pitchFamily="50" charset="-128"/>
              </a:defRPr>
            </a:lvl5pPr>
            <a:lvl6pPr marL="2503128" indent="-219044"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60263" indent="-219044"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17396" indent="-219044"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74531" indent="-219044"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4C371A1C-2B3C-42FF-873D-5E5A887BB8D1}" type="slidenum">
              <a:rPr lang="ja-JP" altLang="en-US" smtClean="0">
                <a:latin typeface="Calibri" panose="020F0502020204030204" pitchFamily="34" charset="0"/>
              </a:rPr>
              <a:pPr/>
              <a:t>14</a:t>
            </a:fld>
            <a:endParaRPr lang="ja-JP" altLang="en-US">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スライド イメージ プレースホルダー 1">
            <a:extLst>
              <a:ext uri="{FF2B5EF4-FFF2-40B4-BE49-F238E27FC236}">
                <a16:creationId xmlns:a16="http://schemas.microsoft.com/office/drawing/2014/main" id="{E8F058F0-9F51-1BE8-8AB0-0C64CAE5E6C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ノート プレースホルダー 2">
            <a:extLst>
              <a:ext uri="{FF2B5EF4-FFF2-40B4-BE49-F238E27FC236}">
                <a16:creationId xmlns:a16="http://schemas.microsoft.com/office/drawing/2014/main" id="{D9680D03-3455-5457-0499-94E226B95C0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45060" name="スライド番号プレースホルダー 3">
            <a:extLst>
              <a:ext uri="{FF2B5EF4-FFF2-40B4-BE49-F238E27FC236}">
                <a16:creationId xmlns:a16="http://schemas.microsoft.com/office/drawing/2014/main" id="{AF92D6CA-4B56-D9F4-B65E-F7F84745E8F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31732" indent="-274598">
              <a:defRPr kumimoji="1">
                <a:solidFill>
                  <a:schemeClr val="tx1"/>
                </a:solidFill>
                <a:latin typeface="Arial" panose="020B0604020202020204" pitchFamily="34" charset="0"/>
                <a:ea typeface="ＭＳ Ｐゴシック" panose="020B0600070205080204" pitchFamily="50" charset="-128"/>
              </a:defRPr>
            </a:lvl2pPr>
            <a:lvl3pPr marL="1131726" indent="-219044">
              <a:defRPr kumimoji="1">
                <a:solidFill>
                  <a:schemeClr val="tx1"/>
                </a:solidFill>
                <a:latin typeface="Arial" panose="020B0604020202020204" pitchFamily="34" charset="0"/>
                <a:ea typeface="ＭＳ Ｐゴシック" panose="020B0600070205080204" pitchFamily="50" charset="-128"/>
              </a:defRPr>
            </a:lvl3pPr>
            <a:lvl4pPr marL="1588859" indent="-219044">
              <a:defRPr kumimoji="1">
                <a:solidFill>
                  <a:schemeClr val="tx1"/>
                </a:solidFill>
                <a:latin typeface="Arial" panose="020B0604020202020204" pitchFamily="34" charset="0"/>
                <a:ea typeface="ＭＳ Ｐゴシック" panose="020B0600070205080204" pitchFamily="50" charset="-128"/>
              </a:defRPr>
            </a:lvl4pPr>
            <a:lvl5pPr marL="2045994" indent="-219044">
              <a:defRPr kumimoji="1">
                <a:solidFill>
                  <a:schemeClr val="tx1"/>
                </a:solidFill>
                <a:latin typeface="Arial" panose="020B0604020202020204" pitchFamily="34" charset="0"/>
                <a:ea typeface="ＭＳ Ｐゴシック" panose="020B0600070205080204" pitchFamily="50" charset="-128"/>
              </a:defRPr>
            </a:lvl5pPr>
            <a:lvl6pPr marL="2503128" indent="-219044"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60263" indent="-219044"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17396" indent="-219044"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74531" indent="-219044"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C8369193-3A58-4632-82DC-BBC2D4ABD93B}" type="slidenum">
              <a:rPr lang="ja-JP" altLang="en-US" smtClean="0">
                <a:latin typeface="Calibri" panose="020F0502020204030204" pitchFamily="34" charset="0"/>
              </a:rPr>
              <a:pPr/>
              <a:t>15</a:t>
            </a:fld>
            <a:endParaRPr lang="ja-JP" altLang="en-US">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スライド イメージ プレースホルダー 1">
            <a:extLst>
              <a:ext uri="{FF2B5EF4-FFF2-40B4-BE49-F238E27FC236}">
                <a16:creationId xmlns:a16="http://schemas.microsoft.com/office/drawing/2014/main" id="{92EDF2AB-F1BB-7434-22FA-B9B36EEF12C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ノート プレースホルダー 2">
            <a:extLst>
              <a:ext uri="{FF2B5EF4-FFF2-40B4-BE49-F238E27FC236}">
                <a16:creationId xmlns:a16="http://schemas.microsoft.com/office/drawing/2014/main" id="{0A477D09-1F07-70C5-8358-5293F270D42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47108" name="スライド番号プレースホルダー 3">
            <a:extLst>
              <a:ext uri="{FF2B5EF4-FFF2-40B4-BE49-F238E27FC236}">
                <a16:creationId xmlns:a16="http://schemas.microsoft.com/office/drawing/2014/main" id="{240C3058-BC96-78A0-60DA-828B03071FD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19035" indent="-268250">
              <a:defRPr kumimoji="1">
                <a:solidFill>
                  <a:schemeClr val="tx1"/>
                </a:solidFill>
                <a:latin typeface="Arial" panose="020B0604020202020204" pitchFamily="34" charset="0"/>
                <a:ea typeface="ＭＳ Ｐゴシック" panose="020B0600070205080204" pitchFamily="50" charset="-128"/>
              </a:defRPr>
            </a:lvl2pPr>
            <a:lvl3pPr marL="1114266" indent="-211108">
              <a:defRPr kumimoji="1">
                <a:solidFill>
                  <a:schemeClr val="tx1"/>
                </a:solidFill>
                <a:latin typeface="Arial" panose="020B0604020202020204" pitchFamily="34" charset="0"/>
                <a:ea typeface="ＭＳ Ｐゴシック" panose="020B0600070205080204" pitchFamily="50" charset="-128"/>
              </a:defRPr>
            </a:lvl3pPr>
            <a:lvl4pPr marL="1568225" indent="-211108">
              <a:defRPr kumimoji="1">
                <a:solidFill>
                  <a:schemeClr val="tx1"/>
                </a:solidFill>
                <a:latin typeface="Arial" panose="020B0604020202020204" pitchFamily="34" charset="0"/>
                <a:ea typeface="ＭＳ Ｐゴシック" panose="020B0600070205080204" pitchFamily="50" charset="-128"/>
              </a:defRPr>
            </a:lvl4pPr>
            <a:lvl5pPr marL="2017423" indent="-211108">
              <a:defRPr kumimoji="1">
                <a:solidFill>
                  <a:schemeClr val="tx1"/>
                </a:solidFill>
                <a:latin typeface="Arial" panose="020B0604020202020204" pitchFamily="34" charset="0"/>
                <a:ea typeface="ＭＳ Ｐゴシック" panose="020B0600070205080204" pitchFamily="50" charset="-128"/>
              </a:defRPr>
            </a:lvl5pPr>
            <a:lvl6pPr marL="2474558" indent="-21110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31690" indent="-21110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388826" indent="-21110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45959" indent="-21110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E7456D00-FF14-4BDD-AF01-210167F02D04}" type="slidenum">
              <a:rPr lang="ja-JP" altLang="en-US" smtClean="0">
                <a:latin typeface="Calibri" panose="020F0502020204030204" pitchFamily="34" charset="0"/>
              </a:rPr>
              <a:pPr/>
              <a:t>16</a:t>
            </a:fld>
            <a:endParaRPr lang="ja-JP" altLang="en-US">
              <a:latin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スライド イメージ プレースホルダー 1">
            <a:extLst>
              <a:ext uri="{FF2B5EF4-FFF2-40B4-BE49-F238E27FC236}">
                <a16:creationId xmlns:a16="http://schemas.microsoft.com/office/drawing/2014/main" id="{D8398CA8-DB93-4DBF-BAA6-7E4995BC241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ノート プレースホルダー 2">
            <a:extLst>
              <a:ext uri="{FF2B5EF4-FFF2-40B4-BE49-F238E27FC236}">
                <a16:creationId xmlns:a16="http://schemas.microsoft.com/office/drawing/2014/main" id="{B8435FEA-1BA8-43E7-BC1C-2A87F4AB2D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61444" name="スライド番号プレースホルダー 3">
            <a:extLst>
              <a:ext uri="{FF2B5EF4-FFF2-40B4-BE49-F238E27FC236}">
                <a16:creationId xmlns:a16="http://schemas.microsoft.com/office/drawing/2014/main" id="{73C1781B-3EE7-44E4-A03C-46C57599D12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31808" indent="-274626">
              <a:defRPr kumimoji="1">
                <a:solidFill>
                  <a:schemeClr val="tx1"/>
                </a:solidFill>
                <a:latin typeface="Arial" panose="020B0604020202020204" pitchFamily="34" charset="0"/>
                <a:ea typeface="ＭＳ Ｐゴシック" panose="020B0600070205080204" pitchFamily="50" charset="-128"/>
              </a:defRPr>
            </a:lvl2pPr>
            <a:lvl3pPr marL="1131842" indent="-219066">
              <a:defRPr kumimoji="1">
                <a:solidFill>
                  <a:schemeClr val="tx1"/>
                </a:solidFill>
                <a:latin typeface="Arial" panose="020B0604020202020204" pitchFamily="34" charset="0"/>
                <a:ea typeface="ＭＳ Ｐゴシック" panose="020B0600070205080204" pitchFamily="50" charset="-128"/>
              </a:defRPr>
            </a:lvl3pPr>
            <a:lvl4pPr marL="1589023" indent="-219066">
              <a:defRPr kumimoji="1">
                <a:solidFill>
                  <a:schemeClr val="tx1"/>
                </a:solidFill>
                <a:latin typeface="Arial" panose="020B0604020202020204" pitchFamily="34" charset="0"/>
                <a:ea typeface="ＭＳ Ｐゴシック" panose="020B0600070205080204" pitchFamily="50" charset="-128"/>
              </a:defRPr>
            </a:lvl4pPr>
            <a:lvl5pPr marL="2046204" indent="-219066">
              <a:defRPr kumimoji="1">
                <a:solidFill>
                  <a:schemeClr val="tx1"/>
                </a:solidFill>
                <a:latin typeface="Arial" panose="020B0604020202020204" pitchFamily="34" charset="0"/>
                <a:ea typeface="ＭＳ Ｐゴシック" panose="020B0600070205080204" pitchFamily="50" charset="-128"/>
              </a:defRPr>
            </a:lvl5pPr>
            <a:lvl6pPr marL="2503386" indent="-2190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60567" indent="-2190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17748" indent="-2190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74929" indent="-2190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B5A9D8F6-5A8E-4ED1-8111-1802818A7966}" type="slidenum">
              <a:rPr lang="ja-JP" altLang="en-US" smtClean="0">
                <a:latin typeface="Calibri" panose="020F0502020204030204" pitchFamily="34" charset="0"/>
              </a:rPr>
              <a:pPr/>
              <a:t>17</a:t>
            </a:fld>
            <a:endParaRPr lang="ja-JP" altLang="en-US">
              <a:latin typeface="Calibri" panose="020F0502020204030204" pitchFamily="34" charset="0"/>
            </a:endParaRPr>
          </a:p>
        </p:txBody>
      </p:sp>
    </p:spTree>
    <p:extLst>
      <p:ext uri="{BB962C8B-B14F-4D97-AF65-F5344CB8AC3E}">
        <p14:creationId xmlns:p14="http://schemas.microsoft.com/office/powerpoint/2010/main" val="198558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スライド イメージ プレースホルダー 1">
            <a:extLst>
              <a:ext uri="{FF2B5EF4-FFF2-40B4-BE49-F238E27FC236}">
                <a16:creationId xmlns:a16="http://schemas.microsoft.com/office/drawing/2014/main" id="{BAB7FEA9-1742-4200-A777-1FA3FFE2648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ノート プレースホルダー 2">
            <a:extLst>
              <a:ext uri="{FF2B5EF4-FFF2-40B4-BE49-F238E27FC236}">
                <a16:creationId xmlns:a16="http://schemas.microsoft.com/office/drawing/2014/main" id="{332DD0A9-2084-4AEA-93E8-5A3EA52FA2C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63492" name="スライド番号プレースホルダー 3">
            <a:extLst>
              <a:ext uri="{FF2B5EF4-FFF2-40B4-BE49-F238E27FC236}">
                <a16:creationId xmlns:a16="http://schemas.microsoft.com/office/drawing/2014/main" id="{FB8A747A-2795-46CA-81ED-5A7299C01EC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31808" indent="-274626">
              <a:defRPr kumimoji="1">
                <a:solidFill>
                  <a:schemeClr val="tx1"/>
                </a:solidFill>
                <a:latin typeface="Arial" panose="020B0604020202020204" pitchFamily="34" charset="0"/>
                <a:ea typeface="ＭＳ Ｐゴシック" panose="020B0600070205080204" pitchFamily="50" charset="-128"/>
              </a:defRPr>
            </a:lvl2pPr>
            <a:lvl3pPr marL="1131842" indent="-219066">
              <a:defRPr kumimoji="1">
                <a:solidFill>
                  <a:schemeClr val="tx1"/>
                </a:solidFill>
                <a:latin typeface="Arial" panose="020B0604020202020204" pitchFamily="34" charset="0"/>
                <a:ea typeface="ＭＳ Ｐゴシック" panose="020B0600070205080204" pitchFamily="50" charset="-128"/>
              </a:defRPr>
            </a:lvl3pPr>
            <a:lvl4pPr marL="1589023" indent="-219066">
              <a:defRPr kumimoji="1">
                <a:solidFill>
                  <a:schemeClr val="tx1"/>
                </a:solidFill>
                <a:latin typeface="Arial" panose="020B0604020202020204" pitchFamily="34" charset="0"/>
                <a:ea typeface="ＭＳ Ｐゴシック" panose="020B0600070205080204" pitchFamily="50" charset="-128"/>
              </a:defRPr>
            </a:lvl4pPr>
            <a:lvl5pPr marL="2046204" indent="-219066">
              <a:defRPr kumimoji="1">
                <a:solidFill>
                  <a:schemeClr val="tx1"/>
                </a:solidFill>
                <a:latin typeface="Arial" panose="020B0604020202020204" pitchFamily="34" charset="0"/>
                <a:ea typeface="ＭＳ Ｐゴシック" panose="020B0600070205080204" pitchFamily="50" charset="-128"/>
              </a:defRPr>
            </a:lvl5pPr>
            <a:lvl6pPr marL="2503386" indent="-2190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60567" indent="-2190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17748" indent="-2190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74929" indent="-2190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61F862B7-34D2-4216-8B9B-2B46688E8ED1}" type="slidenum">
              <a:rPr lang="ja-JP" altLang="en-US" smtClean="0">
                <a:latin typeface="Calibri" panose="020F0502020204030204" pitchFamily="34" charset="0"/>
              </a:rPr>
              <a:pPr/>
              <a:t>18</a:t>
            </a:fld>
            <a:endParaRPr lang="ja-JP" altLang="en-US">
              <a:latin typeface="Calibri" panose="020F0502020204030204" pitchFamily="34" charset="0"/>
            </a:endParaRPr>
          </a:p>
        </p:txBody>
      </p:sp>
    </p:spTree>
    <p:extLst>
      <p:ext uri="{BB962C8B-B14F-4D97-AF65-F5344CB8AC3E}">
        <p14:creationId xmlns:p14="http://schemas.microsoft.com/office/powerpoint/2010/main" val="14353474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スライド イメージ プレースホルダー 1">
            <a:extLst>
              <a:ext uri="{FF2B5EF4-FFF2-40B4-BE49-F238E27FC236}">
                <a16:creationId xmlns:a16="http://schemas.microsoft.com/office/drawing/2014/main" id="{D65E5DED-FB00-450E-81E7-EDE73206325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ノート プレースホルダー 2">
            <a:extLst>
              <a:ext uri="{FF2B5EF4-FFF2-40B4-BE49-F238E27FC236}">
                <a16:creationId xmlns:a16="http://schemas.microsoft.com/office/drawing/2014/main" id="{DF0F0060-68C1-4FCB-8B30-966C3894808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55300" name="スライド番号プレースホルダー 3">
            <a:extLst>
              <a:ext uri="{FF2B5EF4-FFF2-40B4-BE49-F238E27FC236}">
                <a16:creationId xmlns:a16="http://schemas.microsoft.com/office/drawing/2014/main" id="{AE0665EA-0677-4FD3-8D14-8BA49FAAD3D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33326" indent="-274798">
              <a:defRPr kumimoji="1">
                <a:solidFill>
                  <a:schemeClr val="tx1"/>
                </a:solidFill>
                <a:latin typeface="Arial" panose="020B0604020202020204" pitchFamily="34" charset="0"/>
                <a:ea typeface="ＭＳ Ｐゴシック" panose="020B0600070205080204" pitchFamily="50" charset="-128"/>
              </a:defRPr>
            </a:lvl2pPr>
            <a:lvl3pPr marL="1134339" indent="-217282">
              <a:defRPr kumimoji="1">
                <a:solidFill>
                  <a:schemeClr val="tx1"/>
                </a:solidFill>
                <a:latin typeface="Arial" panose="020B0604020202020204" pitchFamily="34" charset="0"/>
                <a:ea typeface="ＭＳ Ｐゴシック" panose="020B0600070205080204" pitchFamily="50" charset="-128"/>
              </a:defRPr>
            </a:lvl3pPr>
            <a:lvl4pPr marL="1594465" indent="-217282">
              <a:defRPr kumimoji="1">
                <a:solidFill>
                  <a:schemeClr val="tx1"/>
                </a:solidFill>
                <a:latin typeface="Arial" panose="020B0604020202020204" pitchFamily="34" charset="0"/>
                <a:ea typeface="ＭＳ Ｐゴシック" panose="020B0600070205080204" pitchFamily="50" charset="-128"/>
              </a:defRPr>
            </a:lvl4pPr>
            <a:lvl5pPr marL="2052994" indent="-217282">
              <a:defRPr kumimoji="1">
                <a:solidFill>
                  <a:schemeClr val="tx1"/>
                </a:solidFill>
                <a:latin typeface="Arial" panose="020B0604020202020204" pitchFamily="34" charset="0"/>
                <a:ea typeface="ＭＳ Ｐゴシック" panose="020B0600070205080204" pitchFamily="50" charset="-128"/>
              </a:defRPr>
            </a:lvl5pPr>
            <a:lvl6pPr marL="2513120" indent="-217282"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3246" indent="-217282"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33372" indent="-217282"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93498" indent="-217282"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920252">
              <a:defRPr/>
            </a:pPr>
            <a:fld id="{2FCA4003-DF2F-4086-AD7F-65A2E28026E9}" type="slidenum">
              <a:rPr lang="ja-JP" altLang="en-US">
                <a:solidFill>
                  <a:prstClr val="black"/>
                </a:solidFill>
                <a:latin typeface="Calibri" panose="020F0502020204030204" pitchFamily="34" charset="0"/>
              </a:rPr>
              <a:pPr defTabSz="920252">
                <a:defRPr/>
              </a:pPr>
              <a:t>19</a:t>
            </a:fld>
            <a:endParaRPr lang="ja-JP" altLang="en-US">
              <a:solidFill>
                <a:prstClr val="black"/>
              </a:solidFill>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スライド イメージ プレースホルダー 1">
            <a:extLst>
              <a:ext uri="{FF2B5EF4-FFF2-40B4-BE49-F238E27FC236}">
                <a16:creationId xmlns:a16="http://schemas.microsoft.com/office/drawing/2014/main" id="{51248D78-9260-F19C-2BB7-2AAF53A21C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ノート プレースホルダー 2">
            <a:extLst>
              <a:ext uri="{FF2B5EF4-FFF2-40B4-BE49-F238E27FC236}">
                <a16:creationId xmlns:a16="http://schemas.microsoft.com/office/drawing/2014/main" id="{9BE17B86-7CE5-F251-5A74-18FFA9BE1CB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18436" name="スライド番号プレースホルダー 3">
            <a:extLst>
              <a:ext uri="{FF2B5EF4-FFF2-40B4-BE49-F238E27FC236}">
                <a16:creationId xmlns:a16="http://schemas.microsoft.com/office/drawing/2014/main" id="{D7A96109-D4CA-A033-4E73-E1C15A6D7EF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28559" indent="-273009">
              <a:defRPr kumimoji="1">
                <a:solidFill>
                  <a:schemeClr val="tx1"/>
                </a:solidFill>
                <a:latin typeface="Arial" panose="020B0604020202020204" pitchFamily="34" charset="0"/>
                <a:ea typeface="ＭＳ Ｐゴシック" panose="020B0600070205080204" pitchFamily="50" charset="-128"/>
              </a:defRPr>
            </a:lvl2pPr>
            <a:lvl3pPr marL="1126962" indent="-215869">
              <a:defRPr kumimoji="1">
                <a:solidFill>
                  <a:schemeClr val="tx1"/>
                </a:solidFill>
                <a:latin typeface="Arial" panose="020B0604020202020204" pitchFamily="34" charset="0"/>
                <a:ea typeface="ＭＳ Ｐゴシック" panose="020B0600070205080204" pitchFamily="50" charset="-128"/>
              </a:defRPr>
            </a:lvl3pPr>
            <a:lvl4pPr marL="1584097" indent="-215869">
              <a:defRPr kumimoji="1">
                <a:solidFill>
                  <a:schemeClr val="tx1"/>
                </a:solidFill>
                <a:latin typeface="Arial" panose="020B0604020202020204" pitchFamily="34" charset="0"/>
                <a:ea typeface="ＭＳ Ｐゴシック" panose="020B0600070205080204" pitchFamily="50" charset="-128"/>
              </a:defRPr>
            </a:lvl4pPr>
            <a:lvl5pPr marL="2039645" indent="-215869">
              <a:defRPr kumimoji="1">
                <a:solidFill>
                  <a:schemeClr val="tx1"/>
                </a:solidFill>
                <a:latin typeface="Arial" panose="020B0604020202020204" pitchFamily="34" charset="0"/>
                <a:ea typeface="ＭＳ Ｐゴシック" panose="020B0600070205080204" pitchFamily="50" charset="-128"/>
              </a:defRPr>
            </a:lvl5pPr>
            <a:lvl6pPr marL="2496778" indent="-215869"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53913" indent="-215869"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11047" indent="-215869"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68181" indent="-215869"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30003070-6DD4-430E-A439-09BAF7EC9B99}" type="slidenum">
              <a:rPr lang="ja-JP" altLang="en-US" smtClean="0">
                <a:latin typeface="Calibri" panose="020F0502020204030204" pitchFamily="34" charset="0"/>
              </a:rPr>
              <a:pPr/>
              <a:t>2</a:t>
            </a:fld>
            <a:endParaRPr lang="ja-JP" altLang="en-US">
              <a:latin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スライド イメージ プレースホルダー 1">
            <a:extLst>
              <a:ext uri="{FF2B5EF4-FFF2-40B4-BE49-F238E27FC236}">
                <a16:creationId xmlns:a16="http://schemas.microsoft.com/office/drawing/2014/main" id="{F764051C-31E0-4925-9413-0513D41CF84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ノート プレースホルダー 2">
            <a:extLst>
              <a:ext uri="{FF2B5EF4-FFF2-40B4-BE49-F238E27FC236}">
                <a16:creationId xmlns:a16="http://schemas.microsoft.com/office/drawing/2014/main" id="{CEBDB8CA-57C3-4E94-8AE0-5101797790B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57348" name="スライド番号プレースホルダー 3">
            <a:extLst>
              <a:ext uri="{FF2B5EF4-FFF2-40B4-BE49-F238E27FC236}">
                <a16:creationId xmlns:a16="http://schemas.microsoft.com/office/drawing/2014/main" id="{8FF6FC9B-5678-4775-9E06-4B93C387452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31728" indent="-274798">
              <a:defRPr kumimoji="1">
                <a:solidFill>
                  <a:schemeClr val="tx1"/>
                </a:solidFill>
                <a:latin typeface="Arial" panose="020B0604020202020204" pitchFamily="34" charset="0"/>
                <a:ea typeface="ＭＳ Ｐゴシック" panose="020B0600070205080204" pitchFamily="50" charset="-128"/>
              </a:defRPr>
            </a:lvl2pPr>
            <a:lvl3pPr marL="1131143" indent="-218880">
              <a:defRPr kumimoji="1">
                <a:solidFill>
                  <a:schemeClr val="tx1"/>
                </a:solidFill>
                <a:latin typeface="Arial" panose="020B0604020202020204" pitchFamily="34" charset="0"/>
                <a:ea typeface="ＭＳ Ｐゴシック" panose="020B0600070205080204" pitchFamily="50" charset="-128"/>
              </a:defRPr>
            </a:lvl3pPr>
            <a:lvl4pPr marL="1588074" indent="-218880">
              <a:defRPr kumimoji="1">
                <a:solidFill>
                  <a:schemeClr val="tx1"/>
                </a:solidFill>
                <a:latin typeface="Arial" panose="020B0604020202020204" pitchFamily="34" charset="0"/>
                <a:ea typeface="ＭＳ Ｐゴシック" panose="020B0600070205080204" pitchFamily="50" charset="-128"/>
              </a:defRPr>
            </a:lvl4pPr>
            <a:lvl5pPr marL="2045005" indent="-218880">
              <a:defRPr kumimoji="1">
                <a:solidFill>
                  <a:schemeClr val="tx1"/>
                </a:solidFill>
                <a:latin typeface="Arial" panose="020B0604020202020204" pitchFamily="34" charset="0"/>
                <a:ea typeface="ＭＳ Ｐゴシック" panose="020B0600070205080204" pitchFamily="50" charset="-128"/>
              </a:defRPr>
            </a:lvl5pPr>
            <a:lvl6pPr marL="2505131" indent="-21888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65257" indent="-21888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5383" indent="-21888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5509" indent="-21888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920252">
              <a:defRPr/>
            </a:pPr>
            <a:fld id="{B99C2C0E-199A-419D-A7D6-2493B3DC34D7}" type="slidenum">
              <a:rPr lang="ja-JP" altLang="en-US">
                <a:solidFill>
                  <a:srgbClr val="000000"/>
                </a:solidFill>
                <a:latin typeface="Calibri" panose="020F0502020204030204" pitchFamily="34" charset="0"/>
              </a:rPr>
              <a:pPr defTabSz="920252">
                <a:defRPr/>
              </a:pPr>
              <a:t>20</a:t>
            </a:fld>
            <a:endParaRPr lang="ja-JP" altLang="en-US">
              <a:solidFill>
                <a:srgbClr val="000000"/>
              </a:solidFill>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スライド イメージ プレースホルダー 1">
            <a:extLst>
              <a:ext uri="{FF2B5EF4-FFF2-40B4-BE49-F238E27FC236}">
                <a16:creationId xmlns:a16="http://schemas.microsoft.com/office/drawing/2014/main" id="{BA0D122C-31F8-C5E6-2814-660FBEA5B60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ノート プレースホルダー 2">
            <a:extLst>
              <a:ext uri="{FF2B5EF4-FFF2-40B4-BE49-F238E27FC236}">
                <a16:creationId xmlns:a16="http://schemas.microsoft.com/office/drawing/2014/main" id="{38434885-2F4D-9FF8-DDA5-3C6FCCF8428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59396" name="スライド番号プレースホルダー 3">
            <a:extLst>
              <a:ext uri="{FF2B5EF4-FFF2-40B4-BE49-F238E27FC236}">
                <a16:creationId xmlns:a16="http://schemas.microsoft.com/office/drawing/2014/main" id="{3EFF34C5-9AFE-DF49-C2E0-AACDBFF5383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30145" indent="-273009">
              <a:defRPr kumimoji="1">
                <a:solidFill>
                  <a:schemeClr val="tx1"/>
                </a:solidFill>
                <a:latin typeface="Arial" panose="020B0604020202020204" pitchFamily="34" charset="0"/>
                <a:ea typeface="ＭＳ Ｐゴシック" panose="020B0600070205080204" pitchFamily="50" charset="-128"/>
              </a:defRPr>
            </a:lvl2pPr>
            <a:lvl3pPr marL="1130137" indent="-215869">
              <a:defRPr kumimoji="1">
                <a:solidFill>
                  <a:schemeClr val="tx1"/>
                </a:solidFill>
                <a:latin typeface="Arial" panose="020B0604020202020204" pitchFamily="34" charset="0"/>
                <a:ea typeface="ＭＳ Ｐゴシック" panose="020B0600070205080204" pitchFamily="50" charset="-128"/>
              </a:defRPr>
            </a:lvl3pPr>
            <a:lvl4pPr marL="1587272" indent="-215869">
              <a:defRPr kumimoji="1">
                <a:solidFill>
                  <a:schemeClr val="tx1"/>
                </a:solidFill>
                <a:latin typeface="Arial" panose="020B0604020202020204" pitchFamily="34" charset="0"/>
                <a:ea typeface="ＭＳ Ｐゴシック" panose="020B0600070205080204" pitchFamily="50" charset="-128"/>
              </a:defRPr>
            </a:lvl4pPr>
            <a:lvl5pPr marL="2044405" indent="-215869">
              <a:defRPr kumimoji="1">
                <a:solidFill>
                  <a:schemeClr val="tx1"/>
                </a:solidFill>
                <a:latin typeface="Arial" panose="020B0604020202020204" pitchFamily="34" charset="0"/>
                <a:ea typeface="ＭＳ Ｐゴシック" panose="020B0600070205080204" pitchFamily="50" charset="-128"/>
              </a:defRPr>
            </a:lvl5pPr>
            <a:lvl6pPr marL="2501541" indent="-215869"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58675" indent="-215869"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15809" indent="-215869"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72944" indent="-215869"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B391FD7C-5840-4424-A036-AA5771CA0430}" type="slidenum">
              <a:rPr lang="ja-JP" altLang="en-US" smtClean="0">
                <a:solidFill>
                  <a:srgbClr val="000000"/>
                </a:solidFill>
                <a:latin typeface="Calibri" panose="020F0502020204030204" pitchFamily="34" charset="0"/>
              </a:rPr>
              <a:pPr/>
              <a:t>21</a:t>
            </a:fld>
            <a:endParaRPr lang="ja-JP" altLang="en-US">
              <a:solidFill>
                <a:srgbClr val="000000"/>
              </a:solidFill>
              <a:latin typeface="Calibri" panose="020F050202020403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スライド イメージ プレースホルダー 1">
            <a:extLst>
              <a:ext uri="{FF2B5EF4-FFF2-40B4-BE49-F238E27FC236}">
                <a16:creationId xmlns:a16="http://schemas.microsoft.com/office/drawing/2014/main" id="{6A9DC906-CD95-4DA1-B03E-7907BC739F0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ノート プレースホルダー 2">
            <a:extLst>
              <a:ext uri="{FF2B5EF4-FFF2-40B4-BE49-F238E27FC236}">
                <a16:creationId xmlns:a16="http://schemas.microsoft.com/office/drawing/2014/main" id="{A555BD7D-B494-47E3-9464-BB3C360691C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61444" name="スライド番号プレースホルダー 3">
            <a:extLst>
              <a:ext uri="{FF2B5EF4-FFF2-40B4-BE49-F238E27FC236}">
                <a16:creationId xmlns:a16="http://schemas.microsoft.com/office/drawing/2014/main" id="{F5779F4C-3C07-4137-972D-F7EBC1D2CEF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19109" indent="-268277">
              <a:defRPr kumimoji="1">
                <a:solidFill>
                  <a:schemeClr val="tx1"/>
                </a:solidFill>
                <a:latin typeface="Arial" panose="020B0604020202020204" pitchFamily="34" charset="0"/>
                <a:ea typeface="ＭＳ Ｐゴシック" panose="020B0600070205080204" pitchFamily="50" charset="-128"/>
              </a:defRPr>
            </a:lvl2pPr>
            <a:lvl3pPr marL="1114380" indent="-211130">
              <a:defRPr kumimoji="1">
                <a:solidFill>
                  <a:schemeClr val="tx1"/>
                </a:solidFill>
                <a:latin typeface="Arial" panose="020B0604020202020204" pitchFamily="34" charset="0"/>
                <a:ea typeface="ＭＳ Ｐゴシック" panose="020B0600070205080204" pitchFamily="50" charset="-128"/>
              </a:defRPr>
            </a:lvl3pPr>
            <a:lvl4pPr marL="1568386" indent="-211130">
              <a:defRPr kumimoji="1">
                <a:solidFill>
                  <a:schemeClr val="tx1"/>
                </a:solidFill>
                <a:latin typeface="Arial" panose="020B0604020202020204" pitchFamily="34" charset="0"/>
                <a:ea typeface="ＭＳ Ｐゴシック" panose="020B0600070205080204" pitchFamily="50" charset="-128"/>
              </a:defRPr>
            </a:lvl4pPr>
            <a:lvl5pPr marL="2017631" indent="-211130">
              <a:defRPr kumimoji="1">
                <a:solidFill>
                  <a:schemeClr val="tx1"/>
                </a:solidFill>
                <a:latin typeface="Arial" panose="020B0604020202020204" pitchFamily="34" charset="0"/>
                <a:ea typeface="ＭＳ Ｐゴシック" panose="020B0600070205080204" pitchFamily="50" charset="-128"/>
              </a:defRPr>
            </a:lvl5pPr>
            <a:lvl6pPr marL="2474812" indent="-21113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31992" indent="-21113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389174" indent="-21113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46355" indent="-21113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E518E9EB-F8B7-40EF-A41A-0F1F9130CFC4}" type="slidenum">
              <a:rPr lang="ja-JP" altLang="en-US" smtClean="0">
                <a:latin typeface="Calibri" panose="020F0502020204030204" pitchFamily="34" charset="0"/>
              </a:rPr>
              <a:pPr/>
              <a:t>22</a:t>
            </a:fld>
            <a:endParaRPr lang="ja-JP" altLang="en-US">
              <a:latin typeface="Calibri" panose="020F0502020204030204" pitchFamily="34" charset="0"/>
            </a:endParaRPr>
          </a:p>
        </p:txBody>
      </p:sp>
    </p:spTree>
    <p:extLst>
      <p:ext uri="{BB962C8B-B14F-4D97-AF65-F5344CB8AC3E}">
        <p14:creationId xmlns:p14="http://schemas.microsoft.com/office/powerpoint/2010/main" val="32753850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スライド イメージ プレースホルダー 1">
            <a:extLst>
              <a:ext uri="{FF2B5EF4-FFF2-40B4-BE49-F238E27FC236}">
                <a16:creationId xmlns:a16="http://schemas.microsoft.com/office/drawing/2014/main" id="{7B658C0C-0B91-4ABF-B227-9048E81C7F8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ノート プレースホルダー 2">
            <a:extLst>
              <a:ext uri="{FF2B5EF4-FFF2-40B4-BE49-F238E27FC236}">
                <a16:creationId xmlns:a16="http://schemas.microsoft.com/office/drawing/2014/main" id="{4DB4E801-33EA-486F-A7D7-EA4BEAE4880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67588" name="スライド番号プレースホルダー 3">
            <a:extLst>
              <a:ext uri="{FF2B5EF4-FFF2-40B4-BE49-F238E27FC236}">
                <a16:creationId xmlns:a16="http://schemas.microsoft.com/office/drawing/2014/main" id="{4874B5E8-419E-4A73-AF0D-A8C03CA1C67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19109" indent="-268277">
              <a:defRPr kumimoji="1">
                <a:solidFill>
                  <a:schemeClr val="tx1"/>
                </a:solidFill>
                <a:latin typeface="Arial" panose="020B0604020202020204" pitchFamily="34" charset="0"/>
                <a:ea typeface="ＭＳ Ｐゴシック" panose="020B0600070205080204" pitchFamily="50" charset="-128"/>
              </a:defRPr>
            </a:lvl2pPr>
            <a:lvl3pPr marL="1114380" indent="-211130">
              <a:defRPr kumimoji="1">
                <a:solidFill>
                  <a:schemeClr val="tx1"/>
                </a:solidFill>
                <a:latin typeface="Arial" panose="020B0604020202020204" pitchFamily="34" charset="0"/>
                <a:ea typeface="ＭＳ Ｐゴシック" panose="020B0600070205080204" pitchFamily="50" charset="-128"/>
              </a:defRPr>
            </a:lvl3pPr>
            <a:lvl4pPr marL="1568386" indent="-211130">
              <a:defRPr kumimoji="1">
                <a:solidFill>
                  <a:schemeClr val="tx1"/>
                </a:solidFill>
                <a:latin typeface="Arial" panose="020B0604020202020204" pitchFamily="34" charset="0"/>
                <a:ea typeface="ＭＳ Ｐゴシック" panose="020B0600070205080204" pitchFamily="50" charset="-128"/>
              </a:defRPr>
            </a:lvl4pPr>
            <a:lvl5pPr marL="2017631" indent="-211130">
              <a:defRPr kumimoji="1">
                <a:solidFill>
                  <a:schemeClr val="tx1"/>
                </a:solidFill>
                <a:latin typeface="Arial" panose="020B0604020202020204" pitchFamily="34" charset="0"/>
                <a:ea typeface="ＭＳ Ｐゴシック" panose="020B0600070205080204" pitchFamily="50" charset="-128"/>
              </a:defRPr>
            </a:lvl5pPr>
            <a:lvl6pPr marL="2474812" indent="-21113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31992" indent="-21113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389174" indent="-21113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46355" indent="-21113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920252">
              <a:defRPr/>
            </a:pPr>
            <a:fld id="{93A2E16F-1A2B-4D9B-8231-5E2121AA1FC5}" type="slidenum">
              <a:rPr lang="ja-JP" altLang="en-US">
                <a:solidFill>
                  <a:prstClr val="black"/>
                </a:solidFill>
                <a:latin typeface="Calibri" panose="020F0502020204030204" pitchFamily="34" charset="0"/>
              </a:rPr>
              <a:pPr defTabSz="920252">
                <a:defRPr/>
              </a:pPr>
              <a:t>25</a:t>
            </a:fld>
            <a:endParaRPr lang="ja-JP" altLang="en-US">
              <a:solidFill>
                <a:prstClr val="black"/>
              </a:solidFill>
              <a:latin typeface="Calibri" panose="020F050202020403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スライド イメージ プレースホルダー 1">
            <a:extLst>
              <a:ext uri="{FF2B5EF4-FFF2-40B4-BE49-F238E27FC236}">
                <a16:creationId xmlns:a16="http://schemas.microsoft.com/office/drawing/2014/main" id="{368888E2-F6AC-3D13-FD63-4BAB92B3DEA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ノート プレースホルダー 2">
            <a:extLst>
              <a:ext uri="{FF2B5EF4-FFF2-40B4-BE49-F238E27FC236}">
                <a16:creationId xmlns:a16="http://schemas.microsoft.com/office/drawing/2014/main" id="{12FE6C0A-E37B-7B61-CC54-DBC6BF9C43F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65540" name="スライド番号プレースホルダー 3">
            <a:extLst>
              <a:ext uri="{FF2B5EF4-FFF2-40B4-BE49-F238E27FC236}">
                <a16:creationId xmlns:a16="http://schemas.microsoft.com/office/drawing/2014/main" id="{30514231-0F4E-BC83-B62A-FBC4ABB81E3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28559" indent="-271424">
              <a:defRPr kumimoji="1">
                <a:solidFill>
                  <a:schemeClr val="tx1"/>
                </a:solidFill>
                <a:latin typeface="Arial" panose="020B0604020202020204" pitchFamily="34" charset="0"/>
                <a:ea typeface="ＭＳ Ｐゴシック" panose="020B0600070205080204" pitchFamily="50" charset="-128"/>
              </a:defRPr>
            </a:lvl2pPr>
            <a:lvl3pPr marL="1128551" indent="-212695">
              <a:defRPr kumimoji="1">
                <a:solidFill>
                  <a:schemeClr val="tx1"/>
                </a:solidFill>
                <a:latin typeface="Arial" panose="020B0604020202020204" pitchFamily="34" charset="0"/>
                <a:ea typeface="ＭＳ Ｐゴシック" panose="020B0600070205080204" pitchFamily="50" charset="-128"/>
              </a:defRPr>
            </a:lvl3pPr>
            <a:lvl4pPr marL="1585685" indent="-212695">
              <a:defRPr kumimoji="1">
                <a:solidFill>
                  <a:schemeClr val="tx1"/>
                </a:solidFill>
                <a:latin typeface="Arial" panose="020B0604020202020204" pitchFamily="34" charset="0"/>
                <a:ea typeface="ＭＳ Ｐゴシック" panose="020B0600070205080204" pitchFamily="50" charset="-128"/>
              </a:defRPr>
            </a:lvl4pPr>
            <a:lvl5pPr marL="2042819" indent="-212695">
              <a:defRPr kumimoji="1">
                <a:solidFill>
                  <a:schemeClr val="tx1"/>
                </a:solidFill>
                <a:latin typeface="Arial" panose="020B0604020202020204" pitchFamily="34" charset="0"/>
                <a:ea typeface="ＭＳ Ｐゴシック" panose="020B0600070205080204" pitchFamily="50" charset="-128"/>
              </a:defRPr>
            </a:lvl5pPr>
            <a:lvl6pPr marL="2499954" indent="-21269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57088" indent="-21269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14222" indent="-21269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71356" indent="-21269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E4F389EA-C6BC-447D-89AB-711108C34CE6}" type="slidenum">
              <a:rPr lang="ja-JP" altLang="en-US" smtClean="0">
                <a:latin typeface="Calibri" panose="020F0502020204030204" pitchFamily="34" charset="0"/>
              </a:rPr>
              <a:pPr/>
              <a:t>27</a:t>
            </a:fld>
            <a:endParaRPr lang="ja-JP" altLang="en-US">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スライド イメージ プレースホルダー 1">
            <a:extLst>
              <a:ext uri="{FF2B5EF4-FFF2-40B4-BE49-F238E27FC236}">
                <a16:creationId xmlns:a16="http://schemas.microsoft.com/office/drawing/2014/main" id="{269CBF1F-A3CB-084D-24A7-DCDED55CA81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ノート プレースホルダー 2">
            <a:extLst>
              <a:ext uri="{FF2B5EF4-FFF2-40B4-BE49-F238E27FC236}">
                <a16:creationId xmlns:a16="http://schemas.microsoft.com/office/drawing/2014/main" id="{91953880-2613-B2EC-78D9-B51C400FB18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20484" name="スライド番号プレースホルダー 3">
            <a:extLst>
              <a:ext uri="{FF2B5EF4-FFF2-40B4-BE49-F238E27FC236}">
                <a16:creationId xmlns:a16="http://schemas.microsoft.com/office/drawing/2014/main" id="{FEA39A06-5AC8-6A30-8897-93DC7AD2196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23796" indent="-271424">
              <a:defRPr kumimoji="1">
                <a:solidFill>
                  <a:schemeClr val="tx1"/>
                </a:solidFill>
                <a:latin typeface="Arial" panose="020B0604020202020204" pitchFamily="34" charset="0"/>
                <a:ea typeface="ＭＳ Ｐゴシック" panose="020B0600070205080204" pitchFamily="50" charset="-128"/>
              </a:defRPr>
            </a:lvl2pPr>
            <a:lvl3pPr marL="1120614" indent="-214282">
              <a:defRPr kumimoji="1">
                <a:solidFill>
                  <a:schemeClr val="tx1"/>
                </a:solidFill>
                <a:latin typeface="Arial" panose="020B0604020202020204" pitchFamily="34" charset="0"/>
                <a:ea typeface="ＭＳ Ｐゴシック" panose="020B0600070205080204" pitchFamily="50" charset="-128"/>
              </a:defRPr>
            </a:lvl3pPr>
            <a:lvl4pPr marL="1576161" indent="-214282">
              <a:defRPr kumimoji="1">
                <a:solidFill>
                  <a:schemeClr val="tx1"/>
                </a:solidFill>
                <a:latin typeface="Arial" panose="020B0604020202020204" pitchFamily="34" charset="0"/>
                <a:ea typeface="ＭＳ Ｐゴシック" panose="020B0600070205080204" pitchFamily="50" charset="-128"/>
              </a:defRPr>
            </a:lvl4pPr>
            <a:lvl5pPr marL="2030120" indent="-214282">
              <a:defRPr kumimoji="1">
                <a:solidFill>
                  <a:schemeClr val="tx1"/>
                </a:solidFill>
                <a:latin typeface="Arial" panose="020B0604020202020204" pitchFamily="34" charset="0"/>
                <a:ea typeface="ＭＳ Ｐゴシック" panose="020B0600070205080204" pitchFamily="50" charset="-128"/>
              </a:defRPr>
            </a:lvl5pPr>
            <a:lvl6pPr marL="2487255" indent="-214282"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44389" indent="-214282"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01524" indent="-214282"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58658" indent="-214282"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1269268A-7D89-4388-BE4C-2330570F7BC2}" type="slidenum">
              <a:rPr lang="ja-JP" altLang="en-US" smtClean="0">
                <a:latin typeface="Calibri" panose="020F0502020204030204" pitchFamily="34" charset="0"/>
              </a:rPr>
              <a:pPr/>
              <a:t>3</a:t>
            </a:fld>
            <a:endParaRPr lang="ja-JP" altLang="en-US">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スライド イメージ プレースホルダー 1">
            <a:extLst>
              <a:ext uri="{FF2B5EF4-FFF2-40B4-BE49-F238E27FC236}">
                <a16:creationId xmlns:a16="http://schemas.microsoft.com/office/drawing/2014/main" id="{0304D419-283B-823D-5DCF-5975A080AFF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ノート プレースホルダー 2">
            <a:extLst>
              <a:ext uri="{FF2B5EF4-FFF2-40B4-BE49-F238E27FC236}">
                <a16:creationId xmlns:a16="http://schemas.microsoft.com/office/drawing/2014/main" id="{43DE7787-E811-3D37-4F93-1E9774D915D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22532" name="スライド番号プレースホルダー 3">
            <a:extLst>
              <a:ext uri="{FF2B5EF4-FFF2-40B4-BE49-F238E27FC236}">
                <a16:creationId xmlns:a16="http://schemas.microsoft.com/office/drawing/2014/main" id="{ADB50B90-636E-13FA-B739-28B7A1C92CF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31732" indent="-274598">
              <a:defRPr kumimoji="1">
                <a:solidFill>
                  <a:schemeClr val="tx1"/>
                </a:solidFill>
                <a:latin typeface="Arial" panose="020B0604020202020204" pitchFamily="34" charset="0"/>
                <a:ea typeface="ＭＳ Ｐゴシック" panose="020B0600070205080204" pitchFamily="50" charset="-128"/>
              </a:defRPr>
            </a:lvl2pPr>
            <a:lvl3pPr marL="1131726" indent="-219044">
              <a:defRPr kumimoji="1">
                <a:solidFill>
                  <a:schemeClr val="tx1"/>
                </a:solidFill>
                <a:latin typeface="Arial" panose="020B0604020202020204" pitchFamily="34" charset="0"/>
                <a:ea typeface="ＭＳ Ｐゴシック" panose="020B0600070205080204" pitchFamily="50" charset="-128"/>
              </a:defRPr>
            </a:lvl3pPr>
            <a:lvl4pPr marL="1588859" indent="-219044">
              <a:defRPr kumimoji="1">
                <a:solidFill>
                  <a:schemeClr val="tx1"/>
                </a:solidFill>
                <a:latin typeface="Arial" panose="020B0604020202020204" pitchFamily="34" charset="0"/>
                <a:ea typeface="ＭＳ Ｐゴシック" panose="020B0600070205080204" pitchFamily="50" charset="-128"/>
              </a:defRPr>
            </a:lvl4pPr>
            <a:lvl5pPr marL="2045994" indent="-219044">
              <a:defRPr kumimoji="1">
                <a:solidFill>
                  <a:schemeClr val="tx1"/>
                </a:solidFill>
                <a:latin typeface="Arial" panose="020B0604020202020204" pitchFamily="34" charset="0"/>
                <a:ea typeface="ＭＳ Ｐゴシック" panose="020B0600070205080204" pitchFamily="50" charset="-128"/>
              </a:defRPr>
            </a:lvl5pPr>
            <a:lvl6pPr marL="2503128" indent="-219044"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60263" indent="-219044"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17396" indent="-219044"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74531" indent="-219044"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C0FF761A-2F55-4371-806C-9E5CBBD9E256}" type="slidenum">
              <a:rPr lang="ja-JP" altLang="en-US" smtClean="0">
                <a:latin typeface="Calibri" panose="020F0502020204030204" pitchFamily="34" charset="0"/>
              </a:rPr>
              <a:pPr/>
              <a:t>4</a:t>
            </a:fld>
            <a:endParaRPr lang="ja-JP" altLang="en-US">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スライド イメージ プレースホルダー 1">
            <a:extLst>
              <a:ext uri="{FF2B5EF4-FFF2-40B4-BE49-F238E27FC236}">
                <a16:creationId xmlns:a16="http://schemas.microsoft.com/office/drawing/2014/main" id="{71D69C2D-B908-77EF-1A89-9B6B142EF6B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ノート プレースホルダー 2">
            <a:extLst>
              <a:ext uri="{FF2B5EF4-FFF2-40B4-BE49-F238E27FC236}">
                <a16:creationId xmlns:a16="http://schemas.microsoft.com/office/drawing/2014/main" id="{4D9E15CC-4747-1282-F267-CBE8ADF5514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24580" name="スライド番号プレースホルダー 3">
            <a:extLst>
              <a:ext uri="{FF2B5EF4-FFF2-40B4-BE49-F238E27FC236}">
                <a16:creationId xmlns:a16="http://schemas.microsoft.com/office/drawing/2014/main" id="{B3C71AA1-2DB4-EDD6-3707-4098F997A70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31732" indent="-274598">
              <a:defRPr kumimoji="1">
                <a:solidFill>
                  <a:schemeClr val="tx1"/>
                </a:solidFill>
                <a:latin typeface="Arial" panose="020B0604020202020204" pitchFamily="34" charset="0"/>
                <a:ea typeface="ＭＳ Ｐゴシック" panose="020B0600070205080204" pitchFamily="50" charset="-128"/>
              </a:defRPr>
            </a:lvl2pPr>
            <a:lvl3pPr marL="1131726" indent="-219044">
              <a:defRPr kumimoji="1">
                <a:solidFill>
                  <a:schemeClr val="tx1"/>
                </a:solidFill>
                <a:latin typeface="Arial" panose="020B0604020202020204" pitchFamily="34" charset="0"/>
                <a:ea typeface="ＭＳ Ｐゴシック" panose="020B0600070205080204" pitchFamily="50" charset="-128"/>
              </a:defRPr>
            </a:lvl3pPr>
            <a:lvl4pPr marL="1588859" indent="-219044">
              <a:defRPr kumimoji="1">
                <a:solidFill>
                  <a:schemeClr val="tx1"/>
                </a:solidFill>
                <a:latin typeface="Arial" panose="020B0604020202020204" pitchFamily="34" charset="0"/>
                <a:ea typeface="ＭＳ Ｐゴシック" panose="020B0600070205080204" pitchFamily="50" charset="-128"/>
              </a:defRPr>
            </a:lvl4pPr>
            <a:lvl5pPr marL="2045994" indent="-219044">
              <a:defRPr kumimoji="1">
                <a:solidFill>
                  <a:schemeClr val="tx1"/>
                </a:solidFill>
                <a:latin typeface="Arial" panose="020B0604020202020204" pitchFamily="34" charset="0"/>
                <a:ea typeface="ＭＳ Ｐゴシック" panose="020B0600070205080204" pitchFamily="50" charset="-128"/>
              </a:defRPr>
            </a:lvl5pPr>
            <a:lvl6pPr marL="2503128" indent="-219044"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60263" indent="-219044"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17396" indent="-219044"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74531" indent="-219044"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FF2EF9BA-5F1D-4BAD-A7E6-B8C88A59E36A}" type="slidenum">
              <a:rPr lang="ja-JP" altLang="en-US" smtClean="0">
                <a:latin typeface="Calibri" panose="020F0502020204030204" pitchFamily="34" charset="0"/>
              </a:rPr>
              <a:pPr/>
              <a:t>5</a:t>
            </a:fld>
            <a:endParaRPr lang="ja-JP" altLang="en-US">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ー 1">
            <a:extLst>
              <a:ext uri="{FF2B5EF4-FFF2-40B4-BE49-F238E27FC236}">
                <a16:creationId xmlns:a16="http://schemas.microsoft.com/office/drawing/2014/main" id="{19B88533-8473-6C27-A51E-CF83DF73B0B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ノート プレースホルダー 2">
            <a:extLst>
              <a:ext uri="{FF2B5EF4-FFF2-40B4-BE49-F238E27FC236}">
                <a16:creationId xmlns:a16="http://schemas.microsoft.com/office/drawing/2014/main" id="{C191C254-E008-215E-0302-8473115A98F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26628" name="スライド番号プレースホルダー 3">
            <a:extLst>
              <a:ext uri="{FF2B5EF4-FFF2-40B4-BE49-F238E27FC236}">
                <a16:creationId xmlns:a16="http://schemas.microsoft.com/office/drawing/2014/main" id="{6DD1D432-51AF-B10B-BDA5-CD01B0162F0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31732" indent="-274598">
              <a:defRPr kumimoji="1">
                <a:solidFill>
                  <a:schemeClr val="tx1"/>
                </a:solidFill>
                <a:latin typeface="Arial" panose="020B0604020202020204" pitchFamily="34" charset="0"/>
                <a:ea typeface="ＭＳ Ｐゴシック" panose="020B0600070205080204" pitchFamily="50" charset="-128"/>
              </a:defRPr>
            </a:lvl2pPr>
            <a:lvl3pPr marL="1131726" indent="-219044">
              <a:defRPr kumimoji="1">
                <a:solidFill>
                  <a:schemeClr val="tx1"/>
                </a:solidFill>
                <a:latin typeface="Arial" panose="020B0604020202020204" pitchFamily="34" charset="0"/>
                <a:ea typeface="ＭＳ Ｐゴシック" panose="020B0600070205080204" pitchFamily="50" charset="-128"/>
              </a:defRPr>
            </a:lvl3pPr>
            <a:lvl4pPr marL="1588859" indent="-219044">
              <a:defRPr kumimoji="1">
                <a:solidFill>
                  <a:schemeClr val="tx1"/>
                </a:solidFill>
                <a:latin typeface="Arial" panose="020B0604020202020204" pitchFamily="34" charset="0"/>
                <a:ea typeface="ＭＳ Ｐゴシック" panose="020B0600070205080204" pitchFamily="50" charset="-128"/>
              </a:defRPr>
            </a:lvl4pPr>
            <a:lvl5pPr marL="2045994" indent="-219044">
              <a:defRPr kumimoji="1">
                <a:solidFill>
                  <a:schemeClr val="tx1"/>
                </a:solidFill>
                <a:latin typeface="Arial" panose="020B0604020202020204" pitchFamily="34" charset="0"/>
                <a:ea typeface="ＭＳ Ｐゴシック" panose="020B0600070205080204" pitchFamily="50" charset="-128"/>
              </a:defRPr>
            </a:lvl5pPr>
            <a:lvl6pPr marL="2503128" indent="-219044"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60263" indent="-219044"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17396" indent="-219044"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74531" indent="-219044"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23D16114-504B-4C5D-9936-C0B191FD4029}" type="slidenum">
              <a:rPr lang="ja-JP" altLang="en-US" smtClean="0">
                <a:latin typeface="Calibri" panose="020F0502020204030204" pitchFamily="34" charset="0"/>
              </a:rPr>
              <a:pPr/>
              <a:t>6</a:t>
            </a:fld>
            <a:endParaRPr lang="ja-JP" altLang="en-US">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スライド イメージ プレースホルダー 1">
            <a:extLst>
              <a:ext uri="{FF2B5EF4-FFF2-40B4-BE49-F238E27FC236}">
                <a16:creationId xmlns:a16="http://schemas.microsoft.com/office/drawing/2014/main" id="{8A82E9E4-B64A-44DA-A3DD-A59EBF0965B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ノート プレースホルダー 2">
            <a:extLst>
              <a:ext uri="{FF2B5EF4-FFF2-40B4-BE49-F238E27FC236}">
                <a16:creationId xmlns:a16="http://schemas.microsoft.com/office/drawing/2014/main" id="{810FF2A4-0831-433A-A769-2E08D7642E3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40964" name="スライド番号プレースホルダー 3">
            <a:extLst>
              <a:ext uri="{FF2B5EF4-FFF2-40B4-BE49-F238E27FC236}">
                <a16:creationId xmlns:a16="http://schemas.microsoft.com/office/drawing/2014/main" id="{00EE2531-16BA-46A5-86EF-DC24AE91676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31808" indent="-274626">
              <a:defRPr kumimoji="1">
                <a:solidFill>
                  <a:schemeClr val="tx1"/>
                </a:solidFill>
                <a:latin typeface="Arial" panose="020B0604020202020204" pitchFamily="34" charset="0"/>
                <a:ea typeface="ＭＳ Ｐゴシック" panose="020B0600070205080204" pitchFamily="50" charset="-128"/>
              </a:defRPr>
            </a:lvl2pPr>
            <a:lvl3pPr marL="1131842" indent="-219066">
              <a:defRPr kumimoji="1">
                <a:solidFill>
                  <a:schemeClr val="tx1"/>
                </a:solidFill>
                <a:latin typeface="Arial" panose="020B0604020202020204" pitchFamily="34" charset="0"/>
                <a:ea typeface="ＭＳ Ｐゴシック" panose="020B0600070205080204" pitchFamily="50" charset="-128"/>
              </a:defRPr>
            </a:lvl3pPr>
            <a:lvl4pPr marL="1589023" indent="-219066">
              <a:defRPr kumimoji="1">
                <a:solidFill>
                  <a:schemeClr val="tx1"/>
                </a:solidFill>
                <a:latin typeface="Arial" panose="020B0604020202020204" pitchFamily="34" charset="0"/>
                <a:ea typeface="ＭＳ Ｐゴシック" panose="020B0600070205080204" pitchFamily="50" charset="-128"/>
              </a:defRPr>
            </a:lvl4pPr>
            <a:lvl5pPr marL="2046204" indent="-219066">
              <a:defRPr kumimoji="1">
                <a:solidFill>
                  <a:schemeClr val="tx1"/>
                </a:solidFill>
                <a:latin typeface="Arial" panose="020B0604020202020204" pitchFamily="34" charset="0"/>
                <a:ea typeface="ＭＳ Ｐゴシック" panose="020B0600070205080204" pitchFamily="50" charset="-128"/>
              </a:defRPr>
            </a:lvl5pPr>
            <a:lvl6pPr marL="2503386" indent="-2190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60567" indent="-2190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17748" indent="-2190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74929" indent="-219066"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AD17A93F-93E0-4937-BAC5-97B59145B1FE}" type="slidenum">
              <a:rPr lang="ja-JP" altLang="en-US" smtClean="0">
                <a:latin typeface="Calibri" panose="020F0502020204030204" pitchFamily="34" charset="0"/>
              </a:rPr>
              <a:pPr/>
              <a:t>7</a:t>
            </a:fld>
            <a:endParaRPr lang="ja-JP" altLang="en-US">
              <a:latin typeface="Calibri" panose="020F0502020204030204" pitchFamily="34" charset="0"/>
            </a:endParaRPr>
          </a:p>
        </p:txBody>
      </p:sp>
    </p:spTree>
    <p:extLst>
      <p:ext uri="{BB962C8B-B14F-4D97-AF65-F5344CB8AC3E}">
        <p14:creationId xmlns:p14="http://schemas.microsoft.com/office/powerpoint/2010/main" val="2297724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スライド イメージ プレースホルダー 1">
            <a:extLst>
              <a:ext uri="{FF2B5EF4-FFF2-40B4-BE49-F238E27FC236}">
                <a16:creationId xmlns:a16="http://schemas.microsoft.com/office/drawing/2014/main" id="{6AD1313A-C8F0-4CA0-8598-5F408A29C5D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ノート プレースホルダー 2">
            <a:extLst>
              <a:ext uri="{FF2B5EF4-FFF2-40B4-BE49-F238E27FC236}">
                <a16:creationId xmlns:a16="http://schemas.microsoft.com/office/drawing/2014/main" id="{3ECA3FEB-35A8-4025-93EC-E2348B3BF60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30724" name="スライド番号プレースホルダー 3">
            <a:extLst>
              <a:ext uri="{FF2B5EF4-FFF2-40B4-BE49-F238E27FC236}">
                <a16:creationId xmlns:a16="http://schemas.microsoft.com/office/drawing/2014/main" id="{35E78D40-53C0-4A6B-B94C-6DB711AF170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30131" indent="-273200">
              <a:defRPr kumimoji="1">
                <a:solidFill>
                  <a:schemeClr val="tx1"/>
                </a:solidFill>
                <a:latin typeface="Arial" panose="020B0604020202020204" pitchFamily="34" charset="0"/>
                <a:ea typeface="ＭＳ Ｐゴシック" panose="020B0600070205080204" pitchFamily="50" charset="-128"/>
              </a:defRPr>
            </a:lvl2pPr>
            <a:lvl3pPr marL="1131143" indent="-215685">
              <a:defRPr kumimoji="1">
                <a:solidFill>
                  <a:schemeClr val="tx1"/>
                </a:solidFill>
                <a:latin typeface="Arial" panose="020B0604020202020204" pitchFamily="34" charset="0"/>
                <a:ea typeface="ＭＳ Ｐゴシック" panose="020B0600070205080204" pitchFamily="50" charset="-128"/>
              </a:defRPr>
            </a:lvl3pPr>
            <a:lvl4pPr marL="1591269" indent="-215685">
              <a:defRPr kumimoji="1">
                <a:solidFill>
                  <a:schemeClr val="tx1"/>
                </a:solidFill>
                <a:latin typeface="Arial" panose="020B0604020202020204" pitchFamily="34" charset="0"/>
                <a:ea typeface="ＭＳ Ｐゴシック" panose="020B0600070205080204" pitchFamily="50" charset="-128"/>
              </a:defRPr>
            </a:lvl4pPr>
            <a:lvl5pPr marL="2046603" indent="-215685">
              <a:defRPr kumimoji="1">
                <a:solidFill>
                  <a:schemeClr val="tx1"/>
                </a:solidFill>
                <a:latin typeface="Arial" panose="020B0604020202020204" pitchFamily="34" charset="0"/>
                <a:ea typeface="ＭＳ Ｐゴシック" panose="020B0600070205080204" pitchFamily="50" charset="-128"/>
              </a:defRPr>
            </a:lvl5pPr>
            <a:lvl6pPr marL="2506729" indent="-21568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66855" indent="-21568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6981" indent="-21568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7107" indent="-215685"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920252">
              <a:defRPr/>
            </a:pPr>
            <a:fld id="{4F41E3B9-AF86-4F27-BD0B-81389F1F19CE}" type="slidenum">
              <a:rPr lang="ja-JP" altLang="en-US">
                <a:solidFill>
                  <a:prstClr val="black"/>
                </a:solidFill>
                <a:latin typeface="Calibri" panose="020F0502020204030204" pitchFamily="34" charset="0"/>
              </a:rPr>
              <a:pPr defTabSz="920252">
                <a:defRPr/>
              </a:pPr>
              <a:t>8</a:t>
            </a:fld>
            <a:endParaRPr lang="ja-JP" altLang="en-US">
              <a:solidFill>
                <a:prstClr val="black"/>
              </a:solidFill>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スライド イメージ プレースホルダー 1">
            <a:extLst>
              <a:ext uri="{FF2B5EF4-FFF2-40B4-BE49-F238E27FC236}">
                <a16:creationId xmlns:a16="http://schemas.microsoft.com/office/drawing/2014/main" id="{8C5797E2-BA6C-415A-AEEB-534A9ABB310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ノート プレースホルダー 2">
            <a:extLst>
              <a:ext uri="{FF2B5EF4-FFF2-40B4-BE49-F238E27FC236}">
                <a16:creationId xmlns:a16="http://schemas.microsoft.com/office/drawing/2014/main" id="{2CCC6911-5A57-4A4F-8CD9-FCB195DB89E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a:p>
        </p:txBody>
      </p:sp>
      <p:sp>
        <p:nvSpPr>
          <p:cNvPr id="32772" name="スライド番号プレースホルダー 3">
            <a:extLst>
              <a:ext uri="{FF2B5EF4-FFF2-40B4-BE49-F238E27FC236}">
                <a16:creationId xmlns:a16="http://schemas.microsoft.com/office/drawing/2014/main" id="{176D798C-D793-453D-B3CA-703FE16D36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23740" indent="-270005">
              <a:defRPr kumimoji="1">
                <a:solidFill>
                  <a:schemeClr val="tx1"/>
                </a:solidFill>
                <a:latin typeface="Arial" panose="020B0604020202020204" pitchFamily="34" charset="0"/>
                <a:ea typeface="ＭＳ Ｐゴシック" panose="020B0600070205080204" pitchFamily="50" charset="-128"/>
              </a:defRPr>
            </a:lvl2pPr>
            <a:lvl3pPr marL="1121557" indent="-212489">
              <a:defRPr kumimoji="1">
                <a:solidFill>
                  <a:schemeClr val="tx1"/>
                </a:solidFill>
                <a:latin typeface="Arial" panose="020B0604020202020204" pitchFamily="34" charset="0"/>
                <a:ea typeface="ＭＳ Ｐゴシック" panose="020B0600070205080204" pitchFamily="50" charset="-128"/>
              </a:defRPr>
            </a:lvl3pPr>
            <a:lvl4pPr marL="1578488" indent="-212489">
              <a:defRPr kumimoji="1">
                <a:solidFill>
                  <a:schemeClr val="tx1"/>
                </a:solidFill>
                <a:latin typeface="Arial" panose="020B0604020202020204" pitchFamily="34" charset="0"/>
                <a:ea typeface="ＭＳ Ｐゴシック" panose="020B0600070205080204" pitchFamily="50" charset="-128"/>
              </a:defRPr>
            </a:lvl4pPr>
            <a:lvl5pPr marL="2030626" indent="-212489">
              <a:defRPr kumimoji="1">
                <a:solidFill>
                  <a:schemeClr val="tx1"/>
                </a:solidFill>
                <a:latin typeface="Arial" panose="020B0604020202020204" pitchFamily="34" charset="0"/>
                <a:ea typeface="ＭＳ Ｐゴシック" panose="020B0600070205080204" pitchFamily="50" charset="-128"/>
              </a:defRPr>
            </a:lvl5pPr>
            <a:lvl6pPr marL="2490752" indent="-212489"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50879" indent="-212489"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11005" indent="-212489"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71131" indent="-212489"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defTabSz="920252">
              <a:defRPr/>
            </a:pPr>
            <a:fld id="{5C18B2E5-0CE1-4995-9DA7-7208CD6468F7}" type="slidenum">
              <a:rPr lang="ja-JP" altLang="en-US">
                <a:solidFill>
                  <a:prstClr val="black"/>
                </a:solidFill>
                <a:latin typeface="Calibri" panose="020F0502020204030204" pitchFamily="34" charset="0"/>
              </a:rPr>
              <a:pPr defTabSz="920252">
                <a:defRPr/>
              </a:pPr>
              <a:t>9</a:t>
            </a:fld>
            <a:endParaRPr lang="ja-JP" altLang="en-US">
              <a:solidFill>
                <a:prstClr val="black"/>
              </a:solidFill>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2840578"/>
            <a:ext cx="5829300" cy="1960033"/>
          </a:xfrm>
        </p:spPr>
        <p:txBody>
          <a:bodyPr/>
          <a:lstStyle/>
          <a:p>
            <a:r>
              <a:rPr lang="ja-JP" altLang="en-US"/>
              <a:t>マスタ タイトルの書式設定</a:t>
            </a:r>
          </a:p>
        </p:txBody>
      </p:sp>
      <p:sp>
        <p:nvSpPr>
          <p:cNvPr id="3" name="サブタイトル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a:extLst>
              <a:ext uri="{FF2B5EF4-FFF2-40B4-BE49-F238E27FC236}">
                <a16:creationId xmlns:a16="http://schemas.microsoft.com/office/drawing/2014/main" id="{C657C89E-2CC1-8A50-C63E-CFF9497E0F16}"/>
              </a:ext>
            </a:extLst>
          </p:cNvPr>
          <p:cNvSpPr>
            <a:spLocks noGrp="1"/>
          </p:cNvSpPr>
          <p:nvPr>
            <p:ph type="dt" sz="half" idx="10"/>
          </p:nvPr>
        </p:nvSpPr>
        <p:spPr>
          <a:xfrm>
            <a:off x="342900" y="8475663"/>
            <a:ext cx="1600200" cy="485775"/>
          </a:xfrm>
          <a:prstGeom prst="rect">
            <a:avLst/>
          </a:prstGeom>
        </p:spPr>
        <p:txBody>
          <a:bodyPr/>
          <a:lstStyle>
            <a:lvl1pPr eaLnBrk="1" hangingPunct="1">
              <a:defRPr>
                <a:latin typeface="Arial" charset="0"/>
                <a:ea typeface="ＭＳ Ｐゴシック" charset="-128"/>
              </a:defRPr>
            </a:lvl1pPr>
          </a:lstStyle>
          <a:p>
            <a:pPr>
              <a:defRPr/>
            </a:pPr>
            <a:r>
              <a:rPr lang="en-US" altLang="ja-JP"/>
              <a:t>160323</a:t>
            </a:r>
          </a:p>
        </p:txBody>
      </p:sp>
      <p:sp>
        <p:nvSpPr>
          <p:cNvPr id="5" name="フッター プレースホルダ 4">
            <a:extLst>
              <a:ext uri="{FF2B5EF4-FFF2-40B4-BE49-F238E27FC236}">
                <a16:creationId xmlns:a16="http://schemas.microsoft.com/office/drawing/2014/main" id="{E5261D0B-1B77-462E-AFA2-DD4B6B23672A}"/>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FDC90DA7-935B-B199-E629-6785F0D39EB6}"/>
              </a:ext>
            </a:extLst>
          </p:cNvPr>
          <p:cNvSpPr>
            <a:spLocks noGrp="1"/>
          </p:cNvSpPr>
          <p:nvPr>
            <p:ph type="sldNum" sz="quarter" idx="12"/>
          </p:nvPr>
        </p:nvSpPr>
        <p:spPr>
          <a:xfrm>
            <a:off x="4914900" y="8475663"/>
            <a:ext cx="1600200" cy="48577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62C982AE-0975-4E53-9DE7-23F3D70A5960}" type="slidenum">
              <a:rPr lang="ja-JP" altLang="en-US"/>
              <a:pPr>
                <a:defRPr/>
              </a:pPr>
              <a:t>‹#›</a:t>
            </a:fld>
            <a:endParaRPr lang="ja-JP" altLang="en-US"/>
          </a:p>
        </p:txBody>
      </p:sp>
    </p:spTree>
    <p:extLst>
      <p:ext uri="{BB962C8B-B14F-4D97-AF65-F5344CB8AC3E}">
        <p14:creationId xmlns:p14="http://schemas.microsoft.com/office/powerpoint/2010/main" val="3706083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フッター プレースホルダ 4">
            <a:extLst>
              <a:ext uri="{FF2B5EF4-FFF2-40B4-BE49-F238E27FC236}">
                <a16:creationId xmlns:a16="http://schemas.microsoft.com/office/drawing/2014/main" id="{BB855B76-BF4F-9744-E993-A067C6039EBD}"/>
              </a:ext>
            </a:extLst>
          </p:cNvPr>
          <p:cNvSpPr>
            <a:spLocks noGrp="1"/>
          </p:cNvSpPr>
          <p:nvPr>
            <p:ph type="ftr" sz="quarter" idx="10"/>
          </p:nvPr>
        </p:nvSpPr>
        <p:spPr/>
        <p:txBody>
          <a:bodyPr/>
          <a:lstStyle>
            <a:lvl1pPr>
              <a:defRPr/>
            </a:lvl1pPr>
          </a:lstStyle>
          <a:p>
            <a:pPr>
              <a:defRPr/>
            </a:pPr>
            <a:endParaRPr lang="ja-JP" altLang="en-US"/>
          </a:p>
        </p:txBody>
      </p:sp>
      <p:sp>
        <p:nvSpPr>
          <p:cNvPr id="5" name="スライド番号プレースホルダ 5">
            <a:extLst>
              <a:ext uri="{FF2B5EF4-FFF2-40B4-BE49-F238E27FC236}">
                <a16:creationId xmlns:a16="http://schemas.microsoft.com/office/drawing/2014/main" id="{E4105475-5C54-0E2B-8076-42484E6C5559}"/>
              </a:ext>
            </a:extLst>
          </p:cNvPr>
          <p:cNvSpPr>
            <a:spLocks noGrp="1"/>
          </p:cNvSpPr>
          <p:nvPr>
            <p:ph type="sldNum" sz="quarter" idx="11"/>
          </p:nvPr>
        </p:nvSpPr>
        <p:spPr>
          <a:xfrm>
            <a:off x="4914900" y="8475663"/>
            <a:ext cx="1600200" cy="48577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9A14365C-4CFE-4A54-B2FB-5DD11C713760}" type="slidenum">
              <a:rPr lang="ja-JP" altLang="en-US"/>
              <a:pPr>
                <a:defRPr/>
              </a:pPr>
              <a:t>‹#›</a:t>
            </a:fld>
            <a:endParaRPr lang="ja-JP" altLang="en-US"/>
          </a:p>
        </p:txBody>
      </p:sp>
      <p:sp>
        <p:nvSpPr>
          <p:cNvPr id="6" name="日付プレースホルダ 3">
            <a:extLst>
              <a:ext uri="{FF2B5EF4-FFF2-40B4-BE49-F238E27FC236}">
                <a16:creationId xmlns:a16="http://schemas.microsoft.com/office/drawing/2014/main" id="{95CA29B0-7E8A-7AE3-88F9-74873B6E363C}"/>
              </a:ext>
            </a:extLst>
          </p:cNvPr>
          <p:cNvSpPr>
            <a:spLocks noGrp="1"/>
          </p:cNvSpPr>
          <p:nvPr>
            <p:ph type="dt" sz="half" idx="12"/>
          </p:nvPr>
        </p:nvSpPr>
        <p:spPr>
          <a:xfrm>
            <a:off x="342900" y="8475663"/>
            <a:ext cx="1600200" cy="485775"/>
          </a:xfrm>
          <a:prstGeom prst="rect">
            <a:avLst/>
          </a:prstGeom>
        </p:spPr>
        <p:txBody>
          <a:bodyPr/>
          <a:lstStyle>
            <a:lvl1pPr eaLnBrk="1" hangingPunct="1">
              <a:defRPr>
                <a:latin typeface="Arial" charset="0"/>
                <a:ea typeface="ＭＳ Ｐゴシック" charset="-128"/>
              </a:defRPr>
            </a:lvl1pPr>
          </a:lstStyle>
          <a:p>
            <a:pPr>
              <a:defRPr/>
            </a:pPr>
            <a:r>
              <a:rPr lang="en-US" altLang="ja-JP"/>
              <a:t>160323</a:t>
            </a:r>
            <a:endParaRPr lang="ja-JP" altLang="en-US"/>
          </a:p>
        </p:txBody>
      </p:sp>
    </p:spTree>
    <p:extLst>
      <p:ext uri="{BB962C8B-B14F-4D97-AF65-F5344CB8AC3E}">
        <p14:creationId xmlns:p14="http://schemas.microsoft.com/office/powerpoint/2010/main" val="14516493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4972050" y="366196"/>
            <a:ext cx="1543050" cy="7802033"/>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342900" y="366196"/>
            <a:ext cx="4514850" cy="7802033"/>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フッター プレースホルダ 4">
            <a:extLst>
              <a:ext uri="{FF2B5EF4-FFF2-40B4-BE49-F238E27FC236}">
                <a16:creationId xmlns:a16="http://schemas.microsoft.com/office/drawing/2014/main" id="{55952838-B9BC-CD61-2156-F57346A71E22}"/>
              </a:ext>
            </a:extLst>
          </p:cNvPr>
          <p:cNvSpPr>
            <a:spLocks noGrp="1"/>
          </p:cNvSpPr>
          <p:nvPr>
            <p:ph type="ftr" sz="quarter" idx="10"/>
          </p:nvPr>
        </p:nvSpPr>
        <p:spPr/>
        <p:txBody>
          <a:bodyPr/>
          <a:lstStyle>
            <a:lvl1pPr>
              <a:defRPr/>
            </a:lvl1pPr>
          </a:lstStyle>
          <a:p>
            <a:pPr>
              <a:defRPr/>
            </a:pPr>
            <a:endParaRPr lang="ja-JP" altLang="en-US"/>
          </a:p>
        </p:txBody>
      </p:sp>
      <p:sp>
        <p:nvSpPr>
          <p:cNvPr id="5" name="スライド番号プレースホルダ 5">
            <a:extLst>
              <a:ext uri="{FF2B5EF4-FFF2-40B4-BE49-F238E27FC236}">
                <a16:creationId xmlns:a16="http://schemas.microsoft.com/office/drawing/2014/main" id="{E9293985-B447-834E-6884-7ED9C8E27BA8}"/>
              </a:ext>
            </a:extLst>
          </p:cNvPr>
          <p:cNvSpPr>
            <a:spLocks noGrp="1"/>
          </p:cNvSpPr>
          <p:nvPr>
            <p:ph type="sldNum" sz="quarter" idx="11"/>
          </p:nvPr>
        </p:nvSpPr>
        <p:spPr>
          <a:xfrm>
            <a:off x="4914900" y="8475663"/>
            <a:ext cx="1600200" cy="48577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56124B09-DD66-4105-961B-66C68EBE1216}" type="slidenum">
              <a:rPr lang="ja-JP" altLang="en-US"/>
              <a:pPr>
                <a:defRPr/>
              </a:pPr>
              <a:t>‹#›</a:t>
            </a:fld>
            <a:endParaRPr lang="ja-JP" altLang="en-US"/>
          </a:p>
        </p:txBody>
      </p:sp>
      <p:sp>
        <p:nvSpPr>
          <p:cNvPr id="6" name="日付プレースホルダ 3">
            <a:extLst>
              <a:ext uri="{FF2B5EF4-FFF2-40B4-BE49-F238E27FC236}">
                <a16:creationId xmlns:a16="http://schemas.microsoft.com/office/drawing/2014/main" id="{07F33BE3-7AB6-D478-884A-C28C5FC5F331}"/>
              </a:ext>
            </a:extLst>
          </p:cNvPr>
          <p:cNvSpPr>
            <a:spLocks noGrp="1"/>
          </p:cNvSpPr>
          <p:nvPr>
            <p:ph type="dt" sz="half" idx="12"/>
          </p:nvPr>
        </p:nvSpPr>
        <p:spPr>
          <a:xfrm>
            <a:off x="342900" y="8475663"/>
            <a:ext cx="1600200" cy="485775"/>
          </a:xfrm>
          <a:prstGeom prst="rect">
            <a:avLst/>
          </a:prstGeom>
        </p:spPr>
        <p:txBody>
          <a:bodyPr/>
          <a:lstStyle>
            <a:lvl1pPr eaLnBrk="1" hangingPunct="1">
              <a:defRPr>
                <a:latin typeface="Arial" charset="0"/>
                <a:ea typeface="ＭＳ Ｐゴシック" charset="-128"/>
              </a:defRPr>
            </a:lvl1pPr>
          </a:lstStyle>
          <a:p>
            <a:pPr>
              <a:defRPr/>
            </a:pPr>
            <a:r>
              <a:rPr lang="en-US" altLang="ja-JP"/>
              <a:t>160323</a:t>
            </a:r>
            <a:endParaRPr lang="ja-JP" altLang="en-US"/>
          </a:p>
        </p:txBody>
      </p:sp>
    </p:spTree>
    <p:extLst>
      <p:ext uri="{BB962C8B-B14F-4D97-AF65-F5344CB8AC3E}">
        <p14:creationId xmlns:p14="http://schemas.microsoft.com/office/powerpoint/2010/main" val="21370769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cxnSp>
        <p:nvCxnSpPr>
          <p:cNvPr id="4" name="直線コネクタ 3">
            <a:extLst>
              <a:ext uri="{FF2B5EF4-FFF2-40B4-BE49-F238E27FC236}">
                <a16:creationId xmlns:a16="http://schemas.microsoft.com/office/drawing/2014/main" id="{E64FD1F3-8A08-D0F6-65B2-968CC2ACA5FB}"/>
              </a:ext>
            </a:extLst>
          </p:cNvPr>
          <p:cNvCxnSpPr/>
          <p:nvPr userDrawn="1"/>
        </p:nvCxnSpPr>
        <p:spPr>
          <a:xfrm>
            <a:off x="0" y="1100138"/>
            <a:ext cx="6858000" cy="3175"/>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 name="直線コネクタ 4">
            <a:extLst>
              <a:ext uri="{FF2B5EF4-FFF2-40B4-BE49-F238E27FC236}">
                <a16:creationId xmlns:a16="http://schemas.microsoft.com/office/drawing/2014/main" id="{8FA1833F-4CAE-1518-4E3D-21B17DCCC4F8}"/>
              </a:ext>
            </a:extLst>
          </p:cNvPr>
          <p:cNvCxnSpPr/>
          <p:nvPr userDrawn="1"/>
        </p:nvCxnSpPr>
        <p:spPr>
          <a:xfrm>
            <a:off x="-7938" y="1020763"/>
            <a:ext cx="6858001" cy="1587"/>
          </a:xfrm>
          <a:prstGeom prst="line">
            <a:avLst/>
          </a:prstGeom>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a:xfrm>
            <a:off x="342900" y="2272948"/>
            <a:ext cx="6172200" cy="6034617"/>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6" name="日付プレースホルダ 3">
            <a:extLst>
              <a:ext uri="{FF2B5EF4-FFF2-40B4-BE49-F238E27FC236}">
                <a16:creationId xmlns:a16="http://schemas.microsoft.com/office/drawing/2014/main" id="{A2003C91-CB11-EA2C-6CEE-312A8885C947}"/>
              </a:ext>
            </a:extLst>
          </p:cNvPr>
          <p:cNvSpPr>
            <a:spLocks noGrp="1"/>
          </p:cNvSpPr>
          <p:nvPr>
            <p:ph type="dt" sz="half" idx="10"/>
          </p:nvPr>
        </p:nvSpPr>
        <p:spPr>
          <a:xfrm>
            <a:off x="0" y="8929688"/>
            <a:ext cx="2616200" cy="196850"/>
          </a:xfrm>
          <a:prstGeom prst="rect">
            <a:avLst/>
          </a:prstGeom>
        </p:spPr>
        <p:txBody>
          <a:bodyPr/>
          <a:lstStyle>
            <a:lvl1pPr eaLnBrk="1" hangingPunct="1">
              <a:defRPr sz="1000">
                <a:latin typeface="Arial" charset="0"/>
                <a:ea typeface="ＭＳ Ｐゴシック" charset="-128"/>
              </a:defRPr>
            </a:lvl1pPr>
          </a:lstStyle>
          <a:p>
            <a:pPr>
              <a:defRPr/>
            </a:pPr>
            <a:r>
              <a:rPr lang="en-US" altLang="ja-JP"/>
              <a:t>160323</a:t>
            </a:r>
            <a:endParaRPr lang="ja-JP" altLang="en-US"/>
          </a:p>
        </p:txBody>
      </p:sp>
      <p:sp>
        <p:nvSpPr>
          <p:cNvPr id="7" name="フッター プレースホルダ 4">
            <a:extLst>
              <a:ext uri="{FF2B5EF4-FFF2-40B4-BE49-F238E27FC236}">
                <a16:creationId xmlns:a16="http://schemas.microsoft.com/office/drawing/2014/main" id="{88C7B2A1-26BA-C433-E591-33FD794E6D5D}"/>
              </a:ext>
            </a:extLst>
          </p:cNvPr>
          <p:cNvSpPr>
            <a:spLocks noGrp="1"/>
          </p:cNvSpPr>
          <p:nvPr>
            <p:ph type="ftr" sz="quarter" idx="11"/>
          </p:nvPr>
        </p:nvSpPr>
        <p:spPr/>
        <p:txBody>
          <a:bodyPr/>
          <a:lstStyle>
            <a:lvl1pPr>
              <a:defRPr/>
            </a:lvl1pPr>
          </a:lstStyle>
          <a:p>
            <a:pPr>
              <a:defRPr/>
            </a:pPr>
            <a:endParaRPr lang="ja-JP" altLang="en-US"/>
          </a:p>
        </p:txBody>
      </p:sp>
      <p:sp>
        <p:nvSpPr>
          <p:cNvPr id="8" name="スライド番号プレースホルダ 5">
            <a:extLst>
              <a:ext uri="{FF2B5EF4-FFF2-40B4-BE49-F238E27FC236}">
                <a16:creationId xmlns:a16="http://schemas.microsoft.com/office/drawing/2014/main" id="{BE358643-42E0-CFA7-9DC3-5C4E4054A3C9}"/>
              </a:ext>
            </a:extLst>
          </p:cNvPr>
          <p:cNvSpPr>
            <a:spLocks noGrp="1"/>
          </p:cNvSpPr>
          <p:nvPr>
            <p:ph type="sldNum" sz="quarter" idx="12"/>
          </p:nvPr>
        </p:nvSpPr>
        <p:spPr>
          <a:xfrm>
            <a:off x="6529388" y="8928100"/>
            <a:ext cx="465137" cy="209550"/>
          </a:xfrm>
          <a:prstGeom prst="rect">
            <a:avLst/>
          </a:prstGeom>
        </p:spPr>
        <p:txBody>
          <a:bodyPr vert="horz" wrap="square" lIns="91440" tIns="45720" rIns="91440" bIns="45720" numCol="1" anchor="t" anchorCtr="0" compatLnSpc="1">
            <a:prstTxWarp prst="textNoShape">
              <a:avLst/>
            </a:prstTxWarp>
          </a:bodyPr>
          <a:lstStyle>
            <a:lvl1pPr eaLnBrk="1" hangingPunct="1">
              <a:defRPr sz="1000"/>
            </a:lvl1pPr>
          </a:lstStyle>
          <a:p>
            <a:pPr>
              <a:defRPr/>
            </a:pPr>
            <a:fld id="{057F361B-FA74-432F-9837-6F8D714175D8}" type="slidenum">
              <a:rPr lang="ja-JP" altLang="en-US"/>
              <a:pPr>
                <a:defRPr/>
              </a:pPr>
              <a:t>‹#›</a:t>
            </a:fld>
            <a:endParaRPr lang="ja-JP" altLang="en-US"/>
          </a:p>
        </p:txBody>
      </p:sp>
    </p:spTree>
    <p:extLst>
      <p:ext uri="{BB962C8B-B14F-4D97-AF65-F5344CB8AC3E}">
        <p14:creationId xmlns:p14="http://schemas.microsoft.com/office/powerpoint/2010/main" val="1366991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5875878"/>
            <a:ext cx="5829300" cy="1816100"/>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a:extLst>
              <a:ext uri="{FF2B5EF4-FFF2-40B4-BE49-F238E27FC236}">
                <a16:creationId xmlns:a16="http://schemas.microsoft.com/office/drawing/2014/main" id="{512E07C5-F5BB-6B8B-D4C0-C56D025998C3}"/>
              </a:ext>
            </a:extLst>
          </p:cNvPr>
          <p:cNvSpPr>
            <a:spLocks noGrp="1"/>
          </p:cNvSpPr>
          <p:nvPr>
            <p:ph type="dt" sz="half" idx="10"/>
          </p:nvPr>
        </p:nvSpPr>
        <p:spPr>
          <a:xfrm>
            <a:off x="342900" y="8475663"/>
            <a:ext cx="1600200" cy="485775"/>
          </a:xfrm>
          <a:prstGeom prst="rect">
            <a:avLst/>
          </a:prstGeom>
        </p:spPr>
        <p:txBody>
          <a:bodyPr/>
          <a:lstStyle>
            <a:lvl1pPr eaLnBrk="1" hangingPunct="1">
              <a:defRPr>
                <a:latin typeface="Arial" charset="0"/>
                <a:ea typeface="ＭＳ Ｐゴシック" charset="-128"/>
              </a:defRPr>
            </a:lvl1pPr>
          </a:lstStyle>
          <a:p>
            <a:pPr>
              <a:defRPr/>
            </a:pPr>
            <a:r>
              <a:rPr lang="en-US" altLang="ja-JP"/>
              <a:t>160323</a:t>
            </a:r>
            <a:endParaRPr lang="ja-JP" altLang="en-US"/>
          </a:p>
        </p:txBody>
      </p:sp>
      <p:sp>
        <p:nvSpPr>
          <p:cNvPr id="5" name="フッター プレースホルダ 4">
            <a:extLst>
              <a:ext uri="{FF2B5EF4-FFF2-40B4-BE49-F238E27FC236}">
                <a16:creationId xmlns:a16="http://schemas.microsoft.com/office/drawing/2014/main" id="{5413B78A-99EB-07F9-2DDC-55FA61538EFA}"/>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D1EC186C-5691-4992-383D-AB48D3A076C5}"/>
              </a:ext>
            </a:extLst>
          </p:cNvPr>
          <p:cNvSpPr>
            <a:spLocks noGrp="1"/>
          </p:cNvSpPr>
          <p:nvPr>
            <p:ph type="sldNum" sz="quarter" idx="12"/>
          </p:nvPr>
        </p:nvSpPr>
        <p:spPr>
          <a:xfrm>
            <a:off x="4914900" y="8475663"/>
            <a:ext cx="1600200" cy="48577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E94790C4-3E7A-47F7-AE38-F77A96B5743F}" type="slidenum">
              <a:rPr lang="ja-JP" altLang="en-US"/>
              <a:pPr>
                <a:defRPr/>
              </a:pPr>
              <a:t>‹#›</a:t>
            </a:fld>
            <a:endParaRPr lang="ja-JP" altLang="en-US"/>
          </a:p>
        </p:txBody>
      </p:sp>
    </p:spTree>
    <p:extLst>
      <p:ext uri="{BB962C8B-B14F-4D97-AF65-F5344CB8AC3E}">
        <p14:creationId xmlns:p14="http://schemas.microsoft.com/office/powerpoint/2010/main" val="475841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342900" y="2133609"/>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3486150" y="2133609"/>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フッター プレースホルダ 4">
            <a:extLst>
              <a:ext uri="{FF2B5EF4-FFF2-40B4-BE49-F238E27FC236}">
                <a16:creationId xmlns:a16="http://schemas.microsoft.com/office/drawing/2014/main" id="{7401575C-F92C-E648-BE6D-EE5E92EECEDA}"/>
              </a:ext>
            </a:extLst>
          </p:cNvPr>
          <p:cNvSpPr>
            <a:spLocks noGrp="1"/>
          </p:cNvSpPr>
          <p:nvPr>
            <p:ph type="ftr" sz="quarter" idx="10"/>
          </p:nvPr>
        </p:nvSpPr>
        <p:spPr/>
        <p:txBody>
          <a:bodyPr/>
          <a:lstStyle>
            <a:lvl1pPr>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FAF5F363-6730-C610-45C1-C92D4358237B}"/>
              </a:ext>
            </a:extLst>
          </p:cNvPr>
          <p:cNvSpPr>
            <a:spLocks noGrp="1"/>
          </p:cNvSpPr>
          <p:nvPr>
            <p:ph type="sldNum" sz="quarter" idx="11"/>
          </p:nvPr>
        </p:nvSpPr>
        <p:spPr>
          <a:xfrm>
            <a:off x="4914900" y="8475663"/>
            <a:ext cx="1600200" cy="48577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90BC2DAF-D52D-414B-8C57-F72EDD9D0A87}" type="slidenum">
              <a:rPr lang="ja-JP" altLang="en-US"/>
              <a:pPr>
                <a:defRPr/>
              </a:pPr>
              <a:t>‹#›</a:t>
            </a:fld>
            <a:endParaRPr lang="ja-JP" altLang="en-US"/>
          </a:p>
        </p:txBody>
      </p:sp>
      <p:sp>
        <p:nvSpPr>
          <p:cNvPr id="7" name="日付プレースホルダ 3">
            <a:extLst>
              <a:ext uri="{FF2B5EF4-FFF2-40B4-BE49-F238E27FC236}">
                <a16:creationId xmlns:a16="http://schemas.microsoft.com/office/drawing/2014/main" id="{E9DAE08E-3C92-CC1F-5101-E567050CD7B9}"/>
              </a:ext>
            </a:extLst>
          </p:cNvPr>
          <p:cNvSpPr>
            <a:spLocks noGrp="1"/>
          </p:cNvSpPr>
          <p:nvPr>
            <p:ph type="dt" sz="half" idx="12"/>
          </p:nvPr>
        </p:nvSpPr>
        <p:spPr>
          <a:xfrm>
            <a:off x="342900" y="8475663"/>
            <a:ext cx="1600200" cy="485775"/>
          </a:xfrm>
          <a:prstGeom prst="rect">
            <a:avLst/>
          </a:prstGeom>
        </p:spPr>
        <p:txBody>
          <a:bodyPr/>
          <a:lstStyle>
            <a:lvl1pPr eaLnBrk="1" hangingPunct="1">
              <a:defRPr>
                <a:latin typeface="Arial" charset="0"/>
                <a:ea typeface="ＭＳ Ｐゴシック" charset="-128"/>
              </a:defRPr>
            </a:lvl1pPr>
          </a:lstStyle>
          <a:p>
            <a:pPr>
              <a:defRPr/>
            </a:pPr>
            <a:r>
              <a:rPr lang="en-US" altLang="ja-JP"/>
              <a:t>160323</a:t>
            </a:r>
            <a:endParaRPr lang="ja-JP" altLang="en-US"/>
          </a:p>
        </p:txBody>
      </p:sp>
    </p:spTree>
    <p:extLst>
      <p:ext uri="{BB962C8B-B14F-4D97-AF65-F5344CB8AC3E}">
        <p14:creationId xmlns:p14="http://schemas.microsoft.com/office/powerpoint/2010/main" val="2518283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3483772"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3483772"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フッター プレースホルダ 4">
            <a:extLst>
              <a:ext uri="{FF2B5EF4-FFF2-40B4-BE49-F238E27FC236}">
                <a16:creationId xmlns:a16="http://schemas.microsoft.com/office/drawing/2014/main" id="{43BE3385-2DB8-3D84-6064-9B66748D0C24}"/>
              </a:ext>
            </a:extLst>
          </p:cNvPr>
          <p:cNvSpPr>
            <a:spLocks noGrp="1"/>
          </p:cNvSpPr>
          <p:nvPr>
            <p:ph type="ftr" sz="quarter" idx="10"/>
          </p:nvPr>
        </p:nvSpPr>
        <p:spPr/>
        <p:txBody>
          <a:bodyPr/>
          <a:lstStyle>
            <a:lvl1pPr>
              <a:defRPr/>
            </a:lvl1pPr>
          </a:lstStyle>
          <a:p>
            <a:pPr>
              <a:defRPr/>
            </a:pPr>
            <a:endParaRPr lang="ja-JP" altLang="en-US"/>
          </a:p>
        </p:txBody>
      </p:sp>
      <p:sp>
        <p:nvSpPr>
          <p:cNvPr id="8" name="スライド番号プレースホルダ 5">
            <a:extLst>
              <a:ext uri="{FF2B5EF4-FFF2-40B4-BE49-F238E27FC236}">
                <a16:creationId xmlns:a16="http://schemas.microsoft.com/office/drawing/2014/main" id="{0EA40AE8-B3E0-4644-553B-81ED9457F3BB}"/>
              </a:ext>
            </a:extLst>
          </p:cNvPr>
          <p:cNvSpPr>
            <a:spLocks noGrp="1"/>
          </p:cNvSpPr>
          <p:nvPr>
            <p:ph type="sldNum" sz="quarter" idx="11"/>
          </p:nvPr>
        </p:nvSpPr>
        <p:spPr>
          <a:xfrm>
            <a:off x="4914900" y="8475663"/>
            <a:ext cx="1600200" cy="48577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B5FAAFDA-4538-4B06-8722-9FA073164749}" type="slidenum">
              <a:rPr lang="ja-JP" altLang="en-US"/>
              <a:pPr>
                <a:defRPr/>
              </a:pPr>
              <a:t>‹#›</a:t>
            </a:fld>
            <a:endParaRPr lang="ja-JP" altLang="en-US"/>
          </a:p>
        </p:txBody>
      </p:sp>
      <p:sp>
        <p:nvSpPr>
          <p:cNvPr id="9" name="日付プレースホルダ 3">
            <a:extLst>
              <a:ext uri="{FF2B5EF4-FFF2-40B4-BE49-F238E27FC236}">
                <a16:creationId xmlns:a16="http://schemas.microsoft.com/office/drawing/2014/main" id="{90A59FBD-2489-14AC-497E-0BA39C8510CF}"/>
              </a:ext>
            </a:extLst>
          </p:cNvPr>
          <p:cNvSpPr>
            <a:spLocks noGrp="1"/>
          </p:cNvSpPr>
          <p:nvPr>
            <p:ph type="dt" sz="half" idx="12"/>
          </p:nvPr>
        </p:nvSpPr>
        <p:spPr>
          <a:xfrm>
            <a:off x="342900" y="8475663"/>
            <a:ext cx="1600200" cy="485775"/>
          </a:xfrm>
          <a:prstGeom prst="rect">
            <a:avLst/>
          </a:prstGeom>
        </p:spPr>
        <p:txBody>
          <a:bodyPr/>
          <a:lstStyle>
            <a:lvl1pPr eaLnBrk="1" hangingPunct="1">
              <a:defRPr>
                <a:latin typeface="Arial" charset="0"/>
                <a:ea typeface="ＭＳ Ｐゴシック" charset="-128"/>
              </a:defRPr>
            </a:lvl1pPr>
          </a:lstStyle>
          <a:p>
            <a:pPr>
              <a:defRPr/>
            </a:pPr>
            <a:r>
              <a:rPr lang="en-US" altLang="ja-JP"/>
              <a:t>160323</a:t>
            </a:r>
            <a:endParaRPr lang="ja-JP" altLang="en-US"/>
          </a:p>
        </p:txBody>
      </p:sp>
    </p:spTree>
    <p:extLst>
      <p:ext uri="{BB962C8B-B14F-4D97-AF65-F5344CB8AC3E}">
        <p14:creationId xmlns:p14="http://schemas.microsoft.com/office/powerpoint/2010/main" val="167627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フッター プレースホルダ 4">
            <a:extLst>
              <a:ext uri="{FF2B5EF4-FFF2-40B4-BE49-F238E27FC236}">
                <a16:creationId xmlns:a16="http://schemas.microsoft.com/office/drawing/2014/main" id="{2910C679-A01E-1596-B1CD-B1C7A4CF1E72}"/>
              </a:ext>
            </a:extLst>
          </p:cNvPr>
          <p:cNvSpPr>
            <a:spLocks noGrp="1"/>
          </p:cNvSpPr>
          <p:nvPr>
            <p:ph type="ftr" sz="quarter" idx="10"/>
          </p:nvPr>
        </p:nvSpPr>
        <p:spPr/>
        <p:txBody>
          <a:bodyPr/>
          <a:lstStyle>
            <a:lvl1pPr>
              <a:defRPr/>
            </a:lvl1pPr>
          </a:lstStyle>
          <a:p>
            <a:pPr>
              <a:defRPr/>
            </a:pPr>
            <a:endParaRPr lang="ja-JP" altLang="en-US"/>
          </a:p>
        </p:txBody>
      </p:sp>
      <p:sp>
        <p:nvSpPr>
          <p:cNvPr id="4" name="スライド番号プレースホルダ 5">
            <a:extLst>
              <a:ext uri="{FF2B5EF4-FFF2-40B4-BE49-F238E27FC236}">
                <a16:creationId xmlns:a16="http://schemas.microsoft.com/office/drawing/2014/main" id="{FA5AEE5C-C4B4-7A83-BD34-0E43CE1756AA}"/>
              </a:ext>
            </a:extLst>
          </p:cNvPr>
          <p:cNvSpPr>
            <a:spLocks noGrp="1"/>
          </p:cNvSpPr>
          <p:nvPr>
            <p:ph type="sldNum" sz="quarter" idx="11"/>
          </p:nvPr>
        </p:nvSpPr>
        <p:spPr>
          <a:xfrm>
            <a:off x="4914900" y="8475663"/>
            <a:ext cx="1600200" cy="48577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55BC8CB8-721C-4A66-A1DA-01C05DDB8C23}" type="slidenum">
              <a:rPr lang="ja-JP" altLang="en-US"/>
              <a:pPr>
                <a:defRPr/>
              </a:pPr>
              <a:t>‹#›</a:t>
            </a:fld>
            <a:endParaRPr lang="ja-JP" altLang="en-US"/>
          </a:p>
        </p:txBody>
      </p:sp>
      <p:sp>
        <p:nvSpPr>
          <p:cNvPr id="5" name="日付プレースホルダ 3">
            <a:extLst>
              <a:ext uri="{FF2B5EF4-FFF2-40B4-BE49-F238E27FC236}">
                <a16:creationId xmlns:a16="http://schemas.microsoft.com/office/drawing/2014/main" id="{D44E59C5-DD49-2350-69DD-B6331718ABFC}"/>
              </a:ext>
            </a:extLst>
          </p:cNvPr>
          <p:cNvSpPr>
            <a:spLocks noGrp="1"/>
          </p:cNvSpPr>
          <p:nvPr>
            <p:ph type="dt" sz="half" idx="12"/>
          </p:nvPr>
        </p:nvSpPr>
        <p:spPr>
          <a:xfrm>
            <a:off x="342900" y="8475663"/>
            <a:ext cx="1600200" cy="485775"/>
          </a:xfrm>
          <a:prstGeom prst="rect">
            <a:avLst/>
          </a:prstGeom>
        </p:spPr>
        <p:txBody>
          <a:bodyPr/>
          <a:lstStyle>
            <a:lvl1pPr eaLnBrk="1" hangingPunct="1">
              <a:defRPr>
                <a:latin typeface="Arial" charset="0"/>
                <a:ea typeface="ＭＳ Ｐゴシック" charset="-128"/>
              </a:defRPr>
            </a:lvl1pPr>
          </a:lstStyle>
          <a:p>
            <a:pPr>
              <a:defRPr/>
            </a:pPr>
            <a:r>
              <a:rPr lang="en-US" altLang="ja-JP"/>
              <a:t>160323</a:t>
            </a:r>
            <a:endParaRPr lang="ja-JP" altLang="en-US"/>
          </a:p>
        </p:txBody>
      </p:sp>
    </p:spTree>
    <p:extLst>
      <p:ext uri="{BB962C8B-B14F-4D97-AF65-F5344CB8AC3E}">
        <p14:creationId xmlns:p14="http://schemas.microsoft.com/office/powerpoint/2010/main" val="2520229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フッター プレースホルダ 4">
            <a:extLst>
              <a:ext uri="{FF2B5EF4-FFF2-40B4-BE49-F238E27FC236}">
                <a16:creationId xmlns:a16="http://schemas.microsoft.com/office/drawing/2014/main" id="{D733E81B-E738-9350-EBEB-7E5170C0591E}"/>
              </a:ext>
            </a:extLst>
          </p:cNvPr>
          <p:cNvSpPr>
            <a:spLocks noGrp="1"/>
          </p:cNvSpPr>
          <p:nvPr>
            <p:ph type="ftr" sz="quarter" idx="10"/>
          </p:nvPr>
        </p:nvSpPr>
        <p:spPr/>
        <p:txBody>
          <a:bodyPr/>
          <a:lstStyle>
            <a:lvl1pPr>
              <a:defRPr/>
            </a:lvl1pPr>
          </a:lstStyle>
          <a:p>
            <a:pPr>
              <a:defRPr/>
            </a:pPr>
            <a:endParaRPr lang="ja-JP" altLang="en-US"/>
          </a:p>
        </p:txBody>
      </p:sp>
      <p:sp>
        <p:nvSpPr>
          <p:cNvPr id="3" name="スライド番号プレースホルダ 5">
            <a:extLst>
              <a:ext uri="{FF2B5EF4-FFF2-40B4-BE49-F238E27FC236}">
                <a16:creationId xmlns:a16="http://schemas.microsoft.com/office/drawing/2014/main" id="{DB25A9A0-61D0-A0EB-6BB6-8EF5ADD84E6C}"/>
              </a:ext>
            </a:extLst>
          </p:cNvPr>
          <p:cNvSpPr>
            <a:spLocks noGrp="1"/>
          </p:cNvSpPr>
          <p:nvPr>
            <p:ph type="sldNum" sz="quarter" idx="11"/>
          </p:nvPr>
        </p:nvSpPr>
        <p:spPr>
          <a:xfrm>
            <a:off x="4914900" y="8475663"/>
            <a:ext cx="1600200" cy="48577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C8EEB773-998D-4AED-9D41-E32219AEABF5}" type="slidenum">
              <a:rPr lang="ja-JP" altLang="en-US"/>
              <a:pPr>
                <a:defRPr/>
              </a:pPr>
              <a:t>‹#›</a:t>
            </a:fld>
            <a:endParaRPr lang="ja-JP" altLang="en-US"/>
          </a:p>
        </p:txBody>
      </p:sp>
      <p:sp>
        <p:nvSpPr>
          <p:cNvPr id="4" name="日付プレースホルダ 3">
            <a:extLst>
              <a:ext uri="{FF2B5EF4-FFF2-40B4-BE49-F238E27FC236}">
                <a16:creationId xmlns:a16="http://schemas.microsoft.com/office/drawing/2014/main" id="{E544EF79-672D-70B6-311A-0CC73FB0270F}"/>
              </a:ext>
            </a:extLst>
          </p:cNvPr>
          <p:cNvSpPr>
            <a:spLocks noGrp="1"/>
          </p:cNvSpPr>
          <p:nvPr>
            <p:ph type="dt" sz="half" idx="12"/>
          </p:nvPr>
        </p:nvSpPr>
        <p:spPr>
          <a:xfrm>
            <a:off x="342900" y="8475663"/>
            <a:ext cx="1600200" cy="485775"/>
          </a:xfrm>
          <a:prstGeom prst="rect">
            <a:avLst/>
          </a:prstGeom>
        </p:spPr>
        <p:txBody>
          <a:bodyPr/>
          <a:lstStyle>
            <a:lvl1pPr eaLnBrk="1" hangingPunct="1">
              <a:defRPr>
                <a:latin typeface="Arial" charset="0"/>
                <a:ea typeface="ＭＳ Ｐゴシック" charset="-128"/>
              </a:defRPr>
            </a:lvl1pPr>
          </a:lstStyle>
          <a:p>
            <a:pPr>
              <a:defRPr/>
            </a:pPr>
            <a:r>
              <a:rPr lang="en-US" altLang="ja-JP"/>
              <a:t>160323</a:t>
            </a:r>
            <a:endParaRPr lang="ja-JP" altLang="en-US"/>
          </a:p>
        </p:txBody>
      </p:sp>
    </p:spTree>
    <p:extLst>
      <p:ext uri="{BB962C8B-B14F-4D97-AF65-F5344CB8AC3E}">
        <p14:creationId xmlns:p14="http://schemas.microsoft.com/office/powerpoint/2010/main" val="29895756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64067"/>
            <a:ext cx="2256235" cy="154940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2681288" y="364078"/>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342900" y="1913471"/>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フッター プレースホルダ 4">
            <a:extLst>
              <a:ext uri="{FF2B5EF4-FFF2-40B4-BE49-F238E27FC236}">
                <a16:creationId xmlns:a16="http://schemas.microsoft.com/office/drawing/2014/main" id="{B95CEFD4-DD98-EBDC-33CF-54A7D5AAB600}"/>
              </a:ext>
            </a:extLst>
          </p:cNvPr>
          <p:cNvSpPr>
            <a:spLocks noGrp="1"/>
          </p:cNvSpPr>
          <p:nvPr>
            <p:ph type="ftr" sz="quarter" idx="10"/>
          </p:nvPr>
        </p:nvSpPr>
        <p:spPr/>
        <p:txBody>
          <a:bodyPr/>
          <a:lstStyle>
            <a:lvl1pPr>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1D4132CF-2108-788F-0E76-56D30FCD1903}"/>
              </a:ext>
            </a:extLst>
          </p:cNvPr>
          <p:cNvSpPr>
            <a:spLocks noGrp="1"/>
          </p:cNvSpPr>
          <p:nvPr>
            <p:ph type="sldNum" sz="quarter" idx="11"/>
          </p:nvPr>
        </p:nvSpPr>
        <p:spPr>
          <a:xfrm>
            <a:off x="4914900" y="8475663"/>
            <a:ext cx="1600200" cy="48577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F5354CEA-5A86-4380-B136-014B2793FBF8}" type="slidenum">
              <a:rPr lang="ja-JP" altLang="en-US"/>
              <a:pPr>
                <a:defRPr/>
              </a:pPr>
              <a:t>‹#›</a:t>
            </a:fld>
            <a:endParaRPr lang="ja-JP" altLang="en-US"/>
          </a:p>
        </p:txBody>
      </p:sp>
      <p:sp>
        <p:nvSpPr>
          <p:cNvPr id="7" name="日付プレースホルダ 3">
            <a:extLst>
              <a:ext uri="{FF2B5EF4-FFF2-40B4-BE49-F238E27FC236}">
                <a16:creationId xmlns:a16="http://schemas.microsoft.com/office/drawing/2014/main" id="{A242CEB4-9699-C397-C299-F15BC51D7F93}"/>
              </a:ext>
            </a:extLst>
          </p:cNvPr>
          <p:cNvSpPr>
            <a:spLocks noGrp="1"/>
          </p:cNvSpPr>
          <p:nvPr>
            <p:ph type="dt" sz="half" idx="12"/>
          </p:nvPr>
        </p:nvSpPr>
        <p:spPr>
          <a:xfrm>
            <a:off x="342900" y="8475663"/>
            <a:ext cx="1600200" cy="485775"/>
          </a:xfrm>
          <a:prstGeom prst="rect">
            <a:avLst/>
          </a:prstGeom>
        </p:spPr>
        <p:txBody>
          <a:bodyPr/>
          <a:lstStyle>
            <a:lvl1pPr eaLnBrk="1" hangingPunct="1">
              <a:defRPr>
                <a:latin typeface="Arial" charset="0"/>
                <a:ea typeface="ＭＳ Ｐゴシック" charset="-128"/>
              </a:defRPr>
            </a:lvl1pPr>
          </a:lstStyle>
          <a:p>
            <a:pPr>
              <a:defRPr/>
            </a:pPr>
            <a:r>
              <a:rPr lang="en-US" altLang="ja-JP"/>
              <a:t>160323</a:t>
            </a:r>
            <a:endParaRPr lang="ja-JP" altLang="en-US"/>
          </a:p>
        </p:txBody>
      </p:sp>
    </p:spTree>
    <p:extLst>
      <p:ext uri="{BB962C8B-B14F-4D97-AF65-F5344CB8AC3E}">
        <p14:creationId xmlns:p14="http://schemas.microsoft.com/office/powerpoint/2010/main" val="1532380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400800"/>
            <a:ext cx="4114800" cy="755651"/>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344216" y="817033"/>
            <a:ext cx="41148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フッター プレースホルダ 4">
            <a:extLst>
              <a:ext uri="{FF2B5EF4-FFF2-40B4-BE49-F238E27FC236}">
                <a16:creationId xmlns:a16="http://schemas.microsoft.com/office/drawing/2014/main" id="{2774DB69-A822-7A82-EA35-8E5D19ED3B76}"/>
              </a:ext>
            </a:extLst>
          </p:cNvPr>
          <p:cNvSpPr>
            <a:spLocks noGrp="1"/>
          </p:cNvSpPr>
          <p:nvPr>
            <p:ph type="ftr" sz="quarter" idx="10"/>
          </p:nvPr>
        </p:nvSpPr>
        <p:spPr/>
        <p:txBody>
          <a:bodyPr/>
          <a:lstStyle>
            <a:lvl1pPr>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F521F8F9-3008-D675-3377-C29F4FFB47C5}"/>
              </a:ext>
            </a:extLst>
          </p:cNvPr>
          <p:cNvSpPr>
            <a:spLocks noGrp="1"/>
          </p:cNvSpPr>
          <p:nvPr>
            <p:ph type="sldNum" sz="quarter" idx="11"/>
          </p:nvPr>
        </p:nvSpPr>
        <p:spPr>
          <a:xfrm>
            <a:off x="4914900" y="8475663"/>
            <a:ext cx="1600200" cy="48577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4E9E3054-9D94-4469-B55E-16E5D2BC2AD4}" type="slidenum">
              <a:rPr lang="ja-JP" altLang="en-US"/>
              <a:pPr>
                <a:defRPr/>
              </a:pPr>
              <a:t>‹#›</a:t>
            </a:fld>
            <a:endParaRPr lang="ja-JP" altLang="en-US"/>
          </a:p>
        </p:txBody>
      </p:sp>
      <p:sp>
        <p:nvSpPr>
          <p:cNvPr id="7" name="日付プレースホルダ 3">
            <a:extLst>
              <a:ext uri="{FF2B5EF4-FFF2-40B4-BE49-F238E27FC236}">
                <a16:creationId xmlns:a16="http://schemas.microsoft.com/office/drawing/2014/main" id="{B37D552F-7E41-1A28-967C-285F1CA2D939}"/>
              </a:ext>
            </a:extLst>
          </p:cNvPr>
          <p:cNvSpPr>
            <a:spLocks noGrp="1"/>
          </p:cNvSpPr>
          <p:nvPr>
            <p:ph type="dt" sz="half" idx="12"/>
          </p:nvPr>
        </p:nvSpPr>
        <p:spPr>
          <a:xfrm>
            <a:off x="342900" y="8475663"/>
            <a:ext cx="1600200" cy="485775"/>
          </a:xfrm>
          <a:prstGeom prst="rect">
            <a:avLst/>
          </a:prstGeom>
        </p:spPr>
        <p:txBody>
          <a:bodyPr/>
          <a:lstStyle>
            <a:lvl1pPr eaLnBrk="1" hangingPunct="1">
              <a:defRPr>
                <a:latin typeface="Arial" charset="0"/>
                <a:ea typeface="ＭＳ Ｐゴシック" charset="-128"/>
              </a:defRPr>
            </a:lvl1pPr>
          </a:lstStyle>
          <a:p>
            <a:pPr>
              <a:defRPr/>
            </a:pPr>
            <a:r>
              <a:rPr lang="en-US" altLang="ja-JP"/>
              <a:t>160323</a:t>
            </a:r>
            <a:endParaRPr lang="ja-JP" altLang="en-US"/>
          </a:p>
        </p:txBody>
      </p:sp>
    </p:spTree>
    <p:extLst>
      <p:ext uri="{BB962C8B-B14F-4D97-AF65-F5344CB8AC3E}">
        <p14:creationId xmlns:p14="http://schemas.microsoft.com/office/powerpoint/2010/main" val="2160564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a:extLst>
              <a:ext uri="{FF2B5EF4-FFF2-40B4-BE49-F238E27FC236}">
                <a16:creationId xmlns:a16="http://schemas.microsoft.com/office/drawing/2014/main" id="{44F8D248-80A8-A5FA-A219-7EFFD7592C4E}"/>
              </a:ext>
            </a:extLst>
          </p:cNvPr>
          <p:cNvSpPr>
            <a:spLocks noGrp="1"/>
          </p:cNvSpPr>
          <p:nvPr>
            <p:ph type="title"/>
          </p:nvPr>
        </p:nvSpPr>
        <p:spPr bwMode="auto">
          <a:xfrm>
            <a:off x="342900" y="366713"/>
            <a:ext cx="61722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テキスト プレースホルダ 2">
            <a:extLst>
              <a:ext uri="{FF2B5EF4-FFF2-40B4-BE49-F238E27FC236}">
                <a16:creationId xmlns:a16="http://schemas.microsoft.com/office/drawing/2014/main" id="{4CC9EDA0-1290-37D5-FD45-67AC6FA9A80D}"/>
              </a:ext>
            </a:extLst>
          </p:cNvPr>
          <p:cNvSpPr>
            <a:spLocks noGrp="1"/>
          </p:cNvSpPr>
          <p:nvPr>
            <p:ph type="body" idx="1"/>
          </p:nvPr>
        </p:nvSpPr>
        <p:spPr bwMode="auto">
          <a:xfrm>
            <a:off x="342900" y="2133600"/>
            <a:ext cx="6172200" cy="603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フッター プレースホルダ 4">
            <a:extLst>
              <a:ext uri="{FF2B5EF4-FFF2-40B4-BE49-F238E27FC236}">
                <a16:creationId xmlns:a16="http://schemas.microsoft.com/office/drawing/2014/main" id="{C0485458-F046-38FD-0366-ACEDFF05DF07}"/>
              </a:ext>
            </a:extLst>
          </p:cNvPr>
          <p:cNvSpPr>
            <a:spLocks noGrp="1"/>
          </p:cNvSpPr>
          <p:nvPr>
            <p:ph type="ftr" sz="quarter" idx="3"/>
          </p:nvPr>
        </p:nvSpPr>
        <p:spPr>
          <a:xfrm>
            <a:off x="2343150" y="8475663"/>
            <a:ext cx="2171700" cy="485775"/>
          </a:xfrm>
          <a:prstGeom prst="rect">
            <a:avLst/>
          </a:prstGeom>
        </p:spPr>
        <p:txBody>
          <a:bodyPr vert="horz" lIns="91440" tIns="45720" rIns="91440" bIns="45720" rtlCol="0" anchor="ctr"/>
          <a:lstStyle>
            <a:lvl1pPr algn="ctr" eaLnBrk="1" fontAlgn="auto" hangingPunct="1">
              <a:spcBef>
                <a:spcPts val="0"/>
              </a:spcBef>
              <a:spcAft>
                <a:spcPts val="0"/>
              </a:spcAft>
              <a:defRPr sz="1200" baseline="0">
                <a:solidFill>
                  <a:schemeClr val="tx1">
                    <a:tint val="75000"/>
                  </a:schemeClr>
                </a:solidFill>
                <a:latin typeface="Arial" panose="020B0604020202020204" pitchFamily="34" charset="0"/>
                <a:ea typeface="HG丸ｺﾞｼｯｸM-PRO" panose="020F0600000000000000" pitchFamily="50" charset="-128"/>
              </a:defRPr>
            </a:lvl1pPr>
          </a:lstStyle>
          <a:p>
            <a:pPr>
              <a:defRPr/>
            </a:pPr>
            <a:endParaRPr lang="ja-JP" altLang="en-US"/>
          </a:p>
        </p:txBody>
      </p:sp>
    </p:spTree>
  </p:cSld>
  <p:clrMap bg1="lt1" tx1="dk1" bg2="lt2" tx2="dk2" accent1="accent1" accent2="accent2" accent3="accent3" accent4="accent4" accent5="accent5" accent6="accent6" hlink="hlink" folHlink="folHlink"/>
  <p:sldLayoutIdLst>
    <p:sldLayoutId id="2147490791" r:id="rId1"/>
    <p:sldLayoutId id="2147490792" r:id="rId2"/>
    <p:sldLayoutId id="2147490793" r:id="rId3"/>
    <p:sldLayoutId id="2147490794" r:id="rId4"/>
    <p:sldLayoutId id="2147490795" r:id="rId5"/>
    <p:sldLayoutId id="2147490796" r:id="rId6"/>
    <p:sldLayoutId id="2147490797" r:id="rId7"/>
    <p:sldLayoutId id="2147490798" r:id="rId8"/>
    <p:sldLayoutId id="2147490799" r:id="rId9"/>
    <p:sldLayoutId id="2147490800" r:id="rId10"/>
    <p:sldLayoutId id="2147490801" r:id="rId11"/>
  </p:sldLayoutIdLst>
  <p:hf hdr="0" ftr="0"/>
  <p:txStyles>
    <p:titleStyle>
      <a:lvl1pPr algn="ctr" rtl="0" eaLnBrk="0" fontAlgn="base" hangingPunct="0">
        <a:spcBef>
          <a:spcPct val="0"/>
        </a:spcBef>
        <a:spcAft>
          <a:spcPct val="0"/>
        </a:spcAft>
        <a:defRPr kumimoji="1" sz="4400" kern="1200">
          <a:solidFill>
            <a:schemeClr val="tx1"/>
          </a:solidFill>
          <a:latin typeface="Arial" panose="020B0604020202020204" pitchFamily="34" charset="0"/>
          <a:ea typeface="HG丸ｺﾞｼｯｸM-PRO" panose="020F0600000000000000" pitchFamily="50" charset="-128"/>
          <a:cs typeface="+mj-cs"/>
        </a:defRPr>
      </a:lvl1pPr>
      <a:lvl2pPr algn="ctr" rtl="0" eaLnBrk="0" fontAlgn="base" hangingPunct="0">
        <a:spcBef>
          <a:spcPct val="0"/>
        </a:spcBef>
        <a:spcAft>
          <a:spcPct val="0"/>
        </a:spcAft>
        <a:defRPr kumimoji="1" sz="4400">
          <a:solidFill>
            <a:schemeClr val="tx1"/>
          </a:solidFill>
          <a:latin typeface="Arial" charset="0"/>
          <a:ea typeface="HG丸ｺﾞｼｯｸM-PRO" pitchFamily="50" charset="-128"/>
        </a:defRPr>
      </a:lvl2pPr>
      <a:lvl3pPr algn="ctr" rtl="0" eaLnBrk="0" fontAlgn="base" hangingPunct="0">
        <a:spcBef>
          <a:spcPct val="0"/>
        </a:spcBef>
        <a:spcAft>
          <a:spcPct val="0"/>
        </a:spcAft>
        <a:defRPr kumimoji="1" sz="4400">
          <a:solidFill>
            <a:schemeClr val="tx1"/>
          </a:solidFill>
          <a:latin typeface="Arial" charset="0"/>
          <a:ea typeface="HG丸ｺﾞｼｯｸM-PRO" pitchFamily="50" charset="-128"/>
        </a:defRPr>
      </a:lvl3pPr>
      <a:lvl4pPr algn="ctr" rtl="0" eaLnBrk="0" fontAlgn="base" hangingPunct="0">
        <a:spcBef>
          <a:spcPct val="0"/>
        </a:spcBef>
        <a:spcAft>
          <a:spcPct val="0"/>
        </a:spcAft>
        <a:defRPr kumimoji="1" sz="4400">
          <a:solidFill>
            <a:schemeClr val="tx1"/>
          </a:solidFill>
          <a:latin typeface="Arial" charset="0"/>
          <a:ea typeface="HG丸ｺﾞｼｯｸM-PRO" pitchFamily="50" charset="-128"/>
        </a:defRPr>
      </a:lvl4pPr>
      <a:lvl5pPr algn="ctr" rtl="0" eaLnBrk="0" fontAlgn="base" hangingPunct="0">
        <a:spcBef>
          <a:spcPct val="0"/>
        </a:spcBef>
        <a:spcAft>
          <a:spcPct val="0"/>
        </a:spcAft>
        <a:defRPr kumimoji="1" sz="4400">
          <a:solidFill>
            <a:schemeClr val="tx1"/>
          </a:solidFill>
          <a:latin typeface="Arial" charset="0"/>
          <a:ea typeface="HG丸ｺﾞｼｯｸM-PRO" pitchFamily="50" charset="-128"/>
        </a:defRPr>
      </a:lvl5pPr>
      <a:lvl6pPr marL="457200" algn="ctr" rtl="0" fontAlgn="base">
        <a:spcBef>
          <a:spcPct val="0"/>
        </a:spcBef>
        <a:spcAft>
          <a:spcPct val="0"/>
        </a:spcAft>
        <a:defRPr kumimoji="1" sz="4400">
          <a:solidFill>
            <a:schemeClr val="tx1"/>
          </a:solidFill>
          <a:latin typeface="Calibri" pitchFamily="34" charset="0"/>
          <a:ea typeface="ＭＳ Ｐゴシック" charset="-128"/>
        </a:defRPr>
      </a:lvl6pPr>
      <a:lvl7pPr marL="914400" algn="ctr" rtl="0" fontAlgn="base">
        <a:spcBef>
          <a:spcPct val="0"/>
        </a:spcBef>
        <a:spcAft>
          <a:spcPct val="0"/>
        </a:spcAft>
        <a:defRPr kumimoji="1" sz="4400">
          <a:solidFill>
            <a:schemeClr val="tx1"/>
          </a:solidFill>
          <a:latin typeface="Calibri" pitchFamily="34" charset="0"/>
          <a:ea typeface="ＭＳ Ｐゴシック"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Arial" panose="020B0604020202020204" pitchFamily="34" charset="0"/>
          <a:ea typeface="HG丸ｺﾞｼｯｸM-PRO" panose="020F0600000000000000" pitchFamily="50" charset="-128"/>
          <a:cs typeface="+mn-cs"/>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Arial" panose="020B0604020202020204" pitchFamily="34" charset="0"/>
          <a:ea typeface="HG丸ｺﾞｼｯｸM-PRO" panose="020F0600000000000000" pitchFamily="50"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Arial" panose="020B0604020202020204" pitchFamily="34" charset="0"/>
          <a:ea typeface="HG丸ｺﾞｼｯｸM-PRO" panose="020F0600000000000000" pitchFamily="50"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Arial" panose="020B0604020202020204" pitchFamily="34" charset="0"/>
          <a:ea typeface="HG丸ｺﾞｼｯｸM-PRO" panose="020F0600000000000000" pitchFamily="50"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Arial" panose="020B0604020202020204" pitchFamily="34" charset="0"/>
          <a:ea typeface="HG丸ｺﾞｼｯｸM-PRO" panose="020F0600000000000000" pitchFamily="50" charset="-128"/>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9.png"/><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1">
            <a:extLst>
              <a:ext uri="{FF2B5EF4-FFF2-40B4-BE49-F238E27FC236}">
                <a16:creationId xmlns:a16="http://schemas.microsoft.com/office/drawing/2014/main" id="{116C5D73-D1AB-94E6-2E9A-8821B273CD9B}"/>
              </a:ext>
            </a:extLst>
          </p:cNvPr>
          <p:cNvSpPr>
            <a:spLocks noGrp="1"/>
          </p:cNvSpPr>
          <p:nvPr>
            <p:ph type="ctrTitle"/>
          </p:nvPr>
        </p:nvSpPr>
        <p:spPr>
          <a:xfrm>
            <a:off x="246063" y="3238500"/>
            <a:ext cx="6357937" cy="1960563"/>
          </a:xfrm>
        </p:spPr>
        <p:txBody>
          <a:bodyPr/>
          <a:lstStyle/>
          <a:p>
            <a:pPr algn="dist">
              <a:lnSpc>
                <a:spcPct val="150000"/>
              </a:lnSpc>
            </a:pPr>
            <a:br>
              <a:rPr lang="en-US" altLang="ja-JP" sz="4000" dirty="0">
                <a:latin typeface="HG丸ｺﾞｼｯｸM-PRO" panose="020F0600000000000000" pitchFamily="50" charset="-128"/>
              </a:rPr>
            </a:br>
            <a:r>
              <a:rPr lang="ja-JP" altLang="en-US" sz="3200" dirty="0">
                <a:latin typeface="HG丸ｺﾞｼｯｸM-PRO" panose="020F0600000000000000" pitchFamily="50" charset="-128"/>
              </a:rPr>
              <a:t>入園のしおり</a:t>
            </a:r>
            <a:br>
              <a:rPr lang="en-US" altLang="ja-JP" sz="3200" dirty="0">
                <a:latin typeface="HG丸ｺﾞｼｯｸM-PRO" panose="020F0600000000000000" pitchFamily="50" charset="-128"/>
              </a:rPr>
            </a:br>
            <a:r>
              <a:rPr lang="ja-JP" altLang="en-US" sz="3200" dirty="0">
                <a:latin typeface="HG丸ｺﾞｼｯｸM-PRO" panose="020F0600000000000000" pitchFamily="50" charset="-128"/>
              </a:rPr>
              <a:t>（重要事項説明書）</a:t>
            </a:r>
          </a:p>
        </p:txBody>
      </p:sp>
      <p:pic>
        <p:nvPicPr>
          <p:cNvPr id="15363" name="図 5">
            <a:extLst>
              <a:ext uri="{FF2B5EF4-FFF2-40B4-BE49-F238E27FC236}">
                <a16:creationId xmlns:a16="http://schemas.microsoft.com/office/drawing/2014/main" id="{46A65841-2A8F-69FF-7671-2921181BC8E4}"/>
              </a:ext>
            </a:extLst>
          </p:cNvPr>
          <p:cNvPicPr>
            <a:picLocks noChangeAspect="1"/>
          </p:cNvPicPr>
          <p:nvPr/>
        </p:nvPicPr>
        <p:blipFill>
          <a:blip r:embed="rId3">
            <a:extLst>
              <a:ext uri="{28A0092B-C50C-407E-A947-70E740481C1C}">
                <a14:useLocalDpi xmlns:a14="http://schemas.microsoft.com/office/drawing/2010/main" val="0"/>
              </a:ext>
            </a:extLst>
          </a:blip>
          <a:srcRect r="3026"/>
          <a:stretch>
            <a:fillRect/>
          </a:stretch>
        </p:blipFill>
        <p:spPr bwMode="auto">
          <a:xfrm>
            <a:off x="1995488" y="5434013"/>
            <a:ext cx="2898775"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テキスト ボックス 4">
            <a:extLst>
              <a:ext uri="{FF2B5EF4-FFF2-40B4-BE49-F238E27FC236}">
                <a16:creationId xmlns:a16="http://schemas.microsoft.com/office/drawing/2014/main" id="{393C1D62-6EE8-AE03-BA7D-5D8C8A58C360}"/>
              </a:ext>
            </a:extLst>
          </p:cNvPr>
          <p:cNvSpPr txBox="1">
            <a:spLocks noChangeArrowheads="1"/>
          </p:cNvSpPr>
          <p:nvPr/>
        </p:nvSpPr>
        <p:spPr bwMode="auto">
          <a:xfrm>
            <a:off x="2595563" y="8742363"/>
            <a:ext cx="1779587"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gn="ctr" eaLnBrk="1" hangingPunct="1">
              <a:spcBef>
                <a:spcPct val="0"/>
              </a:spcBef>
              <a:buFontTx/>
              <a:buNone/>
            </a:pPr>
            <a:r>
              <a:rPr lang="ja-JP" altLang="en-US" sz="1000" dirty="0">
                <a:latin typeface="HG丸ｺﾞｼｯｸM-PRO" panose="020F0600000000000000" pitchFamily="50" charset="-128"/>
              </a:rPr>
              <a:t>２０２</a:t>
            </a:r>
            <a:r>
              <a:rPr lang="en-US" altLang="ja-JP" sz="1000" dirty="0">
                <a:latin typeface="HG丸ｺﾞｼｯｸM-PRO" panose="020F0600000000000000" pitchFamily="50" charset="-128"/>
              </a:rPr>
              <a:t>6</a:t>
            </a:r>
            <a:r>
              <a:rPr lang="ja-JP" altLang="en-US" sz="1000" dirty="0">
                <a:latin typeface="HG丸ｺﾞｼｯｸM-PRO" panose="020F0600000000000000" pitchFamily="50" charset="-128"/>
              </a:rPr>
              <a:t>年</a:t>
            </a:r>
            <a:r>
              <a:rPr lang="en-US" altLang="ja-JP" sz="1000" dirty="0">
                <a:latin typeface="HG丸ｺﾞｼｯｸM-PRO" panose="020F0600000000000000" pitchFamily="50" charset="-128"/>
              </a:rPr>
              <a:t>4</a:t>
            </a:r>
            <a:r>
              <a:rPr lang="ja-JP" altLang="en-US" sz="1000" dirty="0">
                <a:latin typeface="HG丸ｺﾞｼｯｸM-PRO" panose="020F0600000000000000" pitchFamily="50" charset="-128"/>
              </a:rPr>
              <a:t>月</a:t>
            </a:r>
            <a:r>
              <a:rPr lang="en-US" altLang="ja-JP" sz="1000" dirty="0">
                <a:latin typeface="HG丸ｺﾞｼｯｸM-PRO" panose="020F0600000000000000" pitchFamily="50" charset="-128"/>
              </a:rPr>
              <a:t>1</a:t>
            </a:r>
            <a:r>
              <a:rPr lang="ja-JP" altLang="en-US" sz="1000" dirty="0">
                <a:latin typeface="HG丸ｺﾞｼｯｸM-PRO" panose="020F0600000000000000" pitchFamily="50" charset="-128"/>
              </a:rPr>
              <a:t>日更新</a:t>
            </a:r>
          </a:p>
        </p:txBody>
      </p:sp>
      <p:pic>
        <p:nvPicPr>
          <p:cNvPr id="2" name="図 1">
            <a:extLst>
              <a:ext uri="{FF2B5EF4-FFF2-40B4-BE49-F238E27FC236}">
                <a16:creationId xmlns:a16="http://schemas.microsoft.com/office/drawing/2014/main" id="{757380FD-FBF9-9D62-F6B7-CBE0EF8F8A43}"/>
              </a:ext>
            </a:extLst>
          </p:cNvPr>
          <p:cNvPicPr>
            <a:picLocks noChangeAspect="1"/>
          </p:cNvPicPr>
          <p:nvPr/>
        </p:nvPicPr>
        <p:blipFill>
          <a:blip r:embed="rId4">
            <a:extLst>
              <a:ext uri="{28A0092B-C50C-407E-A947-70E740481C1C}">
                <a14:useLocalDpi xmlns:a14="http://schemas.microsoft.com/office/drawing/2010/main" val="0"/>
              </a:ext>
            </a:extLst>
          </a:blip>
          <a:srcRect l="31517" t="26164" r="28783" b="27638"/>
          <a:stretch>
            <a:fillRect/>
          </a:stretch>
        </p:blipFill>
        <p:spPr bwMode="auto">
          <a:xfrm>
            <a:off x="2289175" y="584200"/>
            <a:ext cx="2309813"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テキスト ボックス 2">
            <a:extLst>
              <a:ext uri="{FF2B5EF4-FFF2-40B4-BE49-F238E27FC236}">
                <a16:creationId xmlns:a16="http://schemas.microsoft.com/office/drawing/2014/main" id="{474D0F35-98CE-3E20-72D3-55A6415D3A9B}"/>
              </a:ext>
            </a:extLst>
          </p:cNvPr>
          <p:cNvSpPr txBox="1">
            <a:spLocks noChangeArrowheads="1"/>
          </p:cNvSpPr>
          <p:nvPr/>
        </p:nvSpPr>
        <p:spPr bwMode="auto">
          <a:xfrm>
            <a:off x="929481" y="6897687"/>
            <a:ext cx="5111750"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gn="ctr" eaLnBrk="1" hangingPunct="1">
              <a:lnSpc>
                <a:spcPct val="150000"/>
              </a:lnSpc>
              <a:spcBef>
                <a:spcPct val="0"/>
              </a:spcBef>
              <a:buFontTx/>
              <a:buNone/>
            </a:pPr>
            <a:r>
              <a:rPr lang="ja-JP" altLang="en-US" sz="2000" dirty="0">
                <a:latin typeface="HG丸ｺﾞｼｯｸM-PRO" panose="020F0600000000000000" pitchFamily="50" charset="-128"/>
              </a:rPr>
              <a:t>ウィズブック保育園大岡山</a:t>
            </a:r>
            <a:endParaRPr lang="en-US" altLang="ja-JP" sz="2000" dirty="0">
              <a:latin typeface="HG丸ｺﾞｼｯｸM-PRO" panose="020F0600000000000000" pitchFamily="50" charset="-128"/>
            </a:endParaRPr>
          </a:p>
          <a:p>
            <a:pPr algn="ctr" eaLnBrk="1" hangingPunct="1">
              <a:lnSpc>
                <a:spcPct val="150000"/>
              </a:lnSpc>
              <a:spcBef>
                <a:spcPct val="0"/>
              </a:spcBef>
              <a:buFontTx/>
              <a:buNone/>
            </a:pPr>
            <a:r>
              <a:rPr lang="ja-JP" altLang="en-US" sz="1200" dirty="0">
                <a:latin typeface="HG丸ｺﾞｼｯｸM-PRO"/>
                <a:ea typeface="HG丸ｺﾞｼｯｸM-PRO"/>
              </a:rPr>
              <a:t>〒</a:t>
            </a:r>
            <a:r>
              <a:rPr lang="en-US" altLang="ja-JP" sz="1200" dirty="0">
                <a:latin typeface="HG丸ｺﾞｼｯｸM-PRO"/>
                <a:ea typeface="HG丸ｺﾞｼｯｸM-PRO"/>
              </a:rPr>
              <a:t>152</a:t>
            </a:r>
            <a:r>
              <a:rPr lang="ja-JP" altLang="en-US" sz="1200" dirty="0">
                <a:latin typeface="HG丸ｺﾞｼｯｸM-PRO"/>
                <a:ea typeface="HG丸ｺﾞｼｯｸM-PRO"/>
              </a:rPr>
              <a:t>－</a:t>
            </a:r>
            <a:r>
              <a:rPr lang="en-US" altLang="ja-JP" sz="1200" dirty="0">
                <a:latin typeface="HG丸ｺﾞｼｯｸM-PRO"/>
                <a:ea typeface="HG丸ｺﾞｼｯｸM-PRO"/>
              </a:rPr>
              <a:t>0033 </a:t>
            </a:r>
            <a:r>
              <a:rPr lang="ja-JP" altLang="en-US" sz="1200" dirty="0">
                <a:latin typeface="HG丸ｺﾞｼｯｸM-PRO"/>
                <a:ea typeface="HG丸ｺﾞｼｯｸM-PRO"/>
              </a:rPr>
              <a:t>　</a:t>
            </a:r>
            <a:r>
              <a:rPr lang="ar-SA" altLang="ja-JP" sz="1200" dirty="0">
                <a:latin typeface="HG丸ｺﾞｼｯｸM-PRO"/>
                <a:ea typeface="HG丸ｺﾞｼｯｸM-PRO"/>
              </a:rPr>
              <a:t> </a:t>
            </a:r>
            <a:r>
              <a:rPr lang="ar-SA" altLang="ja-JP" sz="1200" dirty="0" err="1">
                <a:latin typeface="HG丸ｺﾞｼｯｸM-PRO"/>
                <a:ea typeface="HG丸ｺﾞｼｯｸM-PRO"/>
              </a:rPr>
              <a:t>東京都</a:t>
            </a:r>
            <a:r>
              <a:rPr lang="ja-JP" altLang="en-US" sz="1200" dirty="0">
                <a:latin typeface="HG丸ｺﾞｼｯｸM-PRO"/>
                <a:ea typeface="HG丸ｺﾞｼｯｸM-PRO"/>
              </a:rPr>
              <a:t>目黒区大岡山</a:t>
            </a:r>
            <a:r>
              <a:rPr lang="en-US" altLang="ja-JP" sz="1200" dirty="0">
                <a:latin typeface="HG丸ｺﾞｼｯｸM-PRO"/>
                <a:ea typeface="HG丸ｺﾞｼｯｸM-PRO"/>
              </a:rPr>
              <a:t>2-2-14</a:t>
            </a:r>
            <a:r>
              <a:rPr lang="ja-JP" altLang="en-US" sz="1200" dirty="0">
                <a:latin typeface="HG丸ｺﾞｼｯｸM-PRO"/>
                <a:ea typeface="HG丸ｺﾞｼｯｸM-PRO"/>
              </a:rPr>
              <a:t>フラット遠藤</a:t>
            </a:r>
            <a:r>
              <a:rPr lang="en-US" altLang="ja-JP" sz="1200" dirty="0">
                <a:latin typeface="HG丸ｺﾞｼｯｸM-PRO"/>
                <a:ea typeface="HG丸ｺﾞｼｯｸM-PRO"/>
              </a:rPr>
              <a:t>101</a:t>
            </a:r>
            <a:endParaRPr lang="en-US" altLang="ja-JP" sz="1200" dirty="0">
              <a:latin typeface="HG丸ｺﾞｼｯｸM-PRO" panose="020F0600000000000000" pitchFamily="50" charset="-128"/>
            </a:endParaRPr>
          </a:p>
          <a:p>
            <a:pPr algn="ctr" eaLnBrk="1" hangingPunct="1">
              <a:lnSpc>
                <a:spcPct val="150000"/>
              </a:lnSpc>
              <a:spcBef>
                <a:spcPct val="0"/>
              </a:spcBef>
              <a:buFontTx/>
              <a:buNone/>
            </a:pPr>
            <a:r>
              <a:rPr lang="ja-JP" altLang="en-US" sz="1200" dirty="0">
                <a:latin typeface="HG丸ｺﾞｼｯｸM-PRO" panose="020F0600000000000000" pitchFamily="50" charset="-128"/>
              </a:rPr>
              <a:t>ＴＥＬ　</a:t>
            </a:r>
            <a:r>
              <a:rPr lang="en-US" altLang="ja-JP" sz="1200" dirty="0">
                <a:latin typeface="HG丸ｺﾞｼｯｸM-PRO" panose="020F0600000000000000" pitchFamily="50" charset="-128"/>
              </a:rPr>
              <a:t>03-6386-5044</a:t>
            </a:r>
          </a:p>
          <a:p>
            <a:pPr algn="ctr" eaLnBrk="1" hangingPunct="1">
              <a:lnSpc>
                <a:spcPct val="150000"/>
              </a:lnSpc>
              <a:spcBef>
                <a:spcPct val="0"/>
              </a:spcBef>
              <a:buFontTx/>
              <a:buNone/>
            </a:pPr>
            <a:r>
              <a:rPr lang="ja-JP" altLang="en-US" sz="1200" dirty="0">
                <a:latin typeface="HG丸ｺﾞｼｯｸM-PRO" panose="020F0600000000000000" pitchFamily="50" charset="-128"/>
              </a:rPr>
              <a:t>ＦＡＸ　</a:t>
            </a:r>
            <a:r>
              <a:rPr lang="en-US" altLang="ja-JP" sz="1200" dirty="0">
                <a:latin typeface="HG丸ｺﾞｼｯｸM-PRO" panose="020F0600000000000000" pitchFamily="50" charset="-128"/>
              </a:rPr>
              <a:t>03-6386-5045</a:t>
            </a:r>
          </a:p>
          <a:p>
            <a:pPr algn="ctr" eaLnBrk="1" hangingPunct="1">
              <a:lnSpc>
                <a:spcPct val="150000"/>
              </a:lnSpc>
              <a:spcBef>
                <a:spcPct val="0"/>
              </a:spcBef>
              <a:buFontTx/>
              <a:buNone/>
            </a:pPr>
            <a:r>
              <a:rPr lang="en-US" altLang="ja-JP" sz="1200" dirty="0">
                <a:latin typeface="HG丸ｺﾞｼｯｸM-PRO"/>
                <a:ea typeface="HG丸ｺﾞｼｯｸM-PRO"/>
              </a:rPr>
              <a:t>MAIL</a:t>
            </a:r>
            <a:r>
              <a:rPr lang="ja-JP" altLang="en-US" sz="1200" dirty="0">
                <a:latin typeface="HG丸ｺﾞｼｯｸM-PRO"/>
                <a:ea typeface="HG丸ｺﾞｼｯｸM-PRO"/>
              </a:rPr>
              <a:t>　</a:t>
            </a:r>
            <a:r>
              <a:rPr lang="en-US" altLang="ja-JP" sz="1200" dirty="0" err="1">
                <a:latin typeface="HG丸ｺﾞｼｯｸM-PRO"/>
                <a:ea typeface="HG丸ｺﾞｼｯｸM-PRO"/>
              </a:rPr>
              <a:t>wb-oookayama</a:t>
            </a:r>
            <a:r>
              <a:rPr lang="ja-JP" altLang="en-US" sz="1200" dirty="0">
                <a:latin typeface="HG丸ｺﾞｼｯｸM-PRO"/>
                <a:ea typeface="HG丸ｺﾞｼｯｸM-PRO"/>
              </a:rPr>
              <a:t>＠</a:t>
            </a:r>
            <a:r>
              <a:rPr lang="en-US" altLang="ja-JP" sz="1200" dirty="0">
                <a:latin typeface="HG丸ｺﾞｼｯｸM-PRO"/>
                <a:ea typeface="HG丸ｺﾞｼｯｸM-PRO"/>
              </a:rPr>
              <a:t>isc-ac.jp</a:t>
            </a:r>
            <a:endParaRPr lang="ja-JP" altLang="en-US" sz="1200" dirty="0">
              <a:latin typeface="HG丸ｺﾞｼｯｸM-PRO"/>
              <a:ea typeface="HG丸ｺﾞｼｯｸM-PRO"/>
            </a:endParaRPr>
          </a:p>
        </p:txBody>
      </p:sp>
      <p:sp>
        <p:nvSpPr>
          <p:cNvPr id="4" name="テキスト ボックス 3">
            <a:extLst>
              <a:ext uri="{FF2B5EF4-FFF2-40B4-BE49-F238E27FC236}">
                <a16:creationId xmlns:a16="http://schemas.microsoft.com/office/drawing/2014/main" id="{9C535492-8729-C0E7-6F79-851C80CCF3DD}"/>
              </a:ext>
            </a:extLst>
          </p:cNvPr>
          <p:cNvSpPr txBox="1"/>
          <p:nvPr/>
        </p:nvSpPr>
        <p:spPr>
          <a:xfrm>
            <a:off x="2595563" y="3338631"/>
            <a:ext cx="1640977" cy="461665"/>
          </a:xfrm>
          <a:prstGeom prst="rect">
            <a:avLst/>
          </a:prstGeom>
          <a:noFill/>
        </p:spPr>
        <p:txBody>
          <a:bodyPr wrap="square" rtlCol="0">
            <a:spAutoFit/>
          </a:bodyPr>
          <a:lstStyle/>
          <a:p>
            <a:r>
              <a:rPr kumimoji="1" lang="ja-JP" altLang="en-US" sz="2400" dirty="0">
                <a:latin typeface="HG丸ｺﾞｼｯｸM-PRO" panose="020F0600000000000000" pitchFamily="50" charset="-128"/>
                <a:ea typeface="HG丸ｺﾞｼｯｸM-PRO" panose="020F0600000000000000" pitchFamily="50" charset="-128"/>
              </a:rPr>
              <a:t>令和</a:t>
            </a:r>
            <a:r>
              <a:rPr lang="en-US" altLang="ja-JP" sz="2400" dirty="0">
                <a:latin typeface="HG丸ｺﾞｼｯｸM-PRO" panose="020F0600000000000000" pitchFamily="50" charset="-128"/>
                <a:ea typeface="HG丸ｺﾞｼｯｸM-PRO" panose="020F0600000000000000" pitchFamily="50" charset="-128"/>
              </a:rPr>
              <a:t>8</a:t>
            </a:r>
            <a:r>
              <a:rPr kumimoji="1" lang="ja-JP" altLang="en-US" sz="2400" dirty="0">
                <a:latin typeface="HG丸ｺﾞｼｯｸM-PRO" panose="020F0600000000000000" pitchFamily="50" charset="-128"/>
                <a:ea typeface="HG丸ｺﾞｼｯｸM-PRO" panose="020F0600000000000000" pitchFamily="50" charset="-128"/>
              </a:rPr>
              <a:t>年度</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タイトル 1">
            <a:extLst>
              <a:ext uri="{FF2B5EF4-FFF2-40B4-BE49-F238E27FC236}">
                <a16:creationId xmlns:a16="http://schemas.microsoft.com/office/drawing/2014/main" id="{EB1F666F-C69F-1581-D7A0-5A9B241FB70F}"/>
              </a:ext>
            </a:extLst>
          </p:cNvPr>
          <p:cNvSpPr>
            <a:spLocks noGrp="1"/>
          </p:cNvSpPr>
          <p:nvPr>
            <p:ph type="title"/>
          </p:nvPr>
        </p:nvSpPr>
        <p:spPr>
          <a:xfrm>
            <a:off x="0" y="0"/>
            <a:ext cx="6858000" cy="1233488"/>
          </a:xfrm>
        </p:spPr>
        <p:txBody>
          <a:bodyPr/>
          <a:lstStyle/>
          <a:p>
            <a:r>
              <a:rPr lang="ja-JP" altLang="en-US" sz="2400">
                <a:latin typeface="Meiryo UI" panose="020B0604030504040204" pitchFamily="50" charset="-128"/>
                <a:ea typeface="Meiryo UI" panose="020B0604030504040204" pitchFamily="50" charset="-128"/>
                <a:cs typeface="Arial" panose="020B0604020202020204" pitchFamily="34" charset="0"/>
              </a:rPr>
              <a:t>６</a:t>
            </a:r>
            <a:r>
              <a:rPr lang="en-US" altLang="ja-JP" sz="2400">
                <a:latin typeface="Meiryo UI" panose="020B0604030504040204" pitchFamily="50" charset="-128"/>
                <a:ea typeface="Meiryo UI" panose="020B0604030504040204" pitchFamily="50" charset="-128"/>
                <a:cs typeface="Arial" panose="020B0604020202020204" pitchFamily="34" charset="0"/>
              </a:rPr>
              <a:t>.</a:t>
            </a:r>
            <a:r>
              <a:rPr lang="ja-JP" altLang="en-US" sz="2400">
                <a:latin typeface="Meiryo UI" panose="020B0604030504040204" pitchFamily="50" charset="-128"/>
                <a:ea typeface="Meiryo UI" panose="020B0604030504040204" pitchFamily="50" charset="-128"/>
                <a:cs typeface="Arial" panose="020B0604020202020204" pitchFamily="34" charset="0"/>
              </a:rPr>
              <a:t>　給食と食育について</a:t>
            </a:r>
          </a:p>
        </p:txBody>
      </p:sp>
      <p:sp>
        <p:nvSpPr>
          <p:cNvPr id="33795" name="コンテンツ プレースホルダー 2">
            <a:extLst>
              <a:ext uri="{FF2B5EF4-FFF2-40B4-BE49-F238E27FC236}">
                <a16:creationId xmlns:a16="http://schemas.microsoft.com/office/drawing/2014/main" id="{115F273D-2774-6A21-9BB0-D9189B7931B8}"/>
              </a:ext>
            </a:extLst>
          </p:cNvPr>
          <p:cNvSpPr>
            <a:spLocks noGrp="1"/>
          </p:cNvSpPr>
          <p:nvPr>
            <p:ph idx="1"/>
          </p:nvPr>
        </p:nvSpPr>
        <p:spPr>
          <a:xfrm>
            <a:off x="227013" y="1185863"/>
            <a:ext cx="6403975" cy="546100"/>
          </a:xfrm>
        </p:spPr>
        <p:txBody>
          <a:bodyPr/>
          <a:lstStyle/>
          <a:p>
            <a:pPr>
              <a:lnSpc>
                <a:spcPct val="150000"/>
              </a:lnSpc>
              <a:buFont typeface="Wingdings" panose="05000000000000000000" pitchFamily="2" charset="2"/>
              <a:buChar char="l"/>
            </a:pPr>
            <a:r>
              <a:rPr lang="ja-JP" altLang="en-US" sz="1800">
                <a:latin typeface="Meiryo UI" panose="020B0604030504040204" pitchFamily="50" charset="-128"/>
                <a:ea typeface="Meiryo UI" panose="020B0604030504040204" pitchFamily="50" charset="-128"/>
              </a:rPr>
              <a:t>給食について</a:t>
            </a:r>
            <a:endParaRPr lang="en-US" altLang="ja-JP" sz="1800">
              <a:latin typeface="Meiryo UI" panose="020B0604030504040204" pitchFamily="50" charset="-128"/>
              <a:ea typeface="Meiryo UI" panose="020B0604030504040204" pitchFamily="50" charset="-128"/>
            </a:endParaRPr>
          </a:p>
        </p:txBody>
      </p:sp>
      <p:sp>
        <p:nvSpPr>
          <p:cNvPr id="30726" name="正方形/長方形 1">
            <a:extLst>
              <a:ext uri="{FF2B5EF4-FFF2-40B4-BE49-F238E27FC236}">
                <a16:creationId xmlns:a16="http://schemas.microsoft.com/office/drawing/2014/main" id="{603A0CED-CCF4-E7D4-806E-2FD992E71C60}"/>
              </a:ext>
            </a:extLst>
          </p:cNvPr>
          <p:cNvSpPr>
            <a:spLocks noChangeArrowheads="1"/>
          </p:cNvSpPr>
          <p:nvPr/>
        </p:nvSpPr>
        <p:spPr bwMode="auto">
          <a:xfrm>
            <a:off x="417513" y="2874963"/>
            <a:ext cx="6038850" cy="4119562"/>
          </a:xfrm>
          <a:prstGeom prst="rect">
            <a:avLst/>
          </a:prstGeom>
          <a:noFill/>
          <a:ln>
            <a:noFill/>
          </a:ln>
        </p:spPr>
        <p:txBody>
          <a:bodyPr>
            <a:spAutoFit/>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nSpc>
                <a:spcPct val="150000"/>
              </a:lnSpc>
              <a:spcBef>
                <a:spcPct val="0"/>
              </a:spcBef>
              <a:buFontTx/>
              <a:buNone/>
              <a:defRPr/>
            </a:pPr>
            <a:r>
              <a:rPr lang="ja-JP" altLang="en-US" sz="1100" u="sng">
                <a:solidFill>
                  <a:srgbClr val="131313"/>
                </a:solidFill>
                <a:latin typeface="Meiryo UI" panose="020B0604030504040204" pitchFamily="50" charset="-128"/>
                <a:ea typeface="Meiryo UI" panose="020B0604030504040204" pitchFamily="50" charset="-128"/>
              </a:rPr>
              <a:t>自園調理施設における、完全給食を実施します。</a:t>
            </a:r>
          </a:p>
          <a:p>
            <a:pPr>
              <a:lnSpc>
                <a:spcPct val="150000"/>
              </a:lnSpc>
              <a:spcBef>
                <a:spcPct val="0"/>
              </a:spcBef>
              <a:buFontTx/>
              <a:buNone/>
              <a:defRPr/>
            </a:pPr>
            <a:r>
              <a:rPr lang="ja-JP" altLang="en-US" sz="1100">
                <a:solidFill>
                  <a:srgbClr val="131313"/>
                </a:solidFill>
                <a:latin typeface="Meiryo UI" panose="020B0604030504040204" pitchFamily="50" charset="-128"/>
                <a:ea typeface="Meiryo UI" panose="020B0604030504040204" pitchFamily="50" charset="-128"/>
              </a:rPr>
              <a:t>１．昼食・昼おやつは手作り（昼おやつは原則手作り、朝おやつは原則牛乳）</a:t>
            </a:r>
            <a:endParaRPr lang="en-US" altLang="ja-JP" sz="1100">
              <a:solidFill>
                <a:srgbClr val="131313"/>
              </a:solidFill>
              <a:latin typeface="Meiryo UI" panose="020B0604030504040204" pitchFamily="50" charset="-128"/>
              <a:ea typeface="Meiryo UI" panose="020B0604030504040204" pitchFamily="50" charset="-128"/>
            </a:endParaRPr>
          </a:p>
          <a:p>
            <a:pPr>
              <a:lnSpc>
                <a:spcPct val="150000"/>
              </a:lnSpc>
              <a:spcBef>
                <a:spcPct val="0"/>
              </a:spcBef>
              <a:buFontTx/>
              <a:buNone/>
              <a:defRPr/>
            </a:pPr>
            <a:r>
              <a:rPr lang="ja-JP" altLang="en-US" sz="1100">
                <a:solidFill>
                  <a:srgbClr val="131313"/>
                </a:solidFill>
                <a:latin typeface="Meiryo UI" panose="020B0604030504040204" pitchFamily="50" charset="-128"/>
                <a:ea typeface="Meiryo UI" panose="020B0604030504040204" pitchFamily="50" charset="-128"/>
              </a:rPr>
              <a:t>２．乳幼児の発達に即し必要な栄養量を給与できる献立を作成・配布します</a:t>
            </a:r>
            <a:endParaRPr lang="en-US" altLang="ja-JP" sz="1100">
              <a:solidFill>
                <a:srgbClr val="131313"/>
              </a:solidFill>
              <a:latin typeface="Meiryo UI" panose="020B0604030504040204" pitchFamily="50" charset="-128"/>
              <a:ea typeface="Meiryo UI" panose="020B0604030504040204" pitchFamily="50" charset="-128"/>
            </a:endParaRPr>
          </a:p>
          <a:p>
            <a:pPr>
              <a:lnSpc>
                <a:spcPct val="150000"/>
              </a:lnSpc>
              <a:spcBef>
                <a:spcPct val="0"/>
              </a:spcBef>
              <a:buFontTx/>
              <a:buNone/>
              <a:defRPr/>
            </a:pPr>
            <a:endParaRPr lang="en-US" altLang="ja-JP" sz="1100">
              <a:solidFill>
                <a:srgbClr val="131313"/>
              </a:solidFill>
              <a:latin typeface="Meiryo UI" panose="020B0604030504040204" pitchFamily="50" charset="-128"/>
              <a:ea typeface="Meiryo UI" panose="020B0604030504040204" pitchFamily="50" charset="-128"/>
            </a:endParaRPr>
          </a:p>
          <a:p>
            <a:pPr>
              <a:lnSpc>
                <a:spcPct val="150000"/>
              </a:lnSpc>
              <a:spcBef>
                <a:spcPct val="0"/>
              </a:spcBef>
              <a:buFontTx/>
              <a:buNone/>
              <a:defRPr/>
            </a:pPr>
            <a:endParaRPr lang="ja-JP" altLang="en-US" sz="1100">
              <a:solidFill>
                <a:srgbClr val="131313"/>
              </a:solidFill>
              <a:latin typeface="Meiryo UI" panose="020B0604030504040204" pitchFamily="50" charset="-128"/>
              <a:ea typeface="Meiryo UI" panose="020B0604030504040204" pitchFamily="50" charset="-128"/>
            </a:endParaRPr>
          </a:p>
          <a:p>
            <a:pPr>
              <a:lnSpc>
                <a:spcPct val="150000"/>
              </a:lnSpc>
              <a:spcBef>
                <a:spcPct val="0"/>
              </a:spcBef>
              <a:buFontTx/>
              <a:buNone/>
              <a:defRPr/>
            </a:pPr>
            <a:r>
              <a:rPr lang="ja-JP" altLang="en-US" sz="1100">
                <a:solidFill>
                  <a:srgbClr val="131313"/>
                </a:solidFill>
                <a:latin typeface="Meiryo UI" panose="020B0604030504040204" pitchFamily="50" charset="-128"/>
                <a:ea typeface="Meiryo UI" panose="020B0604030504040204" pitchFamily="50" charset="-128"/>
              </a:rPr>
              <a:t>３．旬と鮮度に考慮し、産地の明確な食材の調達に努めます</a:t>
            </a:r>
          </a:p>
          <a:p>
            <a:pPr marL="180975" indent="-180975">
              <a:lnSpc>
                <a:spcPct val="150000"/>
              </a:lnSpc>
              <a:spcBef>
                <a:spcPct val="0"/>
              </a:spcBef>
              <a:buFontTx/>
              <a:buNone/>
              <a:defRPr/>
            </a:pPr>
            <a:r>
              <a:rPr lang="ja-JP" altLang="en-US" sz="1100">
                <a:solidFill>
                  <a:srgbClr val="131313"/>
                </a:solidFill>
                <a:latin typeface="Meiryo UI" panose="020B0604030504040204" pitchFamily="50" charset="-128"/>
                <a:ea typeface="Meiryo UI" panose="020B0604030504040204" pitchFamily="50" charset="-128"/>
              </a:rPr>
              <a:t>４．アレルギー食対応をいたします</a:t>
            </a:r>
            <a:endParaRPr lang="en-US" altLang="ja-JP" sz="1100">
              <a:solidFill>
                <a:srgbClr val="131313"/>
              </a:solidFill>
              <a:latin typeface="Meiryo UI" panose="020B0604030504040204" pitchFamily="50" charset="-128"/>
              <a:ea typeface="Meiryo UI" panose="020B0604030504040204" pitchFamily="50" charset="-128"/>
            </a:endParaRPr>
          </a:p>
          <a:p>
            <a:pPr marL="180975" indent="-180975">
              <a:lnSpc>
                <a:spcPct val="150000"/>
              </a:lnSpc>
              <a:spcBef>
                <a:spcPct val="0"/>
              </a:spcBef>
              <a:buFontTx/>
              <a:buNone/>
              <a:defRPr/>
            </a:pPr>
            <a:endParaRPr lang="en-US" altLang="ja-JP" sz="1050">
              <a:solidFill>
                <a:srgbClr val="131313"/>
              </a:solidFill>
              <a:latin typeface="Meiryo UI" panose="020B0604030504040204" pitchFamily="50" charset="-128"/>
              <a:ea typeface="Meiryo UI" panose="020B0604030504040204" pitchFamily="50" charset="-128"/>
            </a:endParaRPr>
          </a:p>
          <a:p>
            <a:pPr>
              <a:lnSpc>
                <a:spcPct val="150000"/>
              </a:lnSpc>
              <a:spcBef>
                <a:spcPct val="0"/>
              </a:spcBef>
              <a:buFontTx/>
              <a:buNone/>
              <a:defRPr/>
            </a:pPr>
            <a:endParaRPr lang="en-US" altLang="ja-JP" sz="1050">
              <a:solidFill>
                <a:srgbClr val="131313"/>
              </a:solidFill>
              <a:latin typeface="Meiryo UI" panose="020B0604030504040204" pitchFamily="50" charset="-128"/>
              <a:ea typeface="Meiryo UI" panose="020B0604030504040204" pitchFamily="50" charset="-128"/>
            </a:endParaRPr>
          </a:p>
          <a:p>
            <a:pPr>
              <a:lnSpc>
                <a:spcPct val="150000"/>
              </a:lnSpc>
              <a:spcBef>
                <a:spcPct val="0"/>
              </a:spcBef>
              <a:buFontTx/>
              <a:buNone/>
              <a:defRPr/>
            </a:pPr>
            <a:endParaRPr lang="en-US" altLang="ja-JP" sz="1050">
              <a:solidFill>
                <a:srgbClr val="131313"/>
              </a:solidFill>
              <a:latin typeface="Meiryo UI" panose="020B0604030504040204" pitchFamily="50" charset="-128"/>
              <a:ea typeface="Meiryo UI" panose="020B0604030504040204" pitchFamily="50" charset="-128"/>
            </a:endParaRPr>
          </a:p>
          <a:p>
            <a:pPr>
              <a:lnSpc>
                <a:spcPct val="150000"/>
              </a:lnSpc>
              <a:spcBef>
                <a:spcPct val="0"/>
              </a:spcBef>
              <a:buFontTx/>
              <a:buNone/>
              <a:defRPr/>
            </a:pPr>
            <a:endParaRPr lang="en-US" altLang="ja-JP" sz="1050">
              <a:solidFill>
                <a:srgbClr val="131313"/>
              </a:solidFill>
              <a:latin typeface="Meiryo UI" panose="020B0604030504040204" pitchFamily="50" charset="-128"/>
              <a:ea typeface="Meiryo UI" panose="020B0604030504040204" pitchFamily="50" charset="-128"/>
            </a:endParaRPr>
          </a:p>
          <a:p>
            <a:pPr>
              <a:lnSpc>
                <a:spcPct val="150000"/>
              </a:lnSpc>
              <a:spcBef>
                <a:spcPct val="0"/>
              </a:spcBef>
              <a:buFontTx/>
              <a:buNone/>
              <a:defRPr/>
            </a:pPr>
            <a:endParaRPr lang="en-US" altLang="ja-JP" sz="1050">
              <a:solidFill>
                <a:srgbClr val="131313"/>
              </a:solidFill>
              <a:latin typeface="Meiryo UI" panose="020B0604030504040204" pitchFamily="50" charset="-128"/>
              <a:ea typeface="Meiryo UI" panose="020B0604030504040204" pitchFamily="50" charset="-128"/>
            </a:endParaRPr>
          </a:p>
          <a:p>
            <a:pPr>
              <a:lnSpc>
                <a:spcPct val="150000"/>
              </a:lnSpc>
              <a:spcBef>
                <a:spcPct val="0"/>
              </a:spcBef>
              <a:buFontTx/>
              <a:buNone/>
              <a:defRPr/>
            </a:pPr>
            <a:endParaRPr lang="en-US" altLang="ja-JP" sz="1100">
              <a:solidFill>
                <a:srgbClr val="131313"/>
              </a:solidFill>
              <a:latin typeface="Meiryo UI" panose="020B0604030504040204" pitchFamily="50" charset="-128"/>
              <a:ea typeface="Meiryo UI" panose="020B0604030504040204" pitchFamily="50" charset="-128"/>
            </a:endParaRPr>
          </a:p>
          <a:p>
            <a:pPr>
              <a:lnSpc>
                <a:spcPct val="150000"/>
              </a:lnSpc>
              <a:spcBef>
                <a:spcPct val="0"/>
              </a:spcBef>
              <a:buFontTx/>
              <a:buNone/>
              <a:defRPr/>
            </a:pPr>
            <a:r>
              <a:rPr lang="ja-JP" altLang="en-US" sz="1100">
                <a:latin typeface="Meiryo UI" panose="020B0604030504040204" pitchFamily="50" charset="-128"/>
                <a:ea typeface="Meiryo UI" panose="020B0604030504040204" pitchFamily="50" charset="-128"/>
              </a:rPr>
              <a:t>５．食事のサンプル、または写真を展示いたします。　</a:t>
            </a:r>
            <a:endParaRPr lang="en-US" altLang="ja-JP" sz="1100">
              <a:latin typeface="Meiryo UI" panose="020B0604030504040204" pitchFamily="50" charset="-128"/>
              <a:ea typeface="Meiryo UI" panose="020B0604030504040204" pitchFamily="50" charset="-128"/>
            </a:endParaRPr>
          </a:p>
          <a:p>
            <a:pPr>
              <a:lnSpc>
                <a:spcPct val="150000"/>
              </a:lnSpc>
              <a:spcBef>
                <a:spcPct val="0"/>
              </a:spcBef>
              <a:buFontTx/>
              <a:buNone/>
              <a:defRPr/>
            </a:pPr>
            <a:r>
              <a:rPr lang="ja-JP" altLang="en-US" sz="1100">
                <a:latin typeface="Meiryo UI" panose="020B0604030504040204" pitchFamily="50" charset="-128"/>
                <a:ea typeface="Meiryo UI" panose="020B0604030504040204" pitchFamily="50" charset="-128"/>
              </a:rPr>
              <a:t>６，宗教食については個別でご相談ください。</a:t>
            </a:r>
          </a:p>
          <a:p>
            <a:pPr>
              <a:lnSpc>
                <a:spcPct val="150000"/>
              </a:lnSpc>
              <a:spcBef>
                <a:spcPct val="0"/>
              </a:spcBef>
              <a:buFontTx/>
              <a:buNone/>
              <a:defRPr/>
            </a:pPr>
            <a:endParaRPr lang="ja-JP" altLang="en-US" sz="1100">
              <a:latin typeface="Meiryo UI" panose="020B0604030504040204" pitchFamily="50" charset="-128"/>
              <a:ea typeface="Meiryo UI" panose="020B0604030504040204" pitchFamily="50" charset="-128"/>
            </a:endParaRPr>
          </a:p>
        </p:txBody>
      </p:sp>
      <p:sp>
        <p:nvSpPr>
          <p:cNvPr id="33797" name="角丸四角形 3">
            <a:extLst>
              <a:ext uri="{FF2B5EF4-FFF2-40B4-BE49-F238E27FC236}">
                <a16:creationId xmlns:a16="http://schemas.microsoft.com/office/drawing/2014/main" id="{E165FF58-BF69-D7C5-9E37-1A1D7E6434DB}"/>
              </a:ext>
            </a:extLst>
          </p:cNvPr>
          <p:cNvSpPr>
            <a:spLocks noChangeArrowheads="1"/>
          </p:cNvSpPr>
          <p:nvPr/>
        </p:nvSpPr>
        <p:spPr bwMode="auto">
          <a:xfrm>
            <a:off x="476250" y="1697038"/>
            <a:ext cx="5911850" cy="1146175"/>
          </a:xfrm>
          <a:prstGeom prst="roundRect">
            <a:avLst>
              <a:gd name="adj" fmla="val 0"/>
            </a:avLst>
          </a:prstGeom>
          <a:solidFill>
            <a:srgbClr val="9AD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gn="ctr">
              <a:lnSpc>
                <a:spcPct val="150000"/>
              </a:lnSpc>
              <a:spcBef>
                <a:spcPct val="0"/>
              </a:spcBef>
              <a:buFontTx/>
              <a:buNone/>
            </a:pPr>
            <a:r>
              <a:rPr lang="ja-JP" altLang="en-US" sz="1400" b="1">
                <a:solidFill>
                  <a:schemeClr val="bg1"/>
                </a:solidFill>
                <a:latin typeface="Meiryo UI" panose="020B0604030504040204" pitchFamily="50" charset="-128"/>
                <a:ea typeface="Meiryo UI" panose="020B0604030504040204" pitchFamily="50" charset="-128"/>
              </a:rPr>
              <a:t>子どもたちは一日に必要な栄養量の</a:t>
            </a:r>
            <a:r>
              <a:rPr lang="en-US" altLang="ja-JP" sz="1400" b="1">
                <a:solidFill>
                  <a:schemeClr val="bg1"/>
                </a:solidFill>
                <a:latin typeface="Meiryo UI" panose="020B0604030504040204" pitchFamily="50" charset="-128"/>
                <a:ea typeface="Meiryo UI" panose="020B0604030504040204" pitchFamily="50" charset="-128"/>
              </a:rPr>
              <a:t>50</a:t>
            </a:r>
            <a:r>
              <a:rPr lang="ja-JP" altLang="en-US" sz="1400" b="1">
                <a:solidFill>
                  <a:schemeClr val="bg1"/>
                </a:solidFill>
                <a:latin typeface="Meiryo UI" panose="020B0604030504040204" pitchFamily="50" charset="-128"/>
                <a:ea typeface="Meiryo UI" panose="020B0604030504040204" pitchFamily="50" charset="-128"/>
              </a:rPr>
              <a:t>％ほどを園で摂取することになります。保育園給食では、子どもたちの健康保持の目的だけでなく、生きる力、食を営む力を育むことを目指します。</a:t>
            </a:r>
          </a:p>
        </p:txBody>
      </p:sp>
      <p:sp>
        <p:nvSpPr>
          <p:cNvPr id="33798" name="角丸四角形 3">
            <a:extLst>
              <a:ext uri="{FF2B5EF4-FFF2-40B4-BE49-F238E27FC236}">
                <a16:creationId xmlns:a16="http://schemas.microsoft.com/office/drawing/2014/main" id="{12B15A8B-D556-F77D-2B2D-39A1FF85F0D4}"/>
              </a:ext>
            </a:extLst>
          </p:cNvPr>
          <p:cNvSpPr>
            <a:spLocks noChangeArrowheads="1"/>
          </p:cNvSpPr>
          <p:nvPr/>
        </p:nvSpPr>
        <p:spPr bwMode="auto">
          <a:xfrm>
            <a:off x="473075" y="7183438"/>
            <a:ext cx="5911850" cy="790575"/>
          </a:xfrm>
          <a:prstGeom prst="roundRect">
            <a:avLst>
              <a:gd name="adj" fmla="val 0"/>
            </a:avLst>
          </a:prstGeom>
          <a:solidFill>
            <a:srgbClr val="9AD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gn="ctr">
              <a:lnSpc>
                <a:spcPct val="150000"/>
              </a:lnSpc>
              <a:spcBef>
                <a:spcPct val="0"/>
              </a:spcBef>
              <a:buFontTx/>
              <a:buNone/>
            </a:pPr>
            <a:r>
              <a:rPr lang="en-US" altLang="ja-JP" sz="1400" b="1">
                <a:solidFill>
                  <a:schemeClr val="bg1"/>
                </a:solidFill>
                <a:latin typeface="Meiryo UI" panose="020B0604030504040204" pitchFamily="50" charset="-128"/>
                <a:ea typeface="Meiryo UI" panose="020B0604030504040204" pitchFamily="50" charset="-128"/>
              </a:rPr>
              <a:t>WithBook</a:t>
            </a:r>
            <a:r>
              <a:rPr lang="ja-JP" altLang="en-US" sz="1400" b="1">
                <a:solidFill>
                  <a:schemeClr val="bg1"/>
                </a:solidFill>
                <a:latin typeface="Meiryo UI" panose="020B0604030504040204" pitchFamily="50" charset="-128"/>
                <a:ea typeface="Meiryo UI" panose="020B0604030504040204" pitchFamily="50" charset="-128"/>
              </a:rPr>
              <a:t>プログラムのクッキングワークショップとも連動し、</a:t>
            </a:r>
            <a:endParaRPr lang="en-US" altLang="ja-JP" sz="1400" b="1">
              <a:solidFill>
                <a:schemeClr val="bg1"/>
              </a:solidFill>
              <a:latin typeface="Meiryo UI" panose="020B0604030504040204" pitchFamily="50" charset="-128"/>
              <a:ea typeface="Meiryo UI" panose="020B0604030504040204" pitchFamily="50" charset="-128"/>
            </a:endParaRPr>
          </a:p>
          <a:p>
            <a:pPr algn="ctr">
              <a:lnSpc>
                <a:spcPct val="150000"/>
              </a:lnSpc>
              <a:spcBef>
                <a:spcPct val="0"/>
              </a:spcBef>
              <a:buFontTx/>
              <a:buNone/>
            </a:pPr>
            <a:r>
              <a:rPr lang="ja-JP" altLang="en-US" sz="1400" b="1">
                <a:solidFill>
                  <a:schemeClr val="bg1"/>
                </a:solidFill>
                <a:latin typeface="Meiryo UI" panose="020B0604030504040204" pitchFamily="50" charset="-128"/>
                <a:ea typeface="Meiryo UI" panose="020B0604030504040204" pitchFamily="50" charset="-128"/>
              </a:rPr>
              <a:t>以下を目標に食育を計画・実施します。</a:t>
            </a:r>
          </a:p>
        </p:txBody>
      </p:sp>
      <p:sp>
        <p:nvSpPr>
          <p:cNvPr id="2" name="正方形/長方形 1">
            <a:extLst>
              <a:ext uri="{FF2B5EF4-FFF2-40B4-BE49-F238E27FC236}">
                <a16:creationId xmlns:a16="http://schemas.microsoft.com/office/drawing/2014/main" id="{32B5BBAE-95F9-072C-2CD5-A894C509A5E1}"/>
              </a:ext>
            </a:extLst>
          </p:cNvPr>
          <p:cNvSpPr/>
          <p:nvPr/>
        </p:nvSpPr>
        <p:spPr>
          <a:xfrm>
            <a:off x="800100" y="3727450"/>
            <a:ext cx="5538788" cy="379413"/>
          </a:xfrm>
          <a:prstGeom prst="rect">
            <a:avLst/>
          </a:prstGeom>
          <a:solidFill>
            <a:schemeClr val="bg1"/>
          </a:solidFill>
          <a:ln>
            <a:solidFill>
              <a:srgbClr val="99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a:buFont typeface="Wingdings" panose="05000000000000000000" pitchFamily="2" charset="2"/>
              <a:buChar char="ü"/>
              <a:defRPr/>
            </a:pPr>
            <a:r>
              <a:rPr lang="ja-JP" altLang="en-US" sz="1100" b="1" dirty="0">
                <a:solidFill>
                  <a:schemeClr val="tx1"/>
                </a:solidFill>
                <a:latin typeface="Meiryo UI" panose="020B0604030504040204" pitchFamily="50" charset="-128"/>
                <a:ea typeface="Meiryo UI" panose="020B0604030504040204" pitchFamily="50" charset="-128"/>
              </a:rPr>
              <a:t>献立にある食材は、保育園で食べるのが初めてにならないようにしてください。</a:t>
            </a:r>
          </a:p>
        </p:txBody>
      </p:sp>
      <p:sp>
        <p:nvSpPr>
          <p:cNvPr id="12" name="正方形/長方形 11">
            <a:extLst>
              <a:ext uri="{FF2B5EF4-FFF2-40B4-BE49-F238E27FC236}">
                <a16:creationId xmlns:a16="http://schemas.microsoft.com/office/drawing/2014/main" id="{411A7532-B418-94B9-191E-60C26226BA0E}"/>
              </a:ext>
            </a:extLst>
          </p:cNvPr>
          <p:cNvSpPr/>
          <p:nvPr/>
        </p:nvSpPr>
        <p:spPr>
          <a:xfrm>
            <a:off x="800100" y="4710113"/>
            <a:ext cx="5538788" cy="1304925"/>
          </a:xfrm>
          <a:prstGeom prst="rect">
            <a:avLst/>
          </a:prstGeom>
          <a:solidFill>
            <a:schemeClr val="bg1"/>
          </a:solidFill>
          <a:ln>
            <a:solidFill>
              <a:srgbClr val="99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a:lnSpc>
                <a:spcPts val="1600"/>
              </a:lnSpc>
              <a:buFont typeface="Wingdings" panose="05000000000000000000" pitchFamily="2" charset="2"/>
              <a:buChar char="ü"/>
              <a:defRPr/>
            </a:pPr>
            <a:r>
              <a:rPr lang="ja-JP" altLang="en-US" sz="1100" b="1" dirty="0">
                <a:solidFill>
                  <a:schemeClr val="tx1"/>
                </a:solidFill>
                <a:latin typeface="Meiryo UI" panose="020B0604030504040204" pitchFamily="50" charset="-128"/>
                <a:ea typeface="Meiryo UI" panose="020B0604030504040204" pitchFamily="50" charset="-128"/>
              </a:rPr>
              <a:t>医師の指示に基づき実施しますので、除去開始・変更・及び年度初めには、食物アレルギー対応給食申請書と共に医師が記入した生活管理指導表をご提出ください。解除の際は除去解除届の提出をお願いします。</a:t>
            </a:r>
            <a:endParaRPr lang="en-US" altLang="ja-JP" sz="1100" b="1" dirty="0">
              <a:solidFill>
                <a:schemeClr val="tx1"/>
              </a:solidFill>
              <a:latin typeface="Meiryo UI" panose="020B0604030504040204" pitchFamily="50" charset="-128"/>
              <a:ea typeface="Meiryo UI" panose="020B0604030504040204" pitchFamily="50" charset="-128"/>
            </a:endParaRPr>
          </a:p>
          <a:p>
            <a:pPr marL="171450" indent="-171450">
              <a:lnSpc>
                <a:spcPts val="1600"/>
              </a:lnSpc>
              <a:buFont typeface="Wingdings" panose="05000000000000000000" pitchFamily="2" charset="2"/>
              <a:buChar char="ü"/>
              <a:defRPr/>
            </a:pPr>
            <a:r>
              <a:rPr lang="ja-JP" altLang="en-US" sz="1100" b="1" dirty="0">
                <a:solidFill>
                  <a:schemeClr val="tx1"/>
                </a:solidFill>
                <a:latin typeface="Meiryo UI" panose="020B0604030504040204" pitchFamily="50" charset="-128"/>
                <a:ea typeface="Meiryo UI" panose="020B0604030504040204" pitchFamily="50" charset="-128"/>
              </a:rPr>
              <a:t>代替食のご提供は完全には保証しかねます</a:t>
            </a:r>
            <a:endParaRPr lang="en-US" altLang="ja-JP" sz="1100" b="1" dirty="0">
              <a:solidFill>
                <a:schemeClr val="tx1"/>
              </a:solidFill>
              <a:latin typeface="Meiryo UI" panose="020B0604030504040204" pitchFamily="50" charset="-128"/>
              <a:ea typeface="Meiryo UI" panose="020B0604030504040204" pitchFamily="50" charset="-128"/>
            </a:endParaRPr>
          </a:p>
          <a:p>
            <a:pPr marL="171450" indent="-171450">
              <a:lnSpc>
                <a:spcPts val="1600"/>
              </a:lnSpc>
              <a:buFont typeface="Wingdings" panose="05000000000000000000" pitchFamily="2" charset="2"/>
              <a:buChar char="ü"/>
              <a:defRPr/>
            </a:pPr>
            <a:r>
              <a:rPr lang="ja-JP" altLang="en-US" sz="1100" b="1" dirty="0">
                <a:solidFill>
                  <a:schemeClr val="tx1"/>
                </a:solidFill>
                <a:latin typeface="Meiryo UI" panose="020B0604030504040204" pitchFamily="50" charset="-128"/>
                <a:ea typeface="Meiryo UI" panose="020B0604030504040204" pitchFamily="50" charset="-128"/>
              </a:rPr>
              <a:t>アレルゲンが複雑多岐に亘る場合等は弁当の持参をお願いする場合があります</a:t>
            </a:r>
            <a:endParaRPr lang="en-US" altLang="ja-JP" sz="1100" b="1" dirty="0">
              <a:solidFill>
                <a:srgbClr val="FF0000"/>
              </a:solidFill>
              <a:latin typeface="Meiryo UI" panose="020B0604030504040204" pitchFamily="50" charset="-128"/>
              <a:ea typeface="Meiryo UI" panose="020B0604030504040204" pitchFamily="50" charset="-128"/>
            </a:endParaRPr>
          </a:p>
          <a:p>
            <a:pPr marL="171450" indent="-171450">
              <a:lnSpc>
                <a:spcPts val="1600"/>
              </a:lnSpc>
              <a:buFont typeface="Wingdings" panose="05000000000000000000" pitchFamily="2" charset="2"/>
              <a:buChar char="ü"/>
              <a:defRPr/>
            </a:pPr>
            <a:r>
              <a:rPr lang="ja-JP" altLang="en-US" sz="1100" b="1" dirty="0">
                <a:solidFill>
                  <a:schemeClr val="tx1"/>
                </a:solidFill>
                <a:latin typeface="Meiryo UI" panose="020B0604030504040204" pitchFamily="50" charset="-128"/>
                <a:ea typeface="Meiryo UI" panose="020B0604030504040204" pitchFamily="50" charset="-128"/>
              </a:rPr>
              <a:t>医師の診断をもとに面談をさせていただきます</a:t>
            </a:r>
          </a:p>
        </p:txBody>
      </p:sp>
      <p:sp>
        <p:nvSpPr>
          <p:cNvPr id="33801" name="スライド番号プレースホルダー 2">
            <a:extLst>
              <a:ext uri="{FF2B5EF4-FFF2-40B4-BE49-F238E27FC236}">
                <a16:creationId xmlns:a16="http://schemas.microsoft.com/office/drawing/2014/main" id="{7144B989-EA20-B4D2-0410-F23B1B5C87E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eaLnBrk="0" hangingPunct="0">
              <a:spcBef>
                <a:spcPct val="0"/>
              </a:spcBef>
              <a:buFontTx/>
              <a:buNone/>
            </a:pPr>
            <a:fld id="{D6B21C8C-E40F-447B-87E8-086C6E33D4C6}" type="slidenum">
              <a:rPr lang="ja-JP" altLang="en-US" sz="1000" smtClean="0">
                <a:latin typeface="HG丸ｺﾞｼｯｸM-PRO" panose="020F0600000000000000" pitchFamily="50" charset="-128"/>
              </a:rPr>
              <a:pPr eaLnBrk="0" hangingPunct="0">
                <a:spcBef>
                  <a:spcPct val="0"/>
                </a:spcBef>
                <a:buFontTx/>
                <a:buNone/>
              </a:pPr>
              <a:t>10</a:t>
            </a:fld>
            <a:endParaRPr lang="ja-JP" altLang="en-US" sz="1000">
              <a:latin typeface="HG丸ｺﾞｼｯｸM-PRO" panose="020F0600000000000000" pitchFamily="50" charset="-128"/>
            </a:endParaRPr>
          </a:p>
        </p:txBody>
      </p:sp>
      <p:sp>
        <p:nvSpPr>
          <p:cNvPr id="33802" name="正方形/長方形 12">
            <a:extLst>
              <a:ext uri="{FF2B5EF4-FFF2-40B4-BE49-F238E27FC236}">
                <a16:creationId xmlns:a16="http://schemas.microsoft.com/office/drawing/2014/main" id="{B743D27E-16EB-0E08-3364-B80A6820E89E}"/>
              </a:ext>
            </a:extLst>
          </p:cNvPr>
          <p:cNvSpPr>
            <a:spLocks noChangeArrowheads="1"/>
          </p:cNvSpPr>
          <p:nvPr/>
        </p:nvSpPr>
        <p:spPr bwMode="auto">
          <a:xfrm>
            <a:off x="433388" y="7950200"/>
            <a:ext cx="6029325" cy="1068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nSpc>
                <a:spcPct val="150000"/>
              </a:lnSpc>
              <a:spcBef>
                <a:spcPct val="0"/>
              </a:spcBef>
              <a:buFontTx/>
              <a:buNone/>
            </a:pPr>
            <a:r>
              <a:rPr lang="ja-JP" altLang="en-US" sz="1100" u="sng">
                <a:latin typeface="Meiryo UI" panose="020B0604030504040204" pitchFamily="50" charset="-128"/>
                <a:ea typeface="Meiryo UI" panose="020B0604030504040204" pitchFamily="50" charset="-128"/>
              </a:rPr>
              <a:t>食育の目標</a:t>
            </a:r>
          </a:p>
          <a:p>
            <a:pPr>
              <a:lnSpc>
                <a:spcPct val="150000"/>
              </a:lnSpc>
              <a:spcBef>
                <a:spcPct val="0"/>
              </a:spcBef>
              <a:buFontTx/>
              <a:buNone/>
            </a:pPr>
            <a:r>
              <a:rPr lang="ja-JP" altLang="en-US" sz="1100">
                <a:latin typeface="Meiryo UI" panose="020B0604030504040204" pitchFamily="50" charset="-128"/>
                <a:ea typeface="Meiryo UI" panose="020B0604030504040204" pitchFamily="50" charset="-128"/>
              </a:rPr>
              <a:t>　１　たくさんの食材に出会い食べることへの興味関心、意欲を引き出します</a:t>
            </a:r>
            <a:endParaRPr lang="en-US" altLang="ja-JP" sz="1100">
              <a:latin typeface="Meiryo UI" panose="020B0604030504040204" pitchFamily="50" charset="-128"/>
              <a:ea typeface="Meiryo UI" panose="020B0604030504040204" pitchFamily="50" charset="-128"/>
            </a:endParaRPr>
          </a:p>
          <a:p>
            <a:pPr>
              <a:lnSpc>
                <a:spcPct val="150000"/>
              </a:lnSpc>
              <a:spcBef>
                <a:spcPct val="0"/>
              </a:spcBef>
              <a:buFontTx/>
              <a:buNone/>
            </a:pPr>
            <a:r>
              <a:rPr lang="ja-JP" altLang="en-US" sz="1100">
                <a:latin typeface="Meiryo UI" panose="020B0604030504040204" pitchFamily="50" charset="-128"/>
                <a:ea typeface="Meiryo UI" panose="020B0604030504040204" pitchFamily="50" charset="-128"/>
              </a:rPr>
              <a:t>　２　ゆったりした環境でみんなで楽しく食べる喜びを味わいます</a:t>
            </a:r>
            <a:endParaRPr lang="en-US" altLang="ja-JP" sz="1100">
              <a:latin typeface="Meiryo UI" panose="020B0604030504040204" pitchFamily="50" charset="-128"/>
              <a:ea typeface="Meiryo UI" panose="020B0604030504040204" pitchFamily="50" charset="-128"/>
            </a:endParaRPr>
          </a:p>
          <a:p>
            <a:pPr>
              <a:lnSpc>
                <a:spcPct val="150000"/>
              </a:lnSpc>
              <a:spcBef>
                <a:spcPct val="0"/>
              </a:spcBef>
              <a:buFontTx/>
              <a:buNone/>
            </a:pPr>
            <a:r>
              <a:rPr lang="ja-JP" altLang="en-US" sz="1100">
                <a:latin typeface="Meiryo UI" panose="020B0604030504040204" pitchFamily="50" charset="-128"/>
                <a:ea typeface="Meiryo UI" panose="020B0604030504040204" pitchFamily="50" charset="-128"/>
              </a:rPr>
              <a:t>　３　様々な食文化に触れ食事のマナーを知り、食を通じて命の大切にする心を育みます</a:t>
            </a:r>
            <a:endParaRPr lang="en-US" altLang="ja-JP" sz="1100">
              <a:latin typeface="Meiryo UI" panose="020B0604030504040204" pitchFamily="50" charset="-128"/>
              <a:ea typeface="Meiryo UI" panose="020B0604030504040204" pitchFamily="50" charset="-128"/>
            </a:endParaRPr>
          </a:p>
        </p:txBody>
      </p:sp>
      <p:sp>
        <p:nvSpPr>
          <p:cNvPr id="33803" name="コンテンツ プレースホルダー 2">
            <a:extLst>
              <a:ext uri="{FF2B5EF4-FFF2-40B4-BE49-F238E27FC236}">
                <a16:creationId xmlns:a16="http://schemas.microsoft.com/office/drawing/2014/main" id="{2623E025-87B2-1687-5310-5868F0E3364E}"/>
              </a:ext>
            </a:extLst>
          </p:cNvPr>
          <p:cNvSpPr txBox="1">
            <a:spLocks/>
          </p:cNvSpPr>
          <p:nvPr/>
        </p:nvSpPr>
        <p:spPr bwMode="auto">
          <a:xfrm>
            <a:off x="227013" y="6748463"/>
            <a:ext cx="6403975"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nSpc>
                <a:spcPct val="150000"/>
              </a:lnSpc>
              <a:buFont typeface="Wingdings" panose="05000000000000000000" pitchFamily="2" charset="2"/>
              <a:buChar char="l"/>
            </a:pPr>
            <a:r>
              <a:rPr lang="ja-JP" altLang="en-US" sz="1800">
                <a:latin typeface="Meiryo UI" panose="020B0604030504040204" pitchFamily="50" charset="-128"/>
                <a:ea typeface="Meiryo UI" panose="020B0604030504040204" pitchFamily="50" charset="-128"/>
              </a:rPr>
              <a:t>食育について</a:t>
            </a:r>
            <a:endParaRPr lang="en-US" altLang="ja-JP" sz="1800">
              <a:latin typeface="Meiryo UI" panose="020B0604030504040204" pitchFamily="50" charset="-128"/>
              <a:ea typeface="Meiryo UI" panose="020B0604030504040204" pitchFamily="50" charset="-12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タイトル 1">
            <a:extLst>
              <a:ext uri="{FF2B5EF4-FFF2-40B4-BE49-F238E27FC236}">
                <a16:creationId xmlns:a16="http://schemas.microsoft.com/office/drawing/2014/main" id="{621F4F18-A21F-4727-9FD6-AAE6D4183E24}"/>
              </a:ext>
            </a:extLst>
          </p:cNvPr>
          <p:cNvSpPr>
            <a:spLocks noGrp="1"/>
          </p:cNvSpPr>
          <p:nvPr>
            <p:ph type="title"/>
          </p:nvPr>
        </p:nvSpPr>
        <p:spPr>
          <a:xfrm>
            <a:off x="0" y="0"/>
            <a:ext cx="6858000" cy="1233488"/>
          </a:xfrm>
        </p:spPr>
        <p:txBody>
          <a:bodyPr/>
          <a:lstStyle/>
          <a:p>
            <a:r>
              <a:rPr lang="en-US" altLang="ja-JP" sz="2400">
                <a:latin typeface="HG丸ｺﾞｼｯｸM-PRO" panose="020F0600000000000000" pitchFamily="50" charset="-128"/>
              </a:rPr>
              <a:t>7.</a:t>
            </a:r>
            <a:r>
              <a:rPr lang="ja-JP" altLang="en-US" sz="2400">
                <a:latin typeface="HG丸ｺﾞｼｯｸM-PRO" panose="020F0600000000000000" pitchFamily="50" charset="-128"/>
              </a:rPr>
              <a:t>　健康管理、病気について　</a:t>
            </a:r>
            <a:r>
              <a:rPr lang="en-US" altLang="ja-JP" sz="2400">
                <a:latin typeface="HG丸ｺﾞｼｯｸM-PRO" panose="020F0600000000000000" pitchFamily="50" charset="-128"/>
              </a:rPr>
              <a:t>1/5</a:t>
            </a:r>
            <a:endParaRPr lang="ja-JP" altLang="en-US" sz="2400">
              <a:latin typeface="HG丸ｺﾞｼｯｸM-PRO" panose="020F0600000000000000" pitchFamily="50" charset="-128"/>
            </a:endParaRPr>
          </a:p>
        </p:txBody>
      </p:sp>
      <p:sp>
        <p:nvSpPr>
          <p:cNvPr id="14339" name="コンテンツ プレースホルダー 2">
            <a:extLst>
              <a:ext uri="{FF2B5EF4-FFF2-40B4-BE49-F238E27FC236}">
                <a16:creationId xmlns:a16="http://schemas.microsoft.com/office/drawing/2014/main" id="{9F135B4E-AFAB-4420-93E5-0355287C7068}"/>
              </a:ext>
            </a:extLst>
          </p:cNvPr>
          <p:cNvSpPr>
            <a:spLocks noGrp="1"/>
          </p:cNvSpPr>
          <p:nvPr>
            <p:ph idx="1"/>
          </p:nvPr>
        </p:nvSpPr>
        <p:spPr>
          <a:xfrm>
            <a:off x="227013" y="1160463"/>
            <a:ext cx="6403975" cy="966787"/>
          </a:xfrm>
        </p:spPr>
        <p:txBody>
          <a:bodyPr/>
          <a:lstStyle/>
          <a:p>
            <a:pPr>
              <a:lnSpc>
                <a:spcPct val="150000"/>
              </a:lnSpc>
              <a:buFont typeface="Wingdings" panose="05000000000000000000" pitchFamily="2" charset="2"/>
              <a:buChar char="l"/>
              <a:defRPr/>
            </a:pPr>
            <a:r>
              <a:rPr lang="ja-JP" altLang="en-US" sz="1800" dirty="0">
                <a:latin typeface="HG丸ｺﾞｼｯｸM-PRO" panose="020F0600000000000000" pitchFamily="50" charset="-128"/>
              </a:rPr>
              <a:t>健康管理について</a:t>
            </a:r>
            <a:endParaRPr lang="en-US" altLang="ja-JP" sz="18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18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18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18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18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18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18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1800" dirty="0">
              <a:latin typeface="HG丸ｺﾞｼｯｸM-PRO" panose="020F0600000000000000" pitchFamily="50" charset="-128"/>
            </a:endParaRPr>
          </a:p>
        </p:txBody>
      </p:sp>
      <p:sp>
        <p:nvSpPr>
          <p:cNvPr id="35844" name="角丸四角形 3">
            <a:extLst>
              <a:ext uri="{FF2B5EF4-FFF2-40B4-BE49-F238E27FC236}">
                <a16:creationId xmlns:a16="http://schemas.microsoft.com/office/drawing/2014/main" id="{0BF8F9E1-AD75-4A97-8CFE-508071A01B6A}"/>
              </a:ext>
            </a:extLst>
          </p:cNvPr>
          <p:cNvSpPr>
            <a:spLocks noChangeArrowheads="1"/>
          </p:cNvSpPr>
          <p:nvPr/>
        </p:nvSpPr>
        <p:spPr bwMode="auto">
          <a:xfrm>
            <a:off x="481013" y="1616075"/>
            <a:ext cx="5911850" cy="1146175"/>
          </a:xfrm>
          <a:prstGeom prst="roundRect">
            <a:avLst>
              <a:gd name="adj" fmla="val 0"/>
            </a:avLst>
          </a:prstGeom>
          <a:solidFill>
            <a:srgbClr val="9AD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marL="0" marR="0" lvl="0" indent="0" algn="l" defTabSz="914400" rtl="0" eaLnBrk="0" fontAlgn="base" latinLnBrk="0" hangingPunct="0">
              <a:lnSpc>
                <a:spcPct val="150000"/>
              </a:lnSpc>
              <a:spcBef>
                <a:spcPct val="0"/>
              </a:spcBef>
              <a:spcAft>
                <a:spcPct val="0"/>
              </a:spcAft>
              <a:buClrTx/>
              <a:buSzTx/>
              <a:buFontTx/>
              <a:buNone/>
              <a:tabLst/>
              <a:defRPr/>
            </a:pPr>
            <a:r>
              <a:rPr kumimoji="1" lang="ja-JP" altLang="en-US" sz="1300" b="1" i="0" u="none" strike="noStrike" kern="1200" cap="none" spc="0" normalizeH="0" baseline="0" noProof="0" dirty="0">
                <a:ln>
                  <a:noFill/>
                </a:ln>
                <a:solidFill>
                  <a:prstClr val="white"/>
                </a:solidFill>
                <a:effectLst/>
                <a:uLnTx/>
                <a:uFillTx/>
                <a:latin typeface="HG丸ｺﾞｼｯｸM-PRO" panose="020F0600000000000000" pitchFamily="50" charset="-128"/>
              </a:rPr>
              <a:t>　健康は保育の基本です。集団生活はお子様には予想以上に緊張を伴い、</a:t>
            </a:r>
            <a:endParaRPr kumimoji="1" lang="en-US" altLang="ja-JP" sz="1300" b="1" i="0" u="none" strike="noStrike" kern="1200" cap="none" spc="0" normalizeH="0" baseline="0" noProof="0" dirty="0">
              <a:ln>
                <a:noFill/>
              </a:ln>
              <a:solidFill>
                <a:prstClr val="white"/>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0"/>
              </a:spcBef>
              <a:spcAft>
                <a:spcPct val="0"/>
              </a:spcAft>
              <a:buClrTx/>
              <a:buSzTx/>
              <a:buFontTx/>
              <a:buNone/>
              <a:tabLst/>
              <a:defRPr/>
            </a:pPr>
            <a:r>
              <a:rPr kumimoji="1" lang="ja-JP" altLang="en-US" sz="1300" b="1" i="0" u="none" strike="noStrike" kern="1200" cap="none" spc="0" normalizeH="0" baseline="0" noProof="0" dirty="0">
                <a:ln>
                  <a:noFill/>
                </a:ln>
                <a:solidFill>
                  <a:prstClr val="white"/>
                </a:solidFill>
                <a:effectLst/>
                <a:uLnTx/>
                <a:uFillTx/>
                <a:latin typeface="HG丸ｺﾞｼｯｸM-PRO" panose="020F0600000000000000" pitchFamily="50" charset="-128"/>
              </a:rPr>
              <a:t>　心身ともに疲れやすくなるものですので、ご自宅で是非お子様の様子を</a:t>
            </a:r>
            <a:endParaRPr kumimoji="1" lang="en-US" altLang="ja-JP" sz="1300" b="1" i="0" u="none" strike="noStrike" kern="1200" cap="none" spc="0" normalizeH="0" baseline="0" noProof="0" dirty="0">
              <a:ln>
                <a:noFill/>
              </a:ln>
              <a:solidFill>
                <a:prstClr val="white"/>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0"/>
              </a:spcBef>
              <a:spcAft>
                <a:spcPct val="0"/>
              </a:spcAft>
              <a:buClrTx/>
              <a:buSzTx/>
              <a:buFontTx/>
              <a:buNone/>
              <a:tabLst/>
              <a:defRPr/>
            </a:pPr>
            <a:r>
              <a:rPr lang="ja-JP" altLang="en-US" sz="1300" b="1" dirty="0">
                <a:solidFill>
                  <a:prstClr val="white"/>
                </a:solidFill>
                <a:latin typeface="HG丸ｺﾞｼｯｸM-PRO" panose="020F0600000000000000" pitchFamily="50" charset="-128"/>
              </a:rPr>
              <a:t>　</a:t>
            </a:r>
            <a:r>
              <a:rPr kumimoji="1" lang="ja-JP" altLang="en-US" sz="1300" b="1" i="0" u="none" strike="noStrike" kern="1200" cap="none" spc="0" normalizeH="0" baseline="0" noProof="0" dirty="0">
                <a:ln>
                  <a:noFill/>
                </a:ln>
                <a:solidFill>
                  <a:prstClr val="white"/>
                </a:solidFill>
                <a:effectLst/>
                <a:uLnTx/>
                <a:uFillTx/>
                <a:latin typeface="HG丸ｺﾞｼｯｸM-PRO" panose="020F0600000000000000" pitchFamily="50" charset="-128"/>
              </a:rPr>
              <a:t>よく見てあげてください。</a:t>
            </a:r>
          </a:p>
        </p:txBody>
      </p:sp>
      <p:sp>
        <p:nvSpPr>
          <p:cNvPr id="35845" name="角丸四角形 3">
            <a:extLst>
              <a:ext uri="{FF2B5EF4-FFF2-40B4-BE49-F238E27FC236}">
                <a16:creationId xmlns:a16="http://schemas.microsoft.com/office/drawing/2014/main" id="{8AF353E2-296B-41A4-840A-76F56DD5E34D}"/>
              </a:ext>
            </a:extLst>
          </p:cNvPr>
          <p:cNvSpPr>
            <a:spLocks noChangeArrowheads="1"/>
          </p:cNvSpPr>
          <p:nvPr/>
        </p:nvSpPr>
        <p:spPr bwMode="auto">
          <a:xfrm>
            <a:off x="617538" y="7004050"/>
            <a:ext cx="5911850" cy="790575"/>
          </a:xfrm>
          <a:prstGeom prst="roundRect">
            <a:avLst>
              <a:gd name="adj" fmla="val 0"/>
            </a:avLst>
          </a:prstGeom>
          <a:solidFill>
            <a:srgbClr val="9AD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marL="0" marR="0" lvl="0" indent="0" algn="l" defTabSz="914400" rtl="0" eaLnBrk="0" fontAlgn="base" latinLnBrk="0" hangingPunct="0">
              <a:lnSpc>
                <a:spcPct val="15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HG丸ｺﾞｼｯｸM-PRO" panose="020F0600000000000000" pitchFamily="50" charset="-128"/>
              </a:rPr>
              <a:t>  保育園は集団生活の場であることを踏まえ、</a:t>
            </a:r>
            <a:endParaRPr kumimoji="1" lang="en-US" altLang="ja-JP" sz="1400" b="1" i="0" u="none" strike="noStrike" kern="1200" cap="none" spc="0" normalizeH="0" baseline="0" noProof="0" dirty="0">
              <a:ln>
                <a:noFill/>
              </a:ln>
              <a:solidFill>
                <a:prstClr val="white"/>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prstClr val="white"/>
                </a:solidFill>
                <a:effectLst/>
                <a:uLnTx/>
                <a:uFillTx/>
                <a:latin typeface="HG丸ｺﾞｼｯｸM-PRO" panose="020F0600000000000000" pitchFamily="50" charset="-128"/>
              </a:rPr>
              <a:t>  園全体の健康維持のためにルールを設けることをご理解ください。</a:t>
            </a:r>
          </a:p>
        </p:txBody>
      </p:sp>
      <p:sp>
        <p:nvSpPr>
          <p:cNvPr id="35846" name="正方形/長方形 12">
            <a:extLst>
              <a:ext uri="{FF2B5EF4-FFF2-40B4-BE49-F238E27FC236}">
                <a16:creationId xmlns:a16="http://schemas.microsoft.com/office/drawing/2014/main" id="{56E7100D-1C42-45BC-84F6-10D9F7BE023C}"/>
              </a:ext>
            </a:extLst>
          </p:cNvPr>
          <p:cNvSpPr>
            <a:spLocks noChangeArrowheads="1"/>
          </p:cNvSpPr>
          <p:nvPr/>
        </p:nvSpPr>
        <p:spPr bwMode="auto">
          <a:xfrm>
            <a:off x="417513" y="7900988"/>
            <a:ext cx="6038850" cy="1415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marL="0" marR="0" lvl="0" indent="0" algn="l" defTabSz="914400" rtl="0" eaLnBrk="0" fontAlgn="base" latinLnBrk="0" hangingPunct="0">
              <a:lnSpc>
                <a:spcPct val="150000"/>
              </a:lnSpc>
              <a:spcBef>
                <a:spcPct val="0"/>
              </a:spcBef>
              <a:spcAft>
                <a:spcPct val="0"/>
              </a:spcAft>
              <a:buClrTx/>
              <a:buSzTx/>
              <a:buFontTx/>
              <a:buNone/>
              <a:tabLst/>
              <a:defRPr/>
            </a:pPr>
            <a:r>
              <a:rPr kumimoji="1" lang="ja-JP" altLang="en-US" sz="1200" b="0" i="0" u="sng" strike="noStrike" kern="1200" cap="none" spc="0" normalizeH="0" baseline="0" noProof="0" dirty="0">
                <a:ln>
                  <a:noFill/>
                </a:ln>
                <a:solidFill>
                  <a:srgbClr val="131313"/>
                </a:solidFill>
                <a:effectLst/>
                <a:uLnTx/>
                <a:uFillTx/>
                <a:latin typeface="HG丸ｺﾞｼｯｸM-PRO" panose="020F0600000000000000" pitchFamily="50" charset="-128"/>
              </a:rPr>
              <a:t>感染症を流行らせないために、予防接種を受けましょう。</a:t>
            </a:r>
            <a:endPar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20000"/>
              </a:lnSpc>
              <a:spcBef>
                <a:spcPct val="25000"/>
              </a:spcBef>
              <a:spcAft>
                <a:spcPct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rPr>
              <a:t>１</a:t>
            </a:r>
            <a:r>
              <a:rPr kumimoji="1" lang="ja-JP" altLang="en-US" sz="1200" b="0" i="0" u="none" strike="noStrike" kern="1200" cap="none" spc="0" normalizeH="0" baseline="0" noProof="0" dirty="0">
                <a:ln>
                  <a:noFill/>
                </a:ln>
                <a:effectLst/>
                <a:uLnTx/>
                <a:uFillTx/>
                <a:latin typeface="HG丸ｺﾞｼｯｸM-PRO" panose="020F0600000000000000" pitchFamily="50" charset="-128"/>
              </a:rPr>
              <a:t>．予防接種後は、できるだけご家庭で安静にお過ごしください。</a:t>
            </a:r>
            <a:endParaRPr kumimoji="1" lang="en-US" altLang="ja-JP" sz="1200" b="0" i="0" u="none" strike="noStrike" kern="1200" cap="none" spc="0" normalizeH="0" baseline="0" noProof="0" dirty="0">
              <a:ln>
                <a:noFill/>
              </a:ln>
              <a:effectLst/>
              <a:uLnTx/>
              <a:uFillTx/>
              <a:latin typeface="HG丸ｺﾞｼｯｸM-PRO" panose="020F0600000000000000" pitchFamily="50" charset="-128"/>
            </a:endParaRPr>
          </a:p>
          <a:p>
            <a:pPr marL="0" marR="0" lvl="0" indent="0" algn="l" defTabSz="914400" rtl="0" eaLnBrk="0" fontAlgn="base" latinLnBrk="0" hangingPunct="0">
              <a:lnSpc>
                <a:spcPct val="120000"/>
              </a:lnSpc>
              <a:spcBef>
                <a:spcPct val="25000"/>
              </a:spcBef>
              <a:spcAft>
                <a:spcPct val="0"/>
              </a:spcAft>
              <a:buClrTx/>
              <a:buSzTx/>
              <a:buFont typeface="Arial" panose="020B0604020202020204" pitchFamily="34" charset="0"/>
              <a:buNone/>
              <a:tabLst/>
              <a:defRPr/>
            </a:pPr>
            <a:r>
              <a:rPr kumimoji="1" lang="ja-JP" altLang="en-US" sz="1200" b="0" i="0" u="none" strike="noStrike" kern="1200" cap="none" spc="0" normalizeH="0" baseline="0" noProof="0" dirty="0">
                <a:ln>
                  <a:noFill/>
                </a:ln>
                <a:effectLst/>
                <a:uLnTx/>
                <a:uFillTx/>
                <a:latin typeface="HG丸ｺﾞｼｯｸM-PRO" panose="020F0600000000000000" pitchFamily="50" charset="-128"/>
              </a:rPr>
              <a:t>      もし登園される場合は常時連絡がつくようにしてください。</a:t>
            </a:r>
          </a:p>
          <a:p>
            <a:pPr>
              <a:lnSpc>
                <a:spcPct val="120000"/>
              </a:lnSpc>
              <a:spcBef>
                <a:spcPct val="25000"/>
              </a:spcBef>
              <a:buFontTx/>
              <a:buNone/>
              <a:defRPr/>
            </a:pPr>
            <a:r>
              <a:rPr kumimoji="1" lang="ja-JP" altLang="en-US" sz="1200" b="0" i="0" u="none" strike="noStrike" kern="1200" cap="none" spc="0" normalizeH="0" baseline="0" noProof="0">
                <a:ln>
                  <a:noFill/>
                </a:ln>
                <a:effectLst/>
                <a:uLnTx/>
                <a:uFillTx/>
                <a:latin typeface="HG丸ｺﾞｼｯｸM-PRO" panose="020F0600000000000000" pitchFamily="50" charset="-128"/>
              </a:rPr>
              <a:t>２．接種結果は保育園まで速やかにお伝えください</a:t>
            </a:r>
            <a:r>
              <a:rPr lang="ja-JP" altLang="en-US" sz="1200">
                <a:latin typeface="HG丸ｺﾞｼｯｸM-PRO" panose="020F0600000000000000" pitchFamily="50" charset="-128"/>
              </a:rPr>
              <a:t>。</a:t>
            </a:r>
          </a:p>
          <a:p>
            <a:pPr marL="0" marR="0" lvl="0" indent="0" algn="l" defTabSz="914400">
              <a:lnSpc>
                <a:spcPct val="120000"/>
              </a:lnSpc>
              <a:spcBef>
                <a:spcPct val="25000"/>
              </a:spcBef>
              <a:spcAft>
                <a:spcPct val="0"/>
              </a:spcAft>
              <a:buClrTx/>
              <a:buSzTx/>
              <a:buFontTx/>
              <a:buNone/>
              <a:tabLst/>
              <a:defRPr/>
            </a:pPr>
            <a:endParaRPr lang="ja-JP" altLang="en-US" sz="1200" dirty="0">
              <a:latin typeface="HG丸ｺﾞｼｯｸM-PRO" panose="020F0600000000000000" pitchFamily="50" charset="-128"/>
            </a:endParaRPr>
          </a:p>
        </p:txBody>
      </p:sp>
      <p:sp>
        <p:nvSpPr>
          <p:cNvPr id="35847" name="正方形/長方形 1">
            <a:extLst>
              <a:ext uri="{FF2B5EF4-FFF2-40B4-BE49-F238E27FC236}">
                <a16:creationId xmlns:a16="http://schemas.microsoft.com/office/drawing/2014/main" id="{47ED3A69-0A50-4FE5-9341-E93AE83FD8A2}"/>
              </a:ext>
            </a:extLst>
          </p:cNvPr>
          <p:cNvSpPr>
            <a:spLocks noChangeArrowheads="1"/>
          </p:cNvSpPr>
          <p:nvPr/>
        </p:nvSpPr>
        <p:spPr bwMode="auto">
          <a:xfrm>
            <a:off x="409575" y="2762250"/>
            <a:ext cx="6038850" cy="4029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marL="0" marR="0" lvl="0" indent="0" algn="l" defTabSz="914400" rtl="0" eaLnBrk="0" fontAlgn="base" latinLnBrk="0" hangingPunct="0">
              <a:lnSpc>
                <a:spcPts val="2000"/>
              </a:lnSpc>
              <a:spcBef>
                <a:spcPct val="0"/>
              </a:spcBef>
              <a:spcAft>
                <a:spcPts val="600"/>
              </a:spcAft>
              <a:buClrTx/>
              <a:buSzTx/>
              <a:buFontTx/>
              <a:buNone/>
              <a:tabLst/>
              <a:defRPr/>
            </a:pPr>
            <a:r>
              <a:rPr kumimoji="1" lang="ja-JP" altLang="en-US" sz="1200" b="0" i="0" u="sng" strike="noStrike" kern="1200" cap="none" spc="0" normalizeH="0" baseline="0" noProof="0" dirty="0">
                <a:ln>
                  <a:noFill/>
                </a:ln>
                <a:solidFill>
                  <a:srgbClr val="131313"/>
                </a:solidFill>
                <a:effectLst/>
                <a:uLnTx/>
                <a:uFillTx/>
                <a:latin typeface="HG丸ｺﾞｼｯｸM-PRO" panose="020F0600000000000000" pitchFamily="50" charset="-128"/>
              </a:rPr>
              <a:t>生活リズムを整えましょう。</a:t>
            </a:r>
          </a:p>
          <a:p>
            <a:pPr marL="0" marR="0" lvl="0" indent="0" algn="l" defTabSz="914400" rtl="0" eaLnBrk="0" fontAlgn="base" latinLnBrk="0" hangingPunct="0">
              <a:lnSpc>
                <a:spcPts val="2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131313"/>
                </a:solidFill>
                <a:effectLst/>
                <a:uLnTx/>
                <a:uFillTx/>
                <a:latin typeface="HG丸ｺﾞｼｯｸM-PRO" panose="020F0600000000000000" pitchFamily="50" charset="-128"/>
              </a:rPr>
              <a:t>１．早寝早起きを心がけ、夜間の睡眠を十分とりましょう。</a:t>
            </a:r>
            <a:endParaRPr kumimoji="1" lang="en-US" altLang="ja-JP" sz="1200" b="0" i="0" u="none" strike="noStrike" kern="1200" cap="none" spc="0" normalizeH="0" baseline="0" noProof="0" dirty="0">
              <a:ln>
                <a:noFill/>
              </a:ln>
              <a:solidFill>
                <a:srgbClr val="131313"/>
              </a:solidFill>
              <a:effectLst/>
              <a:uLnTx/>
              <a:uFillTx/>
              <a:latin typeface="HG丸ｺﾞｼｯｸM-PRO" panose="020F0600000000000000" pitchFamily="50" charset="-128"/>
            </a:endParaRPr>
          </a:p>
          <a:p>
            <a:pPr marL="0" marR="0" lvl="0" indent="0" algn="l" defTabSz="914400" rtl="0" eaLnBrk="0" fontAlgn="base" latinLnBrk="0" hangingPunct="0">
              <a:lnSpc>
                <a:spcPts val="2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131313"/>
                </a:solidFill>
                <a:effectLst/>
                <a:uLnTx/>
                <a:uFillTx/>
                <a:latin typeface="HG丸ｺﾞｼｯｸM-PRO" panose="020F0600000000000000" pitchFamily="50" charset="-128"/>
              </a:rPr>
              <a:t>　　睡眠不足は、本来最も脳が活性化する、午前中の園生活の質に影響します。</a:t>
            </a:r>
            <a:endParaRPr kumimoji="1" lang="en-US" altLang="ja-JP" sz="1200" b="0" i="0" u="none" strike="noStrike" kern="1200" cap="none" spc="0" normalizeH="0" baseline="0" noProof="0" dirty="0">
              <a:ln>
                <a:noFill/>
              </a:ln>
              <a:solidFill>
                <a:srgbClr val="131313"/>
              </a:solidFill>
              <a:effectLst/>
              <a:uLnTx/>
              <a:uFillTx/>
              <a:latin typeface="HG丸ｺﾞｼｯｸM-PRO" panose="020F0600000000000000" pitchFamily="50" charset="-128"/>
            </a:endParaRPr>
          </a:p>
          <a:p>
            <a:pPr marL="0" marR="0" lvl="0" indent="0" algn="l" defTabSz="914400" rtl="0" eaLnBrk="0" fontAlgn="base" latinLnBrk="0" hangingPunct="0">
              <a:lnSpc>
                <a:spcPts val="2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131313"/>
                </a:solidFill>
                <a:effectLst/>
                <a:uLnTx/>
                <a:uFillTx/>
                <a:latin typeface="HG丸ｺﾞｼｯｸM-PRO" panose="020F0600000000000000" pitchFamily="50" charset="-128"/>
              </a:rPr>
              <a:t>２．朝食はしっかりとり、できれば朝の排便習慣をつけましょう。</a:t>
            </a:r>
            <a:endParaRPr kumimoji="1" lang="en-US" altLang="ja-JP" sz="1200" b="0" i="0" u="none" strike="noStrike" kern="1200" cap="none" spc="0" normalizeH="0" baseline="0" noProof="0" dirty="0">
              <a:ln>
                <a:noFill/>
              </a:ln>
              <a:solidFill>
                <a:srgbClr val="131313"/>
              </a:solidFill>
              <a:effectLst/>
              <a:uLnTx/>
              <a:uFillTx/>
              <a:latin typeface="HG丸ｺﾞｼｯｸM-PRO" panose="020F0600000000000000" pitchFamily="50" charset="-128"/>
            </a:endParaRPr>
          </a:p>
          <a:p>
            <a:pPr marL="0" marR="0" lvl="0" indent="0" algn="l" defTabSz="914400" rtl="0" eaLnBrk="0" fontAlgn="base" latinLnBrk="0" hangingPunct="0">
              <a:lnSpc>
                <a:spcPts val="2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131313"/>
                </a:solidFill>
                <a:effectLst/>
                <a:uLnTx/>
                <a:uFillTx/>
                <a:latin typeface="HG丸ｺﾞｼｯｸM-PRO" panose="020F0600000000000000" pitchFamily="50" charset="-128"/>
              </a:rPr>
              <a:t>３．体温調節のチカラを養うため、薄着習慣を心がけましょう。</a:t>
            </a:r>
          </a:p>
          <a:p>
            <a:pPr marL="0" marR="0" lvl="0" indent="0" algn="l" defTabSz="914400" rtl="0" eaLnBrk="0" fontAlgn="base" latinLnBrk="0" hangingPunct="0">
              <a:lnSpc>
                <a:spcPts val="2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131313"/>
                </a:solidFill>
                <a:effectLst/>
                <a:uLnTx/>
                <a:uFillTx/>
                <a:latin typeface="HG丸ｺﾞｼｯｸM-PRO" panose="020F0600000000000000" pitchFamily="50" charset="-128"/>
              </a:rPr>
              <a:t>４．歯磨き・洗顔・手洗い・うがいといった、清潔意識・習慣を育てましょう。</a:t>
            </a:r>
          </a:p>
          <a:p>
            <a:pPr marL="0" marR="0" lvl="0" indent="0" algn="l" defTabSz="914400" rtl="0" eaLnBrk="0" fontAlgn="base" latinLnBrk="0" hangingPunct="0">
              <a:lnSpc>
                <a:spcPts val="2000"/>
              </a:lnSpc>
              <a:spcBef>
                <a:spcPct val="0"/>
              </a:spcBef>
              <a:spcAft>
                <a:spcPts val="1200"/>
              </a:spcAft>
              <a:buClrTx/>
              <a:buSzTx/>
              <a:buFontTx/>
              <a:buNone/>
              <a:tabLst/>
              <a:defRPr/>
            </a:pPr>
            <a:r>
              <a:rPr kumimoji="1" lang="ja-JP" altLang="en-US" sz="1200" b="0" i="0" u="none" strike="noStrike" kern="1200" cap="none" spc="0" normalizeH="0" baseline="0" noProof="0" dirty="0">
                <a:ln>
                  <a:noFill/>
                </a:ln>
                <a:solidFill>
                  <a:srgbClr val="131313"/>
                </a:solidFill>
                <a:effectLst/>
                <a:uLnTx/>
                <a:uFillTx/>
                <a:latin typeface="HG丸ｺﾞｼｯｸM-PRO" panose="020F0600000000000000" pitchFamily="50" charset="-128"/>
              </a:rPr>
              <a:t>５．ご家族の中で一番小さい子に疲れが残らない、外出計画を意識しましょう。</a:t>
            </a:r>
            <a:endParaRPr kumimoji="1" lang="en-US" altLang="ja-JP" sz="1200" b="0" i="0" u="none" strike="noStrike" kern="1200" cap="none" spc="0" normalizeH="0" baseline="0" noProof="0" dirty="0">
              <a:ln>
                <a:noFill/>
              </a:ln>
              <a:solidFill>
                <a:srgbClr val="131313"/>
              </a:solidFill>
              <a:effectLst/>
              <a:uLnTx/>
              <a:uFillTx/>
              <a:latin typeface="HG丸ｺﾞｼｯｸM-PRO" panose="020F0600000000000000" pitchFamily="50" charset="-128"/>
            </a:endParaRPr>
          </a:p>
          <a:p>
            <a:pPr marL="0" marR="0" lvl="0" indent="0" algn="l" defTabSz="914400" rtl="0" eaLnBrk="0" fontAlgn="base" latinLnBrk="0" hangingPunct="0">
              <a:lnSpc>
                <a:spcPts val="2000"/>
              </a:lnSpc>
              <a:spcBef>
                <a:spcPct val="0"/>
              </a:spcBef>
              <a:spcAft>
                <a:spcPct val="0"/>
              </a:spcAft>
              <a:buClrTx/>
              <a:buSzTx/>
              <a:buFontTx/>
              <a:buNone/>
              <a:tabLst/>
              <a:defRPr/>
            </a:pPr>
            <a:r>
              <a:rPr kumimoji="1" lang="ja-JP" altLang="en-US" sz="1200" b="0" i="0" u="sng" strike="noStrike" kern="1200" cap="none" spc="0" normalizeH="0" baseline="0" noProof="0" dirty="0">
                <a:ln>
                  <a:noFill/>
                </a:ln>
                <a:solidFill>
                  <a:prstClr val="black"/>
                </a:solidFill>
                <a:effectLst/>
                <a:uLnTx/>
                <a:uFillTx/>
                <a:latin typeface="HG丸ｺﾞｼｯｸM-PRO" panose="020F0600000000000000" pitchFamily="50" charset="-128"/>
              </a:rPr>
              <a:t>園では、お子様の健康管理のため、毎月の「身体測定（身長・体重）」、入所時及び</a:t>
            </a:r>
            <a:endParaRPr kumimoji="1" lang="en-US" altLang="ja-JP" sz="1200" b="0" i="0" u="sng"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ts val="2000"/>
              </a:lnSpc>
              <a:spcBef>
                <a:spcPct val="0"/>
              </a:spcBef>
              <a:spcAft>
                <a:spcPts val="1200"/>
              </a:spcAft>
              <a:buClrTx/>
              <a:buSzTx/>
              <a:buFontTx/>
              <a:buNone/>
              <a:tabLst/>
              <a:defRPr/>
            </a:pPr>
            <a:r>
              <a:rPr kumimoji="1" lang="ja-JP" altLang="en-US" sz="1200" b="0" i="0" u="sng" strike="noStrike" kern="1200" cap="none" spc="0" normalizeH="0" baseline="0" noProof="0" dirty="0">
                <a:ln>
                  <a:noFill/>
                </a:ln>
                <a:solidFill>
                  <a:prstClr val="black"/>
                </a:solidFill>
                <a:effectLst/>
                <a:uLnTx/>
                <a:uFillTx/>
                <a:latin typeface="HG丸ｺﾞｼｯｸM-PRO" panose="020F0600000000000000" pitchFamily="50" charset="-128"/>
              </a:rPr>
              <a:t>年</a:t>
            </a:r>
            <a:r>
              <a:rPr kumimoji="1" lang="en-US" altLang="ja-JP" sz="1200" b="0" i="0" u="sng" strike="noStrike" kern="1200" cap="none" spc="0" normalizeH="0" baseline="0" noProof="0" dirty="0">
                <a:ln>
                  <a:noFill/>
                </a:ln>
                <a:solidFill>
                  <a:prstClr val="black"/>
                </a:solidFill>
                <a:effectLst/>
                <a:uLnTx/>
                <a:uFillTx/>
                <a:latin typeface="HG丸ｺﾞｼｯｸM-PRO" panose="020F0600000000000000" pitchFamily="50" charset="-128"/>
              </a:rPr>
              <a:t>2</a:t>
            </a:r>
            <a:r>
              <a:rPr kumimoji="1" lang="ja-JP" altLang="en-US" sz="1200" b="0" i="0" u="sng" strike="noStrike" kern="1200" cap="none" spc="0" normalizeH="0" baseline="0" noProof="0" dirty="0">
                <a:ln>
                  <a:noFill/>
                </a:ln>
                <a:solidFill>
                  <a:prstClr val="black"/>
                </a:solidFill>
                <a:effectLst/>
                <a:uLnTx/>
                <a:uFillTx/>
                <a:latin typeface="HG丸ｺﾞｼｯｸM-PRO" panose="020F0600000000000000" pitchFamily="50" charset="-128"/>
              </a:rPr>
              <a:t>回の嘱託医による「内科健診」、年</a:t>
            </a:r>
            <a:r>
              <a:rPr kumimoji="1" lang="en-US" altLang="ja-JP" sz="1200" b="0" i="0" u="sng" strike="noStrike" kern="1200" cap="none" spc="0" normalizeH="0" baseline="0" noProof="0" dirty="0">
                <a:ln>
                  <a:noFill/>
                </a:ln>
                <a:solidFill>
                  <a:prstClr val="black"/>
                </a:solidFill>
                <a:effectLst/>
                <a:uLnTx/>
                <a:uFillTx/>
                <a:latin typeface="HG丸ｺﾞｼｯｸM-PRO" panose="020F0600000000000000" pitchFamily="50" charset="-128"/>
              </a:rPr>
              <a:t>1</a:t>
            </a:r>
            <a:r>
              <a:rPr kumimoji="1" lang="ja-JP" altLang="en-US" sz="1200" b="0" i="0" u="sng" strike="noStrike" kern="1200" cap="none" spc="0" normalizeH="0" baseline="0" noProof="0" dirty="0">
                <a:ln>
                  <a:noFill/>
                </a:ln>
                <a:solidFill>
                  <a:prstClr val="black"/>
                </a:solidFill>
                <a:effectLst/>
                <a:uLnTx/>
                <a:uFillTx/>
                <a:latin typeface="HG丸ｺﾞｼｯｸM-PRO" panose="020F0600000000000000" pitchFamily="50" charset="-128"/>
              </a:rPr>
              <a:t>回の</a:t>
            </a:r>
            <a:r>
              <a:rPr kumimoji="1" lang="ja-JP" altLang="en-US" sz="1200" b="0" i="0" u="sng" strike="noStrike" kern="1200" cap="none" spc="0" normalizeH="0" baseline="0" noProof="0" dirty="0">
                <a:ln>
                  <a:noFill/>
                </a:ln>
                <a:effectLst/>
                <a:uLnTx/>
                <a:uFillTx/>
                <a:latin typeface="HG丸ｺﾞｼｯｸM-PRO" panose="020F0600000000000000" pitchFamily="50" charset="-128"/>
              </a:rPr>
              <a:t>「歯科健診」を</a:t>
            </a:r>
            <a:r>
              <a:rPr kumimoji="1" lang="ja-JP" altLang="en-US" sz="1200" b="0" i="0" u="sng" strike="noStrike" kern="1200" cap="none" spc="0" normalizeH="0" baseline="0" noProof="0" dirty="0">
                <a:ln>
                  <a:noFill/>
                </a:ln>
                <a:solidFill>
                  <a:prstClr val="black"/>
                </a:solidFill>
                <a:effectLst/>
                <a:uLnTx/>
                <a:uFillTx/>
                <a:latin typeface="HG丸ｺﾞｼｯｸM-PRO" panose="020F0600000000000000" pitchFamily="50" charset="-128"/>
              </a:rPr>
              <a:t>行います。</a:t>
            </a:r>
            <a:endParaRPr kumimoji="1" lang="en-US" altLang="ja-JP" sz="1200" b="0" i="0" u="sng"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ts val="2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HG丸ｺﾞｼｯｸM-PRO" panose="020F0600000000000000" pitchFamily="50" charset="-128"/>
              </a:rPr>
              <a:t>　</a:t>
            </a:r>
            <a:r>
              <a:rPr kumimoji="1" lang="en-US" altLang="ja-JP" sz="1200" b="1" i="0" u="none" strike="noStrike" kern="1200" cap="none" spc="0" normalizeH="0" baseline="0" noProof="0" dirty="0">
                <a:ln>
                  <a:noFill/>
                </a:ln>
                <a:solidFill>
                  <a:prstClr val="black"/>
                </a:solidFill>
                <a:effectLst/>
                <a:uLnTx/>
                <a:uFillTx/>
                <a:latin typeface="HG丸ｺﾞｼｯｸM-PRO" panose="020F0600000000000000" pitchFamily="50" charset="-128"/>
              </a:rPr>
              <a:t>【</a:t>
            </a:r>
            <a:r>
              <a:rPr kumimoji="1" lang="ja-JP" altLang="en-US" sz="1200" b="1" i="0" u="none" strike="noStrike" kern="1200" cap="none" spc="0" normalizeH="0" baseline="0" noProof="0" dirty="0">
                <a:ln>
                  <a:noFill/>
                </a:ln>
                <a:solidFill>
                  <a:prstClr val="black"/>
                </a:solidFill>
                <a:effectLst/>
                <a:uLnTx/>
                <a:uFillTx/>
                <a:latin typeface="HG丸ｺﾞｼｯｸM-PRO" panose="020F0600000000000000" pitchFamily="50" charset="-128"/>
              </a:rPr>
              <a:t>嘱託医</a:t>
            </a:r>
            <a:r>
              <a:rPr kumimoji="1" lang="en-US" altLang="ja-JP" sz="1200" b="1" i="0" u="none" strike="noStrike" kern="1200" cap="none" spc="0" normalizeH="0" baseline="0" noProof="0" dirty="0">
                <a:ln>
                  <a:noFill/>
                </a:ln>
                <a:solidFill>
                  <a:prstClr val="black"/>
                </a:solidFill>
                <a:effectLst/>
                <a:uLnTx/>
                <a:uFillTx/>
                <a:latin typeface="HG丸ｺﾞｼｯｸM-PRO" panose="020F0600000000000000" pitchFamily="50" charset="-128"/>
              </a:rPr>
              <a:t>】</a:t>
            </a:r>
            <a:r>
              <a:rPr kumimoji="1" lang="ja-JP" altLang="en-US" sz="1200" b="1" i="0" u="none" strike="noStrike" kern="1200" cap="none" spc="0" normalizeH="0" baseline="0" noProof="0" dirty="0">
                <a:ln>
                  <a:noFill/>
                </a:ln>
                <a:solidFill>
                  <a:prstClr val="black"/>
                </a:solidFill>
                <a:effectLst/>
                <a:uLnTx/>
                <a:uFillTx/>
                <a:latin typeface="HG丸ｺﾞｼｯｸM-PRO" panose="020F0600000000000000" pitchFamily="50" charset="-128"/>
              </a:rPr>
              <a:t>　　　　　　　　　　　　　　　</a:t>
            </a:r>
            <a:r>
              <a:rPr kumimoji="1" lang="en-US" altLang="ja-JP" sz="1200" b="1" i="0" u="none" strike="noStrike" kern="1200" cap="none" spc="0" normalizeH="0" baseline="0" noProof="0" dirty="0">
                <a:ln>
                  <a:noFill/>
                </a:ln>
                <a:solidFill>
                  <a:prstClr val="black"/>
                </a:solidFill>
                <a:effectLst/>
                <a:uLnTx/>
                <a:uFillTx/>
                <a:latin typeface="HG丸ｺﾞｼｯｸM-PRO" panose="020F0600000000000000" pitchFamily="50" charset="-128"/>
              </a:rPr>
              <a:t>【</a:t>
            </a:r>
            <a:r>
              <a:rPr kumimoji="1" lang="ja-JP" altLang="en-US" sz="1200" b="1" i="0" u="none" strike="noStrike" kern="1200" cap="none" spc="0" normalizeH="0" baseline="0" noProof="0" dirty="0">
                <a:ln>
                  <a:noFill/>
                </a:ln>
                <a:solidFill>
                  <a:prstClr val="black"/>
                </a:solidFill>
                <a:effectLst/>
                <a:uLnTx/>
                <a:uFillTx/>
                <a:latin typeface="HG丸ｺﾞｼｯｸM-PRO" panose="020F0600000000000000" pitchFamily="50" charset="-128"/>
              </a:rPr>
              <a:t>嘱託歯科医</a:t>
            </a:r>
            <a:r>
              <a:rPr kumimoji="1" lang="en-US" altLang="ja-JP" sz="1200" b="1" i="0" u="none" strike="noStrike" kern="1200" cap="none" spc="0" normalizeH="0" baseline="0" noProof="0" dirty="0">
                <a:ln>
                  <a:noFill/>
                </a:ln>
                <a:solidFill>
                  <a:prstClr val="black"/>
                </a:solidFill>
                <a:effectLst/>
                <a:uLnTx/>
                <a:uFillTx/>
                <a:latin typeface="HG丸ｺﾞｼｯｸM-PRO" panose="020F0600000000000000" pitchFamily="50" charset="-128"/>
              </a:rPr>
              <a:t>】</a:t>
            </a:r>
            <a:r>
              <a:rPr kumimoji="1" lang="ja-JP" altLang="en-US" sz="1200" b="1" i="0" u="none" strike="noStrike" kern="1200" cap="none" spc="0" normalizeH="0" baseline="0" noProof="0" dirty="0">
                <a:ln>
                  <a:noFill/>
                </a:ln>
                <a:solidFill>
                  <a:prstClr val="black"/>
                </a:solidFill>
                <a:effectLst/>
                <a:uLnTx/>
                <a:uFillTx/>
                <a:latin typeface="HG丸ｺﾞｼｯｸM-PRO" panose="020F0600000000000000" pitchFamily="50" charset="-128"/>
              </a:rPr>
              <a:t>　 </a:t>
            </a:r>
            <a:endParaRPr kumimoji="1" lang="en-US" altLang="ja-JP" sz="1200" b="1"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ts val="2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HG丸ｺﾞｼｯｸM-PRO" panose="020F0600000000000000" pitchFamily="50" charset="-128"/>
              </a:rPr>
              <a:t>　</a:t>
            </a:r>
            <a:r>
              <a:rPr lang="ja-JP" altLang="en-US" sz="1200" dirty="0">
                <a:latin typeface="HG丸ｺﾞｼｯｸM-PRO" panose="020F0600000000000000" pitchFamily="50" charset="-128"/>
              </a:rPr>
              <a:t>伊藤小児科・アレルギー科                         </a:t>
            </a:r>
            <a:r>
              <a:rPr lang="ja-JP" altLang="en-US" sz="1200" dirty="0">
                <a:solidFill>
                  <a:srgbClr val="131313"/>
                </a:solidFill>
                <a:latin typeface="HG丸ｺﾞｼｯｸM-PRO" panose="020F0600000000000000" pitchFamily="50" charset="-128"/>
              </a:rPr>
              <a:t>酒井歯科医院　 </a:t>
            </a:r>
            <a:endParaRPr lang="en-US" altLang="ja-JP" sz="1200" dirty="0">
              <a:solidFill>
                <a:srgbClr val="131313"/>
              </a:solidFill>
              <a:latin typeface="HG丸ｺﾞｼｯｸM-PRO" panose="020F0600000000000000" pitchFamily="50" charset="-128"/>
            </a:endParaRPr>
          </a:p>
          <a:p>
            <a:pPr>
              <a:lnSpc>
                <a:spcPts val="2000"/>
              </a:lnSpc>
              <a:spcBef>
                <a:spcPct val="0"/>
              </a:spcBef>
              <a:buNone/>
              <a:defRPr/>
            </a:pPr>
            <a:r>
              <a:rPr lang="ja-JP" altLang="en-US" sz="1200" dirty="0">
                <a:solidFill>
                  <a:srgbClr val="131313"/>
                </a:solidFill>
                <a:latin typeface="HG丸ｺﾞｼｯｸM-PRO" panose="020F0600000000000000" pitchFamily="50" charset="-128"/>
              </a:rPr>
              <a:t>　</a:t>
            </a:r>
            <a:r>
              <a:rPr lang="ja-JP" altLang="en-US" sz="1200" dirty="0">
                <a:latin typeface="HG丸ｺﾞｼｯｸM-PRO" panose="020F0600000000000000" pitchFamily="50" charset="-128"/>
              </a:rPr>
              <a:t>目黒区緑が丘</a:t>
            </a:r>
            <a:r>
              <a:rPr lang="en-US" altLang="ja-JP" sz="1200" dirty="0">
                <a:latin typeface="HG丸ｺﾞｼｯｸM-PRO" panose="020F0600000000000000" pitchFamily="50" charset="-128"/>
              </a:rPr>
              <a:t>3-8-8</a:t>
            </a:r>
            <a:r>
              <a:rPr lang="ja-JP" altLang="en-US" sz="1200" dirty="0">
                <a:latin typeface="HG丸ｺﾞｼｯｸM-PRO" panose="020F0600000000000000" pitchFamily="50" charset="-128"/>
              </a:rPr>
              <a:t>‎                                 </a:t>
            </a:r>
            <a:r>
              <a:rPr lang="ja-JP" altLang="en-US" sz="1200" dirty="0">
                <a:solidFill>
                  <a:srgbClr val="131313"/>
                </a:solidFill>
                <a:latin typeface="HG丸ｺﾞｼｯｸM-PRO" panose="020F0600000000000000" pitchFamily="50" charset="-128"/>
              </a:rPr>
              <a:t>目黒区緑が丘</a:t>
            </a:r>
            <a:r>
              <a:rPr lang="en-US" altLang="ja-JP" sz="1200" dirty="0">
                <a:solidFill>
                  <a:srgbClr val="131313"/>
                </a:solidFill>
                <a:latin typeface="HG丸ｺﾞｼｯｸM-PRO" panose="020F0600000000000000" pitchFamily="50" charset="-128"/>
              </a:rPr>
              <a:t>1-7-21</a:t>
            </a:r>
            <a:endParaRPr lang="en-US" altLang="ja-JP" sz="1200" dirty="0">
              <a:latin typeface="HG丸ｺﾞｼｯｸM-PRO" panose="020F0600000000000000" pitchFamily="50" charset="-128"/>
            </a:endParaRPr>
          </a:p>
          <a:p>
            <a:pPr>
              <a:lnSpc>
                <a:spcPts val="2000"/>
              </a:lnSpc>
              <a:spcBef>
                <a:spcPct val="0"/>
              </a:spcBef>
              <a:buNone/>
              <a:defRPr/>
            </a:pPr>
            <a:r>
              <a:rPr lang="ja-JP" altLang="en-US" sz="1200" dirty="0">
                <a:latin typeface="HG丸ｺﾞｼｯｸM-PRO" panose="020F0600000000000000" pitchFamily="50" charset="-128"/>
              </a:rPr>
              <a:t>　</a:t>
            </a:r>
            <a:r>
              <a:rPr lang="en-US" altLang="ja-JP" sz="1200" dirty="0">
                <a:latin typeface="HG丸ｺﾞｼｯｸM-PRO" panose="020F0600000000000000" pitchFamily="50" charset="-128"/>
              </a:rPr>
              <a:t>TEL</a:t>
            </a:r>
            <a:r>
              <a:rPr lang="ja-JP" altLang="en-US" sz="1200" dirty="0">
                <a:latin typeface="HG丸ｺﾞｼｯｸM-PRO" panose="020F0600000000000000" pitchFamily="50" charset="-128"/>
              </a:rPr>
              <a:t>：</a:t>
            </a:r>
            <a:r>
              <a:rPr lang="en-US" altLang="ja-JP" sz="1200" dirty="0">
                <a:latin typeface="HG丸ｺﾞｼｯｸM-PRO" panose="020F0600000000000000" pitchFamily="50" charset="-128"/>
              </a:rPr>
              <a:t>03-3729-1312 </a:t>
            </a:r>
            <a:r>
              <a:rPr lang="ja-JP" altLang="en-US" sz="1200" dirty="0">
                <a:latin typeface="HG丸ｺﾞｼｯｸM-PRO" panose="020F0600000000000000" pitchFamily="50" charset="-128"/>
              </a:rPr>
              <a:t>　　　　　　　 　</a:t>
            </a:r>
            <a:r>
              <a:rPr lang="en-US" altLang="ja-JP" sz="1200" dirty="0">
                <a:latin typeface="HG丸ｺﾞｼｯｸM-PRO" panose="020F0600000000000000" pitchFamily="50" charset="-128"/>
              </a:rPr>
              <a:t>TEL</a:t>
            </a:r>
            <a:r>
              <a:rPr lang="ja-JP" altLang="en-US" sz="1200" dirty="0">
                <a:latin typeface="HG丸ｺﾞｼｯｸM-PRO" panose="020F0600000000000000" pitchFamily="50" charset="-128"/>
              </a:rPr>
              <a:t>：</a:t>
            </a:r>
            <a:r>
              <a:rPr lang="en-US" altLang="ja-JP" sz="1200" dirty="0">
                <a:solidFill>
                  <a:srgbClr val="131313"/>
                </a:solidFill>
                <a:latin typeface="HG丸ｺﾞｼｯｸM-PRO" panose="020F0600000000000000" pitchFamily="50" charset="-128"/>
              </a:rPr>
              <a:t>03-3724-4618</a:t>
            </a:r>
            <a:endParaRPr lang="en-US" altLang="ja-JP" sz="1200" dirty="0">
              <a:latin typeface="HG丸ｺﾞｼｯｸM-PRO" panose="020F0600000000000000" pitchFamily="50" charset="-128"/>
            </a:endParaRPr>
          </a:p>
          <a:p>
            <a:pPr marL="0" marR="0" lvl="0" indent="0" algn="l" defTabSz="914400" rtl="0" eaLnBrk="0" fontAlgn="base" latinLnBrk="0" hangingPunct="0">
              <a:lnSpc>
                <a:spcPts val="2000"/>
              </a:lnSpc>
              <a:spcBef>
                <a:spcPct val="0"/>
              </a:spcBef>
              <a:spcAft>
                <a:spcPct val="0"/>
              </a:spcAft>
              <a:buClrTx/>
              <a:buSzTx/>
              <a:buFontTx/>
              <a:buNone/>
              <a:tabLst/>
              <a:defRPr/>
            </a:pPr>
            <a:endPar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p:txBody>
      </p:sp>
      <p:sp>
        <p:nvSpPr>
          <p:cNvPr id="35848" name="スライド番号プレースホルダー 1">
            <a:extLst>
              <a:ext uri="{FF2B5EF4-FFF2-40B4-BE49-F238E27FC236}">
                <a16:creationId xmlns:a16="http://schemas.microsoft.com/office/drawing/2014/main" id="{BD869D1A-C3F5-4044-A185-B2FBA6A2B90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5B3E0B4D-68A6-40C5-95E3-EABE76719681}" type="slidenum">
              <a:rPr kumimoji="1" lang="ja-JP" altLang="en-US" sz="1000" b="0" i="0" u="none" strike="noStrike" kern="1200" cap="none" spc="0" normalizeH="0" baseline="0" noProof="0" smtClean="0">
                <a:ln>
                  <a:noFill/>
                </a:ln>
                <a:solidFill>
                  <a:prstClr val="black"/>
                </a:solidFill>
                <a:effectLst/>
                <a:uLnTx/>
                <a:uFillTx/>
                <a:latin typeface="HG丸ｺﾞｼｯｸM-PRO" panose="020F0600000000000000" pitchFamily="50" charset="-128"/>
              </a:rPr>
              <a:pPr marL="0" marR="0" lvl="0" indent="0" algn="l" defTabSz="914400" rtl="0" eaLnBrk="1" fontAlgn="base" latinLnBrk="0" hangingPunct="1">
                <a:lnSpc>
                  <a:spcPct val="100000"/>
                </a:lnSpc>
                <a:spcBef>
                  <a:spcPct val="0"/>
                </a:spcBef>
                <a:spcAft>
                  <a:spcPct val="0"/>
                </a:spcAft>
                <a:buClrTx/>
                <a:buSzTx/>
                <a:buFontTx/>
                <a:buNone/>
                <a:tabLst/>
                <a:defRPr/>
              </a:pPr>
              <a:t>11</a:t>
            </a:fld>
            <a:endParaRPr kumimoji="1" lang="ja-JP" altLang="en-US" sz="1000" b="0" i="0" u="none" strike="noStrike" kern="1200" cap="none" spc="0" normalizeH="0" baseline="0" noProof="0">
              <a:ln>
                <a:noFill/>
              </a:ln>
              <a:solidFill>
                <a:prstClr val="black"/>
              </a:solidFill>
              <a:effectLst/>
              <a:uLnTx/>
              <a:uFillTx/>
              <a:latin typeface="HG丸ｺﾞｼｯｸM-PRO" panose="020F0600000000000000" pitchFamily="50" charset="-128"/>
            </a:endParaRPr>
          </a:p>
        </p:txBody>
      </p:sp>
      <p:sp>
        <p:nvSpPr>
          <p:cNvPr id="9" name="コンテンツ プレースホルダー 2">
            <a:extLst>
              <a:ext uri="{FF2B5EF4-FFF2-40B4-BE49-F238E27FC236}">
                <a16:creationId xmlns:a16="http://schemas.microsoft.com/office/drawing/2014/main" id="{CC48A6AC-9E13-4D5B-9C50-A7BA9F2EEFF8}"/>
              </a:ext>
            </a:extLst>
          </p:cNvPr>
          <p:cNvSpPr txBox="1">
            <a:spLocks/>
          </p:cNvSpPr>
          <p:nvPr/>
        </p:nvSpPr>
        <p:spPr bwMode="auto">
          <a:xfrm>
            <a:off x="328613" y="6519863"/>
            <a:ext cx="6403975" cy="968375"/>
          </a:xfrm>
          <a:prstGeom prst="rect">
            <a:avLst/>
          </a:prstGeom>
          <a:noFill/>
          <a:ln>
            <a:noFill/>
          </a:ln>
        </p:spPr>
        <p:txBody>
          <a:bodyPr/>
          <a:lst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Arial" panose="020B0604020202020204" pitchFamily="34" charset="0"/>
                <a:ea typeface="HG丸ｺﾞｼｯｸM-PRO" panose="020F0600000000000000" pitchFamily="50" charset="-128"/>
                <a:cs typeface="+mn-cs"/>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Arial" panose="020B0604020202020204" pitchFamily="34" charset="0"/>
                <a:ea typeface="HG丸ｺﾞｼｯｸM-PRO" panose="020F0600000000000000" pitchFamily="50"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Arial" panose="020B0604020202020204" pitchFamily="34" charset="0"/>
                <a:ea typeface="HG丸ｺﾞｼｯｸM-PRO" panose="020F0600000000000000" pitchFamily="50"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Arial" panose="020B0604020202020204" pitchFamily="34" charset="0"/>
                <a:ea typeface="HG丸ｺﾞｼｯｸM-PRO" panose="020F0600000000000000" pitchFamily="50"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Arial" panose="020B0604020202020204" pitchFamily="34" charset="0"/>
                <a:ea typeface="HG丸ｺﾞｼｯｸM-PRO" panose="020F0600000000000000" pitchFamily="50" charset="-128"/>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r>
              <a:rPr kumimoji="1" lang="ja-JP" altLang="en-US" sz="1800" b="0" i="0" u="none" strike="noStrike" kern="1200" cap="none" spc="0" normalizeH="0" baseline="0" noProof="0" dirty="0">
                <a:ln>
                  <a:noFill/>
                </a:ln>
                <a:solidFill>
                  <a:prstClr val="black"/>
                </a:solidFill>
                <a:effectLst/>
                <a:uLnTx/>
                <a:uFillTx/>
                <a:latin typeface="HG丸ｺﾞｼｯｸM-PRO" panose="020F0600000000000000" pitchFamily="50" charset="-128"/>
              </a:rPr>
              <a:t>病気について</a:t>
            </a: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タイトル 1">
            <a:extLst>
              <a:ext uri="{FF2B5EF4-FFF2-40B4-BE49-F238E27FC236}">
                <a16:creationId xmlns:a16="http://schemas.microsoft.com/office/drawing/2014/main" id="{7936AFB2-46AA-35C3-C705-84FB8018E372}"/>
              </a:ext>
            </a:extLst>
          </p:cNvPr>
          <p:cNvSpPr>
            <a:spLocks noGrp="1"/>
          </p:cNvSpPr>
          <p:nvPr>
            <p:ph type="title"/>
          </p:nvPr>
        </p:nvSpPr>
        <p:spPr>
          <a:xfrm>
            <a:off x="0" y="0"/>
            <a:ext cx="6858000" cy="1233488"/>
          </a:xfrm>
        </p:spPr>
        <p:txBody>
          <a:bodyPr/>
          <a:lstStyle/>
          <a:p>
            <a:r>
              <a:rPr lang="en-US" altLang="ja-JP" sz="2400">
                <a:latin typeface="Meiryo UI" panose="020B0604030504040204" pitchFamily="50" charset="-128"/>
                <a:ea typeface="Meiryo UI" panose="020B0604030504040204" pitchFamily="50" charset="-128"/>
              </a:rPr>
              <a:t>7.</a:t>
            </a:r>
            <a:r>
              <a:rPr lang="ja-JP" altLang="en-US" sz="2400">
                <a:latin typeface="Meiryo UI" panose="020B0604030504040204" pitchFamily="50" charset="-128"/>
                <a:ea typeface="Meiryo UI" panose="020B0604030504040204" pitchFamily="50" charset="-128"/>
              </a:rPr>
              <a:t>　健康管理、病気について　</a:t>
            </a:r>
            <a:r>
              <a:rPr lang="en-US" altLang="ja-JP" sz="2400">
                <a:latin typeface="Meiryo UI" panose="020B0604030504040204" pitchFamily="50" charset="-128"/>
                <a:ea typeface="Meiryo UI" panose="020B0604030504040204" pitchFamily="50" charset="-128"/>
              </a:rPr>
              <a:t>2/5</a:t>
            </a:r>
            <a:endParaRPr lang="ja-JP" altLang="en-US" sz="2400">
              <a:latin typeface="Meiryo UI" panose="020B0604030504040204" pitchFamily="50" charset="-128"/>
              <a:ea typeface="Meiryo UI" panose="020B0604030504040204" pitchFamily="50" charset="-128"/>
            </a:endParaRPr>
          </a:p>
        </p:txBody>
      </p:sp>
      <p:sp>
        <p:nvSpPr>
          <p:cNvPr id="14339" name="コンテンツ プレースホルダー 2">
            <a:extLst>
              <a:ext uri="{FF2B5EF4-FFF2-40B4-BE49-F238E27FC236}">
                <a16:creationId xmlns:a16="http://schemas.microsoft.com/office/drawing/2014/main" id="{78109CD1-BFD5-420B-1E0E-8B568DB06071}"/>
              </a:ext>
            </a:extLst>
          </p:cNvPr>
          <p:cNvSpPr>
            <a:spLocks noGrp="1"/>
          </p:cNvSpPr>
          <p:nvPr>
            <p:ph idx="1"/>
          </p:nvPr>
        </p:nvSpPr>
        <p:spPr>
          <a:xfrm>
            <a:off x="227013" y="1400175"/>
            <a:ext cx="6403975" cy="966788"/>
          </a:xfrm>
        </p:spPr>
        <p:txBody>
          <a:bodyPr/>
          <a:lstStyle/>
          <a:p>
            <a:pPr>
              <a:lnSpc>
                <a:spcPct val="150000"/>
              </a:lnSpc>
              <a:buFont typeface="Wingdings" panose="05000000000000000000" pitchFamily="2" charset="2"/>
              <a:buChar char="l"/>
              <a:defRPr/>
            </a:pPr>
            <a:r>
              <a:rPr lang="ja-JP" altLang="en-US" sz="1800">
                <a:latin typeface="Meiryo UI" panose="020B0604030504040204" pitchFamily="50" charset="-128"/>
                <a:ea typeface="Meiryo UI" panose="020B0604030504040204" pitchFamily="50" charset="-128"/>
              </a:rPr>
              <a:t>病気について</a:t>
            </a:r>
            <a:endParaRPr lang="en-US" altLang="ja-JP" sz="1800">
              <a:latin typeface="Meiryo UI" panose="020B0604030504040204" pitchFamily="50" charset="-128"/>
              <a:ea typeface="Meiryo UI" panose="020B0604030504040204" pitchFamily="50" charset="-128"/>
            </a:endParaRPr>
          </a:p>
          <a:p>
            <a:pPr marL="0" indent="0">
              <a:lnSpc>
                <a:spcPct val="150000"/>
              </a:lnSpc>
              <a:buFont typeface="Arial" panose="020B0604020202020204" pitchFamily="34" charset="0"/>
              <a:buNone/>
              <a:defRPr/>
            </a:pPr>
            <a:endParaRPr lang="en-US" altLang="ja-JP" sz="1800">
              <a:latin typeface="Arial" charset="0"/>
            </a:endParaRPr>
          </a:p>
          <a:p>
            <a:pPr marL="0" indent="0">
              <a:lnSpc>
                <a:spcPct val="150000"/>
              </a:lnSpc>
              <a:buFont typeface="Arial" panose="020B0604020202020204" pitchFamily="34" charset="0"/>
              <a:buNone/>
              <a:defRPr/>
            </a:pPr>
            <a:endParaRPr lang="en-US" altLang="ja-JP" sz="1800">
              <a:latin typeface="Arial" charset="0"/>
            </a:endParaRPr>
          </a:p>
          <a:p>
            <a:pPr>
              <a:lnSpc>
                <a:spcPct val="150000"/>
              </a:lnSpc>
              <a:buFont typeface="Wingdings" panose="05000000000000000000" pitchFamily="2" charset="2"/>
              <a:buChar char="l"/>
              <a:defRPr/>
            </a:pPr>
            <a:endParaRPr lang="en-US" altLang="ja-JP" sz="1800">
              <a:latin typeface="Arial" charset="0"/>
            </a:endParaRPr>
          </a:p>
          <a:p>
            <a:pPr>
              <a:lnSpc>
                <a:spcPct val="150000"/>
              </a:lnSpc>
              <a:buFont typeface="Wingdings" panose="05000000000000000000" pitchFamily="2" charset="2"/>
              <a:buChar char="l"/>
              <a:defRPr/>
            </a:pPr>
            <a:endParaRPr lang="en-US" altLang="ja-JP" sz="1800">
              <a:latin typeface="Arial" charset="0"/>
            </a:endParaRPr>
          </a:p>
          <a:p>
            <a:pPr>
              <a:lnSpc>
                <a:spcPct val="150000"/>
              </a:lnSpc>
              <a:buFont typeface="Wingdings" panose="05000000000000000000" pitchFamily="2" charset="2"/>
              <a:buChar char="l"/>
              <a:defRPr/>
            </a:pPr>
            <a:endParaRPr lang="en-US" altLang="ja-JP" sz="1800">
              <a:latin typeface="Arial" charset="0"/>
            </a:endParaRPr>
          </a:p>
          <a:p>
            <a:pPr marL="0" indent="0">
              <a:lnSpc>
                <a:spcPct val="150000"/>
              </a:lnSpc>
              <a:buFont typeface="Arial" panose="020B0604020202020204" pitchFamily="34" charset="0"/>
              <a:buNone/>
              <a:defRPr/>
            </a:pPr>
            <a:endParaRPr lang="en-US" altLang="ja-JP" sz="1800">
              <a:latin typeface="Arial" charset="0"/>
            </a:endParaRPr>
          </a:p>
          <a:p>
            <a:pPr marL="0" indent="0">
              <a:lnSpc>
                <a:spcPct val="150000"/>
              </a:lnSpc>
              <a:buFont typeface="Arial" panose="020B0604020202020204" pitchFamily="34" charset="0"/>
              <a:buNone/>
              <a:defRPr/>
            </a:pPr>
            <a:endParaRPr lang="en-US" altLang="ja-JP" sz="1800">
              <a:latin typeface="Arial" charset="0"/>
            </a:endParaRPr>
          </a:p>
          <a:p>
            <a:pPr marL="0" indent="0">
              <a:lnSpc>
                <a:spcPct val="150000"/>
              </a:lnSpc>
              <a:buFont typeface="Arial" panose="020B0604020202020204" pitchFamily="34" charset="0"/>
              <a:buNone/>
              <a:defRPr/>
            </a:pPr>
            <a:endParaRPr lang="en-US" altLang="ja-JP" sz="1800">
              <a:latin typeface="Arial" charset="0"/>
            </a:endParaRPr>
          </a:p>
          <a:p>
            <a:pPr marL="0" indent="0">
              <a:lnSpc>
                <a:spcPct val="150000"/>
              </a:lnSpc>
              <a:buFont typeface="Arial" panose="020B0604020202020204" pitchFamily="34" charset="0"/>
              <a:buNone/>
              <a:defRPr/>
            </a:pPr>
            <a:endParaRPr lang="en-US" altLang="ja-JP" sz="1800">
              <a:latin typeface="Arial" charset="0"/>
            </a:endParaRPr>
          </a:p>
          <a:p>
            <a:pPr marL="0" indent="0">
              <a:lnSpc>
                <a:spcPct val="150000"/>
              </a:lnSpc>
              <a:buFont typeface="Arial" panose="020B0604020202020204" pitchFamily="34" charset="0"/>
              <a:buNone/>
              <a:defRPr/>
            </a:pPr>
            <a:endParaRPr lang="en-US" altLang="ja-JP" sz="1800">
              <a:latin typeface="Arial" charset="0"/>
            </a:endParaRPr>
          </a:p>
          <a:p>
            <a:pPr>
              <a:lnSpc>
                <a:spcPct val="150000"/>
              </a:lnSpc>
              <a:buFont typeface="Wingdings" panose="05000000000000000000" pitchFamily="2" charset="2"/>
              <a:buChar char="l"/>
              <a:defRPr/>
            </a:pPr>
            <a:endParaRPr lang="en-US" altLang="ja-JP" sz="1800">
              <a:latin typeface="Arial" charset="0"/>
            </a:endParaRPr>
          </a:p>
        </p:txBody>
      </p:sp>
      <p:sp>
        <p:nvSpPr>
          <p:cNvPr id="37892" name="正方形/長方形 1">
            <a:extLst>
              <a:ext uri="{FF2B5EF4-FFF2-40B4-BE49-F238E27FC236}">
                <a16:creationId xmlns:a16="http://schemas.microsoft.com/office/drawing/2014/main" id="{875C7129-E5D9-79D0-2765-13831AFB6FD8}"/>
              </a:ext>
            </a:extLst>
          </p:cNvPr>
          <p:cNvSpPr>
            <a:spLocks noChangeArrowheads="1"/>
          </p:cNvSpPr>
          <p:nvPr/>
        </p:nvSpPr>
        <p:spPr bwMode="auto">
          <a:xfrm>
            <a:off x="488950" y="2716213"/>
            <a:ext cx="6040438" cy="614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nSpc>
                <a:spcPct val="150000"/>
              </a:lnSpc>
              <a:spcBef>
                <a:spcPct val="0"/>
              </a:spcBef>
              <a:buFontTx/>
              <a:buNone/>
            </a:pPr>
            <a:r>
              <a:rPr lang="ja-JP" altLang="en-US" sz="1200" u="sng" dirty="0">
                <a:solidFill>
                  <a:srgbClr val="131313"/>
                </a:solidFill>
                <a:latin typeface="Meiryo UI" panose="020B0604030504040204" pitchFamily="50" charset="-128"/>
                <a:ea typeface="Meiryo UI" panose="020B0604030504040204" pitchFamily="50" charset="-128"/>
              </a:rPr>
              <a:t>お子様の体調不調時</a:t>
            </a:r>
          </a:p>
          <a:p>
            <a:pPr>
              <a:lnSpc>
                <a:spcPct val="150000"/>
              </a:lnSpc>
              <a:spcBef>
                <a:spcPct val="25000"/>
              </a:spcBef>
              <a:buFontTx/>
              <a:buNone/>
            </a:pPr>
            <a:r>
              <a:rPr lang="ja-JP" altLang="en-US" sz="1200" dirty="0">
                <a:latin typeface="Meiryo UI" panose="020B0604030504040204" pitchFamily="50" charset="-128"/>
                <a:ea typeface="Meiryo UI" panose="020B0604030504040204" pitchFamily="50" charset="-128"/>
              </a:rPr>
              <a:t>　＜登園前の不調＞</a:t>
            </a:r>
          </a:p>
          <a:p>
            <a:pPr>
              <a:lnSpc>
                <a:spcPct val="150000"/>
              </a:lnSpc>
              <a:spcBef>
                <a:spcPct val="25000"/>
              </a:spcBef>
              <a:buFontTx/>
              <a:buNone/>
            </a:pPr>
            <a:r>
              <a:rPr lang="ja-JP" altLang="en-US" sz="1200" dirty="0">
                <a:latin typeface="Meiryo UI" panose="020B0604030504040204" pitchFamily="50" charset="-128"/>
                <a:ea typeface="Meiryo UI" panose="020B0604030504040204" pitchFamily="50" charset="-128"/>
              </a:rPr>
              <a:t>　１．病気の時は原則としてご自宅で静養していただくようお願いします。</a:t>
            </a:r>
            <a:endParaRPr lang="en-US" altLang="ja-JP" sz="1200" dirty="0">
              <a:latin typeface="Meiryo UI" panose="020B0604030504040204" pitchFamily="50" charset="-128"/>
              <a:ea typeface="Meiryo UI" panose="020B0604030504040204" pitchFamily="50" charset="-128"/>
            </a:endParaRPr>
          </a:p>
          <a:p>
            <a:pPr>
              <a:lnSpc>
                <a:spcPct val="150000"/>
              </a:lnSpc>
              <a:spcBef>
                <a:spcPct val="25000"/>
              </a:spcBef>
              <a:buFontTx/>
              <a:buNone/>
            </a:pPr>
            <a:r>
              <a:rPr lang="ja-JP" altLang="en-US" sz="1200" dirty="0">
                <a:latin typeface="Meiryo UI" panose="020B0604030504040204" pitchFamily="50" charset="-128"/>
                <a:ea typeface="Meiryo UI" panose="020B0604030504040204" pitchFamily="50" charset="-128"/>
              </a:rPr>
              <a:t>　　  　やむを得ない場合、朝の体温が </a:t>
            </a:r>
            <a:r>
              <a:rPr lang="en-US" altLang="ja-JP" sz="1200" b="1" dirty="0">
                <a:latin typeface="Meiryo UI" panose="020B0604030504040204" pitchFamily="50" charset="-128"/>
                <a:ea typeface="Meiryo UI" panose="020B0604030504040204" pitchFamily="50" charset="-128"/>
              </a:rPr>
              <a:t>37.5</a:t>
            </a:r>
            <a:r>
              <a:rPr lang="ja-JP" altLang="en-US" sz="1200" b="1" dirty="0">
                <a:latin typeface="Meiryo UI" panose="020B0604030504040204" pitchFamily="50" charset="-128"/>
                <a:ea typeface="Meiryo UI" panose="020B0604030504040204" pitchFamily="50" charset="-128"/>
              </a:rPr>
              <a:t>℃ 未満</a:t>
            </a:r>
            <a:r>
              <a:rPr lang="ja-JP" altLang="en-US" sz="1200" dirty="0">
                <a:latin typeface="Meiryo UI" panose="020B0604030504040204" pitchFamily="50" charset="-128"/>
                <a:ea typeface="Meiryo UI" panose="020B0604030504040204" pitchFamily="50" charset="-128"/>
              </a:rPr>
              <a:t>であるとともに、</a:t>
            </a:r>
            <a:r>
              <a:rPr lang="ja-JP" altLang="en-US" sz="1200" u="sng" dirty="0">
                <a:latin typeface="Meiryo UI" panose="020B0604030504040204" pitchFamily="50" charset="-128"/>
                <a:ea typeface="Meiryo UI" panose="020B0604030504040204" pitchFamily="50" charset="-128"/>
              </a:rPr>
              <a:t>次頁「伝染性疾患の</a:t>
            </a:r>
            <a:endParaRPr lang="en-US" altLang="ja-JP" sz="1200" u="sng" dirty="0">
              <a:latin typeface="Meiryo UI" panose="020B0604030504040204" pitchFamily="50" charset="-128"/>
              <a:ea typeface="Meiryo UI" panose="020B0604030504040204" pitchFamily="50" charset="-128"/>
            </a:endParaRPr>
          </a:p>
          <a:p>
            <a:pPr>
              <a:lnSpc>
                <a:spcPct val="150000"/>
              </a:lnSpc>
              <a:spcBef>
                <a:spcPct val="25000"/>
              </a:spcBef>
              <a:buFontTx/>
              <a:buNone/>
            </a:pPr>
            <a:r>
              <a:rPr lang="en-US" altLang="ja-JP" sz="1200" dirty="0">
                <a:latin typeface="Meiryo UI" panose="020B0604030504040204" pitchFamily="50" charset="-128"/>
                <a:ea typeface="Meiryo UI" panose="020B0604030504040204" pitchFamily="50" charset="-128"/>
              </a:rPr>
              <a:t>        </a:t>
            </a:r>
            <a:r>
              <a:rPr lang="ja-JP" altLang="en-US" sz="1200" u="sng" dirty="0">
                <a:latin typeface="Meiryo UI" panose="020B0604030504040204" pitchFamily="50" charset="-128"/>
                <a:ea typeface="Meiryo UI" panose="020B0604030504040204" pitchFamily="50" charset="-128"/>
              </a:rPr>
              <a:t>登園停止基準」</a:t>
            </a:r>
            <a:r>
              <a:rPr lang="ja-JP" altLang="en-US" sz="1200" dirty="0">
                <a:latin typeface="Meiryo UI" panose="020B0604030504040204" pitchFamily="50" charset="-128"/>
                <a:ea typeface="Meiryo UI" panose="020B0604030504040204" pitchFamily="50" charset="-128"/>
              </a:rPr>
              <a:t>に該当しない場合</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登園を認めます。</a:t>
            </a:r>
          </a:p>
          <a:p>
            <a:pPr>
              <a:lnSpc>
                <a:spcPct val="150000"/>
              </a:lnSpc>
              <a:spcBef>
                <a:spcPct val="25000"/>
              </a:spcBef>
              <a:buFontTx/>
              <a:buNone/>
            </a:pPr>
            <a:r>
              <a:rPr lang="ja-JP" altLang="en-US" sz="1200" dirty="0">
                <a:latin typeface="Meiryo UI" panose="020B0604030504040204" pitchFamily="50" charset="-128"/>
                <a:ea typeface="Meiryo UI" panose="020B0604030504040204" pitchFamily="50" charset="-128"/>
              </a:rPr>
              <a:t>　２．但し、規定の体温未満であっても</a:t>
            </a:r>
            <a:r>
              <a:rPr lang="ja-JP" altLang="en-US" sz="1200" u="sng" dirty="0">
                <a:latin typeface="Meiryo UI" panose="020B0604030504040204" pitchFamily="50" charset="-128"/>
                <a:ea typeface="Meiryo UI" panose="020B0604030504040204" pitchFamily="50" charset="-128"/>
              </a:rPr>
              <a:t>下痢や嘔吐をしている、ぐったりしている、咳がひどくて</a:t>
            </a:r>
            <a:endParaRPr lang="en-US" altLang="ja-JP" sz="1200" u="sng" dirty="0">
              <a:latin typeface="Meiryo UI" panose="020B0604030504040204" pitchFamily="50" charset="-128"/>
              <a:ea typeface="Meiryo UI" panose="020B0604030504040204" pitchFamily="50" charset="-128"/>
            </a:endParaRPr>
          </a:p>
          <a:p>
            <a:pPr>
              <a:lnSpc>
                <a:spcPct val="150000"/>
              </a:lnSpc>
              <a:spcBef>
                <a:spcPct val="25000"/>
              </a:spcBef>
              <a:buFontTx/>
              <a:buNone/>
            </a:pPr>
            <a:r>
              <a:rPr lang="en-US" altLang="ja-JP" sz="1200" dirty="0">
                <a:latin typeface="Meiryo UI" panose="020B0604030504040204" pitchFamily="50" charset="-128"/>
                <a:ea typeface="Meiryo UI" panose="020B0604030504040204" pitchFamily="50" charset="-128"/>
              </a:rPr>
              <a:t>        </a:t>
            </a:r>
            <a:r>
              <a:rPr lang="ja-JP" altLang="en-US" sz="1200" u="sng" dirty="0">
                <a:latin typeface="Meiryo UI" panose="020B0604030504040204" pitchFamily="50" charset="-128"/>
                <a:ea typeface="Meiryo UI" panose="020B0604030504040204" pitchFamily="50" charset="-128"/>
              </a:rPr>
              <a:t>眠れない、食事ができない</a:t>
            </a:r>
            <a:r>
              <a:rPr lang="en-US" altLang="ja-JP" sz="1200" u="sng" dirty="0">
                <a:latin typeface="Meiryo UI" panose="020B0604030504040204" pitchFamily="50" charset="-128"/>
                <a:ea typeface="Meiryo UI" panose="020B0604030504040204" pitchFamily="50" charset="-128"/>
              </a:rPr>
              <a:t>､</a:t>
            </a:r>
            <a:r>
              <a:rPr lang="ja-JP" altLang="en-US" sz="1200" u="sng" dirty="0">
                <a:latin typeface="Meiryo UI" panose="020B0604030504040204" pitchFamily="50" charset="-128"/>
                <a:ea typeface="Meiryo UI" panose="020B0604030504040204" pitchFamily="50" charset="-128"/>
              </a:rPr>
              <a:t>伝染性疾患の疑いがある</a:t>
            </a:r>
            <a:r>
              <a:rPr lang="ja-JP" altLang="en-US" sz="1200" dirty="0">
                <a:latin typeface="Meiryo UI" panose="020B0604030504040204" pitchFamily="50" charset="-128"/>
                <a:ea typeface="Meiryo UI" panose="020B0604030504040204" pitchFamily="50" charset="-128"/>
              </a:rPr>
              <a:t>などのときは集団保育は困難と</a:t>
            </a:r>
            <a:endParaRPr lang="en-US" altLang="ja-JP" sz="1200" dirty="0">
              <a:latin typeface="Meiryo UI" panose="020B0604030504040204" pitchFamily="50" charset="-128"/>
              <a:ea typeface="Meiryo UI" panose="020B0604030504040204" pitchFamily="50" charset="-128"/>
            </a:endParaRPr>
          </a:p>
          <a:p>
            <a:pPr>
              <a:lnSpc>
                <a:spcPct val="150000"/>
              </a:lnSpc>
              <a:spcBef>
                <a:spcPct val="25000"/>
              </a:spcBef>
              <a:buFontTx/>
              <a:buNone/>
            </a:pP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判断し、登園時にお預かりをお断りすることがあります。</a:t>
            </a:r>
          </a:p>
          <a:p>
            <a:pPr>
              <a:lnSpc>
                <a:spcPct val="150000"/>
              </a:lnSpc>
              <a:spcBef>
                <a:spcPct val="25000"/>
              </a:spcBef>
              <a:buFontTx/>
              <a:buNone/>
            </a:pPr>
            <a:r>
              <a:rPr lang="ja-JP" altLang="en-US" sz="1200" dirty="0">
                <a:latin typeface="Meiryo UI" panose="020B0604030504040204" pitchFamily="50" charset="-128"/>
                <a:ea typeface="Meiryo UI" panose="020B0604030504040204" pitchFamily="50" charset="-128"/>
              </a:rPr>
              <a:t>　３．次頁の表にある疾患に罹った場合は、意見書または登園届（園で用意）に必要事</a:t>
            </a:r>
            <a:endParaRPr lang="en-US" altLang="ja-JP" sz="1200" dirty="0">
              <a:latin typeface="Meiryo UI" panose="020B0604030504040204" pitchFamily="50" charset="-128"/>
              <a:ea typeface="Meiryo UI" panose="020B0604030504040204" pitchFamily="50" charset="-128"/>
            </a:endParaRPr>
          </a:p>
          <a:p>
            <a:pPr>
              <a:lnSpc>
                <a:spcPct val="150000"/>
              </a:lnSpc>
              <a:spcBef>
                <a:spcPct val="25000"/>
              </a:spcBef>
              <a:buFontTx/>
              <a:buNone/>
            </a:pP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項を 記入し、治癒後の登園初日までに園へ提出してください。</a:t>
            </a:r>
            <a:endParaRPr lang="en-US" altLang="ja-JP" sz="1200" dirty="0">
              <a:latin typeface="Meiryo UI" panose="020B0604030504040204" pitchFamily="50" charset="-128"/>
              <a:ea typeface="Meiryo UI" panose="020B0604030504040204" pitchFamily="50" charset="-128"/>
            </a:endParaRPr>
          </a:p>
          <a:p>
            <a:pPr>
              <a:lnSpc>
                <a:spcPct val="150000"/>
              </a:lnSpc>
              <a:spcBef>
                <a:spcPct val="25000"/>
              </a:spcBef>
              <a:buFontTx/>
              <a:buNone/>
            </a:pPr>
            <a:r>
              <a:rPr lang="ja-JP" altLang="en-US" sz="1200" dirty="0">
                <a:latin typeface="Meiryo UI" panose="020B0604030504040204" pitchFamily="50" charset="-128"/>
                <a:ea typeface="Meiryo UI" panose="020B0604030504040204" pitchFamily="50" charset="-128"/>
              </a:rPr>
              <a:t>　</a:t>
            </a:r>
            <a:endParaRPr lang="en-US" altLang="ja-JP" sz="1200" dirty="0">
              <a:latin typeface="Meiryo UI" panose="020B0604030504040204" pitchFamily="50" charset="-128"/>
              <a:ea typeface="Meiryo UI" panose="020B0604030504040204" pitchFamily="50" charset="-128"/>
            </a:endParaRPr>
          </a:p>
          <a:p>
            <a:pPr>
              <a:lnSpc>
                <a:spcPct val="150000"/>
              </a:lnSpc>
              <a:spcBef>
                <a:spcPct val="25000"/>
              </a:spcBef>
              <a:buFontTx/>
              <a:buNone/>
            </a:pPr>
            <a:r>
              <a:rPr lang="ja-JP" altLang="en-US" sz="1200" dirty="0">
                <a:latin typeface="Meiryo UI" panose="020B0604030504040204" pitchFamily="50" charset="-128"/>
                <a:ea typeface="Meiryo UI" panose="020B0604030504040204" pitchFamily="50" charset="-128"/>
              </a:rPr>
              <a:t>＜在園時の不調＞</a:t>
            </a:r>
          </a:p>
          <a:p>
            <a:pPr>
              <a:lnSpc>
                <a:spcPct val="150000"/>
              </a:lnSpc>
              <a:spcBef>
                <a:spcPct val="25000"/>
              </a:spcBef>
              <a:buFontTx/>
              <a:buNone/>
            </a:pPr>
            <a:r>
              <a:rPr lang="ja-JP" altLang="en-US" sz="1200" dirty="0">
                <a:latin typeface="Meiryo UI" panose="020B0604030504040204" pitchFamily="50" charset="-128"/>
                <a:ea typeface="Meiryo UI" panose="020B0604030504040204" pitchFamily="50" charset="-128"/>
              </a:rPr>
              <a:t>　１．登園後は、体温が</a:t>
            </a:r>
            <a:r>
              <a:rPr lang="en-US" altLang="ja-JP" sz="1200" b="1" dirty="0">
                <a:latin typeface="Meiryo UI" panose="020B0604030504040204" pitchFamily="50" charset="-128"/>
                <a:ea typeface="Meiryo UI" panose="020B0604030504040204" pitchFamily="50" charset="-128"/>
              </a:rPr>
              <a:t>38</a:t>
            </a:r>
            <a:r>
              <a:rPr lang="ja-JP" altLang="en-US" sz="1200" b="1"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となったら（目安）、園より保護者へご連絡し、お迎え</a:t>
            </a:r>
            <a:endParaRPr lang="en-US" altLang="ja-JP" sz="1200" dirty="0">
              <a:latin typeface="Meiryo UI" panose="020B0604030504040204" pitchFamily="50" charset="-128"/>
              <a:ea typeface="Meiryo UI" panose="020B0604030504040204" pitchFamily="50" charset="-128"/>
            </a:endParaRPr>
          </a:p>
          <a:p>
            <a:pPr>
              <a:lnSpc>
                <a:spcPct val="150000"/>
              </a:lnSpc>
              <a:spcBef>
                <a:spcPct val="25000"/>
              </a:spcBef>
              <a:buFontTx/>
              <a:buNone/>
            </a:pPr>
            <a:r>
              <a:rPr lang="ja-JP" altLang="en-US" sz="1200" dirty="0">
                <a:latin typeface="Meiryo UI" panose="020B0604030504040204" pitchFamily="50" charset="-128"/>
                <a:ea typeface="Meiryo UI" panose="020B0604030504040204" pitchFamily="50" charset="-128"/>
              </a:rPr>
              <a:t>　　　　のタイミングについては保護者・園長で相談し判断します。但し、規定の体温未満であっ</a:t>
            </a:r>
            <a:endParaRPr lang="en-US" altLang="ja-JP" sz="1200" dirty="0">
              <a:latin typeface="Meiryo UI" panose="020B0604030504040204" pitchFamily="50" charset="-128"/>
              <a:ea typeface="Meiryo UI" panose="020B0604030504040204" pitchFamily="50" charset="-128"/>
            </a:endParaRPr>
          </a:p>
          <a:p>
            <a:pPr>
              <a:lnSpc>
                <a:spcPct val="150000"/>
              </a:lnSpc>
              <a:spcBef>
                <a:spcPct val="25000"/>
              </a:spcBef>
              <a:buFontTx/>
              <a:buNone/>
            </a:pPr>
            <a:r>
              <a:rPr lang="ja-JP" altLang="en-US" sz="1200" dirty="0">
                <a:latin typeface="Meiryo UI" panose="020B0604030504040204" pitchFamily="50" charset="-128"/>
                <a:ea typeface="Meiryo UI" panose="020B0604030504040204" pitchFamily="50" charset="-128"/>
              </a:rPr>
              <a:t>　　　　ても上記下線部のような症状がある場合、連絡 ・ お迎え依頼をすることがあります。</a:t>
            </a:r>
          </a:p>
          <a:p>
            <a:pPr>
              <a:lnSpc>
                <a:spcPct val="150000"/>
              </a:lnSpc>
              <a:spcBef>
                <a:spcPct val="25000"/>
              </a:spcBef>
              <a:buFontTx/>
              <a:buNone/>
            </a:pPr>
            <a:r>
              <a:rPr lang="ja-JP" altLang="en-US" sz="1200" dirty="0">
                <a:latin typeface="Meiryo UI" panose="020B0604030504040204" pitchFamily="50" charset="-128"/>
                <a:ea typeface="Meiryo UI" panose="020B0604030504040204" pitchFamily="50" charset="-128"/>
              </a:rPr>
              <a:t>　２．その他、保育中に園児の体調が急変した場合やケガが発生した場合は保護者へ連絡</a:t>
            </a:r>
            <a:endParaRPr lang="en-US" altLang="ja-JP" sz="1200" dirty="0">
              <a:latin typeface="Meiryo UI" panose="020B0604030504040204" pitchFamily="50" charset="-128"/>
              <a:ea typeface="Meiryo UI" panose="020B0604030504040204" pitchFamily="50" charset="-128"/>
            </a:endParaRPr>
          </a:p>
          <a:p>
            <a:pPr>
              <a:lnSpc>
                <a:spcPct val="150000"/>
              </a:lnSpc>
              <a:spcBef>
                <a:spcPct val="25000"/>
              </a:spcBef>
              <a:buFontTx/>
              <a:buNone/>
            </a:pP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し</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対処法をご相談します。</a:t>
            </a:r>
          </a:p>
          <a:p>
            <a:pPr>
              <a:lnSpc>
                <a:spcPct val="150000"/>
              </a:lnSpc>
              <a:spcBef>
                <a:spcPct val="25000"/>
              </a:spcBef>
              <a:buFontTx/>
              <a:buNone/>
            </a:pPr>
            <a:r>
              <a:rPr lang="ja-JP" altLang="en-US" sz="1200" dirty="0">
                <a:latin typeface="Meiryo UI" panose="020B0604030504040204" pitchFamily="50" charset="-128"/>
                <a:ea typeface="Meiryo UI" panose="020B0604030504040204" pitchFamily="50" charset="-128"/>
              </a:rPr>
              <a:t>　３．原則として園が園児を病院へ連れて行き診察・治療を行うことはありません。</a:t>
            </a:r>
          </a:p>
          <a:p>
            <a:pPr>
              <a:lnSpc>
                <a:spcPct val="150000"/>
              </a:lnSpc>
              <a:spcBef>
                <a:spcPct val="25000"/>
              </a:spcBef>
              <a:buFontTx/>
              <a:buNone/>
            </a:pPr>
            <a:r>
              <a:rPr lang="ja-JP" altLang="en-US" sz="1200" dirty="0">
                <a:latin typeface="Meiryo UI" panose="020B0604030504040204" pitchFamily="50" charset="-128"/>
                <a:ea typeface="Meiryo UI" panose="020B0604030504040204" pitchFamily="50" charset="-128"/>
              </a:rPr>
              <a:t>　　  　しかし、容態急変や事故などの緊急時には病院へ連れていくことがあります。</a:t>
            </a:r>
          </a:p>
        </p:txBody>
      </p:sp>
      <p:sp>
        <p:nvSpPr>
          <p:cNvPr id="8" name="正方形/長方形 7">
            <a:extLst>
              <a:ext uri="{FF2B5EF4-FFF2-40B4-BE49-F238E27FC236}">
                <a16:creationId xmlns:a16="http://schemas.microsoft.com/office/drawing/2014/main" id="{276FCADD-A6DE-A685-7CE1-C77A8AF73670}"/>
              </a:ext>
            </a:extLst>
          </p:cNvPr>
          <p:cNvSpPr/>
          <p:nvPr/>
        </p:nvSpPr>
        <p:spPr>
          <a:xfrm>
            <a:off x="712788" y="2041525"/>
            <a:ext cx="5464175" cy="514350"/>
          </a:xfrm>
          <a:prstGeom prst="rect">
            <a:avLst/>
          </a:prstGeom>
          <a:solidFill>
            <a:schemeClr val="bg1"/>
          </a:solidFill>
          <a:ln>
            <a:solidFill>
              <a:srgbClr val="99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ts val="1600"/>
              </a:lnSpc>
              <a:defRPr/>
            </a:pPr>
            <a:r>
              <a:rPr lang="ja-JP" altLang="en-US" sz="1200">
                <a:solidFill>
                  <a:schemeClr val="tx1"/>
                </a:solidFill>
                <a:latin typeface="Meiryo UI" panose="020B0604030504040204" pitchFamily="50" charset="-128"/>
                <a:ea typeface="Meiryo UI" panose="020B0604030504040204" pitchFamily="50" charset="-128"/>
              </a:rPr>
              <a:t> </a:t>
            </a:r>
            <a:r>
              <a:rPr lang="ja-JP" altLang="en-US" sz="1300">
                <a:solidFill>
                  <a:schemeClr val="tx1"/>
                </a:solidFill>
                <a:latin typeface="Meiryo UI" panose="020B0604030504040204" pitchFamily="50" charset="-128"/>
                <a:ea typeface="Meiryo UI" panose="020B0604030504040204" pitchFamily="50" charset="-128"/>
              </a:rPr>
              <a:t>保育園は「集団生活の場」です。園全体の健康維持にご協力をお願いします。</a:t>
            </a:r>
          </a:p>
        </p:txBody>
      </p:sp>
      <p:sp>
        <p:nvSpPr>
          <p:cNvPr id="37894" name="スライド番号プレースホルダー 1">
            <a:extLst>
              <a:ext uri="{FF2B5EF4-FFF2-40B4-BE49-F238E27FC236}">
                <a16:creationId xmlns:a16="http://schemas.microsoft.com/office/drawing/2014/main" id="{9D333E70-40C7-1C6F-6EA5-879809EF2A3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spcBef>
                <a:spcPct val="0"/>
              </a:spcBef>
              <a:buFontTx/>
              <a:buNone/>
            </a:pPr>
            <a:fld id="{656B113B-5D4A-4450-A3B4-053750276ACD}" type="slidenum">
              <a:rPr lang="ja-JP" altLang="en-US" sz="1000" smtClean="0">
                <a:ea typeface="ＭＳ Ｐゴシック" panose="020B0600070205080204" pitchFamily="50" charset="-128"/>
              </a:rPr>
              <a:pPr>
                <a:spcBef>
                  <a:spcPct val="0"/>
                </a:spcBef>
                <a:buFontTx/>
                <a:buNone/>
              </a:pPr>
              <a:t>12</a:t>
            </a:fld>
            <a:endParaRPr lang="ja-JP" altLang="en-US" sz="1000">
              <a:ea typeface="ＭＳ Ｐゴシック" panose="020B0600070205080204" pitchFamily="50" charset="-12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楕円 10">
            <a:extLst>
              <a:ext uri="{FF2B5EF4-FFF2-40B4-BE49-F238E27FC236}">
                <a16:creationId xmlns:a16="http://schemas.microsoft.com/office/drawing/2014/main" id="{7589E811-F990-A23E-83F4-818307651F30}"/>
              </a:ext>
            </a:extLst>
          </p:cNvPr>
          <p:cNvSpPr/>
          <p:nvPr/>
        </p:nvSpPr>
        <p:spPr>
          <a:xfrm>
            <a:off x="7327900" y="163513"/>
            <a:ext cx="1314450" cy="1233487"/>
          </a:xfrm>
          <a:prstGeom prst="ellipse">
            <a:avLst/>
          </a:prstGeom>
          <a:solidFill>
            <a:srgbClr val="00A8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a:t>品川園</a:t>
            </a:r>
            <a:endParaRPr lang="en-US" altLang="ja-JP"/>
          </a:p>
          <a:p>
            <a:pPr algn="ctr">
              <a:defRPr/>
            </a:pPr>
            <a:r>
              <a:rPr lang="ja-JP" altLang="en-US"/>
              <a:t>世田谷</a:t>
            </a:r>
            <a:endParaRPr lang="en-US" altLang="ja-JP"/>
          </a:p>
          <a:p>
            <a:pPr algn="ctr">
              <a:defRPr/>
            </a:pPr>
            <a:r>
              <a:rPr lang="ja-JP" altLang="en-US"/>
              <a:t>名古屋</a:t>
            </a:r>
          </a:p>
        </p:txBody>
      </p:sp>
      <p:sp>
        <p:nvSpPr>
          <p:cNvPr id="2" name="正方形/長方形 1">
            <a:extLst>
              <a:ext uri="{FF2B5EF4-FFF2-40B4-BE49-F238E27FC236}">
                <a16:creationId xmlns:a16="http://schemas.microsoft.com/office/drawing/2014/main" id="{72E0B175-BD99-5941-7332-DC0AB0EBADD1}"/>
              </a:ext>
            </a:extLst>
          </p:cNvPr>
          <p:cNvSpPr/>
          <p:nvPr/>
        </p:nvSpPr>
        <p:spPr>
          <a:xfrm>
            <a:off x="7418388" y="2525713"/>
            <a:ext cx="4149725" cy="28209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rPr>
              <a:t>2023</a:t>
            </a:r>
            <a:r>
              <a:rPr lang="ja-JP" altLang="en-US" sz="2000" b="1" u="sng">
                <a:solidFill>
                  <a:schemeClr val="bg2">
                    <a:lumMod val="10000"/>
                  </a:schemeClr>
                </a:solidFill>
                <a:latin typeface="游ゴシック Light" panose="020B0300000000000000" pitchFamily="50" charset="-128"/>
                <a:ea typeface="游ゴシック Light" panose="020B0300000000000000" pitchFamily="50" charset="-128"/>
              </a:rPr>
              <a:t>年度　</a:t>
            </a:r>
            <a:r>
              <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rPr>
              <a:t>5</a:t>
            </a:r>
            <a:r>
              <a:rPr lang="ja-JP" altLang="en-US" sz="2000" b="1" u="sng">
                <a:solidFill>
                  <a:schemeClr val="bg2">
                    <a:lumMod val="10000"/>
                  </a:schemeClr>
                </a:solidFill>
                <a:latin typeface="游ゴシック Light" panose="020B0300000000000000" pitchFamily="50" charset="-128"/>
                <a:ea typeface="游ゴシック Light" panose="020B0300000000000000" pitchFamily="50" charset="-128"/>
              </a:rPr>
              <a:t>月</a:t>
            </a:r>
            <a:r>
              <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rPr>
              <a:t>8</a:t>
            </a:r>
            <a:r>
              <a:rPr lang="ja-JP" altLang="en-US" sz="2000" b="1" u="sng">
                <a:solidFill>
                  <a:schemeClr val="bg2">
                    <a:lumMod val="10000"/>
                  </a:schemeClr>
                </a:solidFill>
                <a:latin typeface="游ゴシック Light" panose="020B0300000000000000" pitchFamily="50" charset="-128"/>
                <a:ea typeface="游ゴシック Light" panose="020B0300000000000000" pitchFamily="50" charset="-128"/>
              </a:rPr>
              <a:t>日追加</a:t>
            </a:r>
            <a:endPar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endParaRPr>
          </a:p>
          <a:p>
            <a:pPr>
              <a:defRPr/>
            </a:pPr>
            <a:br>
              <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rPr>
            </a:br>
            <a:r>
              <a:rPr lang="ja-JP" altLang="en-US" sz="2000" b="1" u="sng">
                <a:solidFill>
                  <a:schemeClr val="bg2">
                    <a:lumMod val="10000"/>
                  </a:schemeClr>
                </a:solidFill>
                <a:latin typeface="游ゴシック Light" panose="020B0300000000000000" pitchFamily="50" charset="-128"/>
                <a:ea typeface="游ゴシック Light" panose="020B0300000000000000" pitchFamily="50" charset="-128"/>
              </a:rPr>
              <a:t>コロナ感染症をインフルエンザと同様の対応に変更するため、登園許可書が望ましい感染症と位置づけました。</a:t>
            </a:r>
            <a:endPar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endParaRPr>
          </a:p>
          <a:p>
            <a:pPr>
              <a:defRPr/>
            </a:pPr>
            <a:endPar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endParaRPr>
          </a:p>
        </p:txBody>
      </p:sp>
      <p:sp>
        <p:nvSpPr>
          <p:cNvPr id="39940" name="タイトル 1">
            <a:extLst>
              <a:ext uri="{FF2B5EF4-FFF2-40B4-BE49-F238E27FC236}">
                <a16:creationId xmlns:a16="http://schemas.microsoft.com/office/drawing/2014/main" id="{2559C321-2D4B-4C5E-AE6F-D7322CBDD7CB}"/>
              </a:ext>
            </a:extLst>
          </p:cNvPr>
          <p:cNvSpPr>
            <a:spLocks noGrp="1"/>
          </p:cNvSpPr>
          <p:nvPr>
            <p:ph type="title"/>
          </p:nvPr>
        </p:nvSpPr>
        <p:spPr>
          <a:xfrm>
            <a:off x="0" y="-4763"/>
            <a:ext cx="6858000" cy="1233488"/>
          </a:xfrm>
        </p:spPr>
        <p:txBody>
          <a:bodyPr/>
          <a:lstStyle/>
          <a:p>
            <a:r>
              <a:rPr lang="en-US" altLang="ja-JP" sz="2400">
                <a:latin typeface="Meiryo UI" panose="020B0604030504040204" pitchFamily="50" charset="-128"/>
                <a:ea typeface="Meiryo UI" panose="020B0604030504040204" pitchFamily="50" charset="-128"/>
                <a:cs typeface="Arial" panose="020B0604020202020204" pitchFamily="34" charset="0"/>
              </a:rPr>
              <a:t>7.</a:t>
            </a:r>
            <a:r>
              <a:rPr lang="ja-JP" altLang="en-US" sz="2400">
                <a:latin typeface="Meiryo UI" panose="020B0604030504040204" pitchFamily="50" charset="-128"/>
                <a:ea typeface="Meiryo UI" panose="020B0604030504040204" pitchFamily="50" charset="-128"/>
                <a:cs typeface="Arial" panose="020B0604020202020204" pitchFamily="34" charset="0"/>
              </a:rPr>
              <a:t>　健康管理、病気について　</a:t>
            </a:r>
            <a:r>
              <a:rPr lang="en-US" altLang="ja-JP" sz="2400">
                <a:latin typeface="Meiryo UI" panose="020B0604030504040204" pitchFamily="50" charset="-128"/>
                <a:ea typeface="Meiryo UI" panose="020B0604030504040204" pitchFamily="50" charset="-128"/>
                <a:cs typeface="Arial" panose="020B0604020202020204" pitchFamily="34" charset="0"/>
              </a:rPr>
              <a:t>3/5</a:t>
            </a:r>
            <a:endParaRPr lang="ja-JP" altLang="en-US" sz="1800">
              <a:latin typeface="Meiryo UI" panose="020B0604030504040204" pitchFamily="50" charset="-128"/>
              <a:ea typeface="Meiryo UI" panose="020B0604030504040204" pitchFamily="50" charset="-128"/>
              <a:cs typeface="Arial" panose="020B0604020202020204" pitchFamily="34" charset="0"/>
            </a:endParaRPr>
          </a:p>
        </p:txBody>
      </p:sp>
      <p:sp>
        <p:nvSpPr>
          <p:cNvPr id="39941" name="スライド番号プレースホルダー 1">
            <a:extLst>
              <a:ext uri="{FF2B5EF4-FFF2-40B4-BE49-F238E27FC236}">
                <a16:creationId xmlns:a16="http://schemas.microsoft.com/office/drawing/2014/main" id="{7A979936-A42E-AB5B-DF51-62BC01AC4AF2}"/>
              </a:ext>
            </a:extLst>
          </p:cNvPr>
          <p:cNvSpPr txBox="1">
            <a:spLocks/>
          </p:cNvSpPr>
          <p:nvPr/>
        </p:nvSpPr>
        <p:spPr bwMode="auto">
          <a:xfrm>
            <a:off x="6278563" y="8874125"/>
            <a:ext cx="465137" cy="20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defTabSz="45720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defTabSz="4572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defTabSz="4572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defTabSz="4572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gn="r">
              <a:spcBef>
                <a:spcPct val="0"/>
              </a:spcBef>
              <a:buFontTx/>
              <a:buNone/>
            </a:pPr>
            <a:fld id="{3C85C3E0-12CF-48FD-96F8-8E7F81723B91}" type="slidenum">
              <a:rPr lang="ja-JP" altLang="en-US" sz="1000">
                <a:latin typeface="HG丸ｺﾞｼｯｸM-PRO" panose="020F0600000000000000" pitchFamily="50" charset="-128"/>
              </a:rPr>
              <a:pPr algn="r">
                <a:spcBef>
                  <a:spcPct val="0"/>
                </a:spcBef>
                <a:buFontTx/>
                <a:buNone/>
              </a:pPr>
              <a:t>13</a:t>
            </a:fld>
            <a:endParaRPr lang="ja-JP" altLang="en-US" sz="1000">
              <a:latin typeface="HG丸ｺﾞｼｯｸM-PRO" panose="020F0600000000000000" pitchFamily="50" charset="-128"/>
            </a:endParaRPr>
          </a:p>
        </p:txBody>
      </p:sp>
      <p:sp>
        <p:nvSpPr>
          <p:cNvPr id="39942" name="コンテンツ プレースホルダー 2">
            <a:extLst>
              <a:ext uri="{FF2B5EF4-FFF2-40B4-BE49-F238E27FC236}">
                <a16:creationId xmlns:a16="http://schemas.microsoft.com/office/drawing/2014/main" id="{792F7544-2C5D-D70F-9CC4-E15B156B31B5}"/>
              </a:ext>
            </a:extLst>
          </p:cNvPr>
          <p:cNvSpPr txBox="1">
            <a:spLocks/>
          </p:cNvSpPr>
          <p:nvPr/>
        </p:nvSpPr>
        <p:spPr bwMode="auto">
          <a:xfrm>
            <a:off x="206375" y="1643063"/>
            <a:ext cx="6588125" cy="62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tabLst>
                <a:tab pos="3859213" algn="l"/>
              </a:tabLst>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tabLst>
                <a:tab pos="3859213" algn="l"/>
              </a:tabLst>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tabLst>
                <a:tab pos="3859213" algn="l"/>
              </a:tabLst>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tabLst>
                <a:tab pos="3859213" algn="l"/>
              </a:tabLst>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tabLst>
                <a:tab pos="3859213" algn="l"/>
              </a:tabLst>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tabLst>
                <a:tab pos="3859213" algn="l"/>
              </a:tabLst>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tabLst>
                <a:tab pos="3859213" algn="l"/>
              </a:tabLst>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tabLst>
                <a:tab pos="3859213" algn="l"/>
              </a:tabLst>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tabLst>
                <a:tab pos="3859213" algn="l"/>
              </a:tabLst>
              <a:defRPr kumimoji="1" sz="2000">
                <a:solidFill>
                  <a:schemeClr val="tx1"/>
                </a:solidFill>
                <a:latin typeface="Arial" panose="020B0604020202020204" pitchFamily="34" charset="0"/>
                <a:ea typeface="HG丸ｺﾞｼｯｸM-PRO" panose="020F0600000000000000" pitchFamily="50" charset="-128"/>
              </a:defRPr>
            </a:lvl9pPr>
          </a:lstStyle>
          <a:p>
            <a:pPr>
              <a:lnSpc>
                <a:spcPct val="120000"/>
              </a:lnSpc>
              <a:spcBef>
                <a:spcPct val="25000"/>
              </a:spcBef>
              <a:buFont typeface="Arial" panose="020B0604020202020204" pitchFamily="34" charset="0"/>
              <a:buNone/>
            </a:pPr>
            <a:r>
              <a:rPr lang="ja-JP" altLang="en-US" sz="1200">
                <a:latin typeface="Meiryo UI" panose="020B0604030504040204" pitchFamily="50" charset="-128"/>
                <a:ea typeface="Meiryo UI" panose="020B0604030504040204" pitchFamily="50" charset="-128"/>
              </a:rPr>
              <a:t>下記の感染症と病院で診断を受けた場合は、登園開始日に登園届を提出いただきます。</a:t>
            </a:r>
            <a:endParaRPr lang="en-US" altLang="ja-JP" sz="1200">
              <a:latin typeface="Meiryo UI" panose="020B0604030504040204" pitchFamily="50" charset="-128"/>
              <a:ea typeface="Meiryo UI" panose="020B0604030504040204" pitchFamily="50" charset="-128"/>
            </a:endParaRPr>
          </a:p>
          <a:p>
            <a:pPr>
              <a:lnSpc>
                <a:spcPct val="120000"/>
              </a:lnSpc>
              <a:spcBef>
                <a:spcPct val="25000"/>
              </a:spcBef>
              <a:buFont typeface="Arial" panose="020B0604020202020204" pitchFamily="34" charset="0"/>
              <a:buNone/>
            </a:pPr>
            <a:r>
              <a:rPr lang="en-US" altLang="ja-JP" sz="1200">
                <a:latin typeface="Meiryo UI" panose="020B0604030504040204" pitchFamily="50" charset="-128"/>
                <a:ea typeface="Meiryo UI" panose="020B0604030504040204" pitchFamily="50" charset="-128"/>
              </a:rPr>
              <a:t>【</a:t>
            </a:r>
            <a:r>
              <a:rPr lang="ja-JP" altLang="en-US" sz="1200">
                <a:latin typeface="Meiryo UI" panose="020B0604030504040204" pitchFamily="50" charset="-128"/>
                <a:ea typeface="Meiryo UI" panose="020B0604030504040204" pitchFamily="50" charset="-128"/>
              </a:rPr>
              <a:t>登園届について</a:t>
            </a:r>
            <a:r>
              <a:rPr lang="en-US" altLang="ja-JP" sz="1200">
                <a:latin typeface="Meiryo UI" panose="020B0604030504040204" pitchFamily="50" charset="-128"/>
                <a:ea typeface="Meiryo UI" panose="020B0604030504040204" pitchFamily="50" charset="-128"/>
              </a:rPr>
              <a:t>】</a:t>
            </a:r>
            <a:r>
              <a:rPr lang="ja-JP" altLang="en-US" sz="1200">
                <a:latin typeface="Meiryo UI" panose="020B0604030504040204" pitchFamily="50" charset="-128"/>
                <a:ea typeface="Meiryo UI" panose="020B0604030504040204" pitchFamily="50" charset="-128"/>
              </a:rPr>
              <a:t>　</a:t>
            </a:r>
            <a:r>
              <a:rPr lang="ja-JP" altLang="en-US" sz="1200" b="1" u="sng">
                <a:latin typeface="Meiryo UI" panose="020B0604030504040204" pitchFamily="50" charset="-128"/>
                <a:ea typeface="Meiryo UI" panose="020B0604030504040204" pitchFamily="50" charset="-128"/>
              </a:rPr>
              <a:t>園で用意</a:t>
            </a:r>
            <a:r>
              <a:rPr lang="ja-JP" altLang="en-US" sz="1200">
                <a:latin typeface="Meiryo UI" panose="020B0604030504040204" pitchFamily="50" charset="-128"/>
                <a:ea typeface="Meiryo UI" panose="020B0604030504040204" pitchFamily="50" charset="-128"/>
              </a:rPr>
              <a:t>しています。その用紙に、</a:t>
            </a:r>
            <a:r>
              <a:rPr lang="ja-JP" altLang="en-US" sz="1200" b="1" u="sng">
                <a:latin typeface="Meiryo UI" panose="020B0604030504040204" pitchFamily="50" charset="-128"/>
                <a:ea typeface="Meiryo UI" panose="020B0604030504040204" pitchFamily="50" charset="-128"/>
              </a:rPr>
              <a:t>保護者が必要事項を記入</a:t>
            </a:r>
            <a:r>
              <a:rPr lang="ja-JP" altLang="en-US" sz="1200">
                <a:latin typeface="Meiryo UI" panose="020B0604030504040204" pitchFamily="50" charset="-128"/>
                <a:ea typeface="Meiryo UI" panose="020B0604030504040204" pitchFamily="50" charset="-128"/>
              </a:rPr>
              <a:t>し提出いただきます。</a:t>
            </a:r>
            <a:endParaRPr lang="en-US" altLang="ja-JP" sz="1200">
              <a:latin typeface="Meiryo UI" panose="020B0604030504040204" pitchFamily="50" charset="-128"/>
              <a:ea typeface="Meiryo UI" panose="020B0604030504040204" pitchFamily="50" charset="-128"/>
            </a:endParaRPr>
          </a:p>
        </p:txBody>
      </p:sp>
      <p:graphicFrame>
        <p:nvGraphicFramePr>
          <p:cNvPr id="13" name="Group 941">
            <a:extLst>
              <a:ext uri="{FF2B5EF4-FFF2-40B4-BE49-F238E27FC236}">
                <a16:creationId xmlns:a16="http://schemas.microsoft.com/office/drawing/2014/main" id="{278DAD8F-A8AD-D98C-7D56-600E90D980E2}"/>
              </a:ext>
            </a:extLst>
          </p:cNvPr>
          <p:cNvGraphicFramePr>
            <a:graphicFrameLocks noGrp="1"/>
          </p:cNvGraphicFramePr>
          <p:nvPr/>
        </p:nvGraphicFramePr>
        <p:xfrm>
          <a:off x="206375" y="2436813"/>
          <a:ext cx="6503988" cy="6413499"/>
        </p:xfrm>
        <a:graphic>
          <a:graphicData uri="http://schemas.openxmlformats.org/drawingml/2006/table">
            <a:tbl>
              <a:tblPr>
                <a:tableStyleId>{BC89EF96-8CEA-46FF-86C4-4CE0E7609802}</a:tableStyleId>
              </a:tblPr>
              <a:tblGrid>
                <a:gridCol w="1065174">
                  <a:extLst>
                    <a:ext uri="{9D8B030D-6E8A-4147-A177-3AD203B41FA5}">
                      <a16:colId xmlns:a16="http://schemas.microsoft.com/office/drawing/2014/main" val="20000"/>
                    </a:ext>
                  </a:extLst>
                </a:gridCol>
                <a:gridCol w="758621">
                  <a:extLst>
                    <a:ext uri="{9D8B030D-6E8A-4147-A177-3AD203B41FA5}">
                      <a16:colId xmlns:a16="http://schemas.microsoft.com/office/drawing/2014/main" val="20001"/>
                    </a:ext>
                  </a:extLst>
                </a:gridCol>
                <a:gridCol w="2429056">
                  <a:extLst>
                    <a:ext uri="{9D8B030D-6E8A-4147-A177-3AD203B41FA5}">
                      <a16:colId xmlns:a16="http://schemas.microsoft.com/office/drawing/2014/main" val="20002"/>
                    </a:ext>
                  </a:extLst>
                </a:gridCol>
                <a:gridCol w="2251137">
                  <a:extLst>
                    <a:ext uri="{9D8B030D-6E8A-4147-A177-3AD203B41FA5}">
                      <a16:colId xmlns:a16="http://schemas.microsoft.com/office/drawing/2014/main" val="20003"/>
                    </a:ext>
                  </a:extLst>
                </a:gridCol>
              </a:tblGrid>
              <a:tr h="231203">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病名</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endParaRPr>
                    </a:p>
                  </a:txBody>
                  <a:tcPr marL="90000" marR="90000" marT="46787" marB="4678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潜伏期</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endParaRPr>
                    </a:p>
                  </a:txBody>
                  <a:tcPr marL="90000" marR="90000" marT="46787" marB="4678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主要症状</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endParaRPr>
                    </a:p>
                  </a:txBody>
                  <a:tcPr marL="90000" marR="90000" marT="46787" marB="4678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出席停止の基準</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87" marB="46787" anchor="ctr" horzOverflow="overflow"/>
                </a:tc>
                <a:extLst>
                  <a:ext uri="{0D108BD9-81ED-4DB2-BD59-A6C34878D82A}">
                    <a16:rowId xmlns:a16="http://schemas.microsoft.com/office/drawing/2014/main" val="10000"/>
                  </a:ext>
                </a:extLst>
              </a:tr>
              <a:tr h="529515">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麻 疹 </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はしか</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87" marB="4678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8</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12</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日</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87" marB="4678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発熱・咳・鼻水・発しん・結膜充血・目やに等。</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87" marB="4678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解熱後</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3</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日経過するまで</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87" marB="46787" anchor="ctr" horzOverflow="overflow"/>
                </a:tc>
                <a:extLst>
                  <a:ext uri="{0D108BD9-81ED-4DB2-BD59-A6C34878D82A}">
                    <a16:rowId xmlns:a16="http://schemas.microsoft.com/office/drawing/2014/main" val="10001"/>
                  </a:ext>
                </a:extLst>
              </a:tr>
              <a:tr h="49375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コロナ感染症</a:t>
                      </a:r>
                    </a:p>
                  </a:txBody>
                  <a:tcPr marL="90000" marR="90000" marT="46787" marB="46787"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5</a:t>
                      </a: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日～</a:t>
                      </a:r>
                      <a: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14</a:t>
                      </a: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日</a:t>
                      </a:r>
                    </a:p>
                  </a:txBody>
                  <a:tcPr marL="90000" marR="90000" marT="46787" marB="46787"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発熱・咳・のどの痛み・倦怠感</a:t>
                      </a:r>
                      <a:b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b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一部、嘔吐・下痢・腹痛など</a:t>
                      </a:r>
                    </a:p>
                  </a:txBody>
                  <a:tcPr marL="90000" marR="90000" marT="46787" marB="46787"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発症後</a:t>
                      </a:r>
                      <a: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5</a:t>
                      </a: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日間が経過し、かつ、症状が軽快した後</a:t>
                      </a:r>
                      <a: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1</a:t>
                      </a: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日を経過するまで</a:t>
                      </a:r>
                    </a:p>
                  </a:txBody>
                  <a:tcPr marL="90000" marR="90000" marT="46787" marB="46787" anchor="ctr" horzOverflow="overflow"/>
                </a:tc>
                <a:extLst>
                  <a:ext uri="{0D108BD9-81ED-4DB2-BD59-A6C34878D82A}">
                    <a16:rowId xmlns:a16="http://schemas.microsoft.com/office/drawing/2014/main" val="10002"/>
                  </a:ext>
                </a:extLst>
              </a:tr>
              <a:tr h="362018">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インフルエンザ</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87" marB="4678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1</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4</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日</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87" marB="4678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発熱・喉の痛み・咳・節々の痛み。</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87" marB="4678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発症後</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5</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日経過し、かつ解熱後</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3</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日を経過するまで</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87" marB="46787" anchor="ctr" horzOverflow="overflow"/>
                </a:tc>
                <a:extLst>
                  <a:ext uri="{0D108BD9-81ED-4DB2-BD59-A6C34878D82A}">
                    <a16:rowId xmlns:a16="http://schemas.microsoft.com/office/drawing/2014/main" val="10003"/>
                  </a:ext>
                </a:extLst>
              </a:tr>
              <a:tr h="362018">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風しん</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endParaRPr>
                    </a:p>
                  </a:txBody>
                  <a:tcPr marL="90000" marR="90000" marT="46787" marB="4678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16</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18</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日</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87" marB="4678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軽い風邪症状。発熱と共に発しん。</a:t>
                      </a:r>
                      <a:endPar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耳や首のリンパ腺が腫れ痛む。</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87" marB="4678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発しんが消えるまで</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87" marB="46787" anchor="ctr" horzOverflow="overflow"/>
                </a:tc>
                <a:extLst>
                  <a:ext uri="{0D108BD9-81ED-4DB2-BD59-A6C34878D82A}">
                    <a16:rowId xmlns:a16="http://schemas.microsoft.com/office/drawing/2014/main" val="10004"/>
                  </a:ext>
                </a:extLst>
              </a:tr>
              <a:tr h="362018">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水 痘</a:t>
                      </a:r>
                      <a:endPar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 </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水ぼうそう</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87" marB="4678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14</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16</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日</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87" marB="4678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斑点状の赤い丘しん</a:t>
                      </a:r>
                      <a:r>
                        <a:rPr kumimoji="1" lang="ja-JP" altLang="en-US" sz="800" b="0" u="none" strike="noStrike" cap="none" normalizeH="0" baseline="0" err="1">
                          <a:ln>
                            <a:noFill/>
                          </a:ln>
                          <a:solidFill>
                            <a:schemeClr val="tx1"/>
                          </a:solidFill>
                          <a:effectLst/>
                          <a:latin typeface="HG丸ｺﾞｼｯｸM-PRO" panose="020F0600000000000000" pitchFamily="50" charset="-128"/>
                          <a:ea typeface="HG丸ｺﾞｼｯｸM-PRO" panose="020F0600000000000000" pitchFamily="50" charset="-128"/>
                        </a:rPr>
                        <a:t>が</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始まり、水疱（水ぶくれ）となり、最後は痂皮（かさぶた）となる。</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87" marB="4678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全ての発しんがかさぶたになるまで</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87" marB="46787" anchor="ctr" horzOverflow="overflow"/>
                </a:tc>
                <a:extLst>
                  <a:ext uri="{0D108BD9-81ED-4DB2-BD59-A6C34878D82A}">
                    <a16:rowId xmlns:a16="http://schemas.microsoft.com/office/drawing/2014/main" val="10005"/>
                  </a:ext>
                </a:extLst>
              </a:tr>
              <a:tr h="492833">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流行性耳下腺炎</a:t>
                      </a:r>
                      <a:endPar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おたふくかぜ、</a:t>
                      </a:r>
                      <a:endPar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ムンプス</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87" marB="4678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16</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18</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日</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87" marB="4678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耳の下からあごにかけての腫れ・痛みがあり熱をもっている。発熱</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(1</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6</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日間続く</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r>
                        <a:rPr kumimoji="1" lang="ja-JP" altLang="en-US" sz="800" b="0" u="none" strike="noStrike" cap="none" normalizeH="0" baseline="0" err="1">
                          <a:ln>
                            <a:noFill/>
                          </a:ln>
                          <a:solidFill>
                            <a:schemeClr val="tx1"/>
                          </a:solidFill>
                          <a:effectLst/>
                          <a:latin typeface="HG丸ｺﾞｼｯｸM-PRO" panose="020F0600000000000000" pitchFamily="50" charset="-128"/>
                          <a:ea typeface="HG丸ｺﾞｼｯｸM-PRO" panose="020F0600000000000000" pitchFamily="50" charset="-128"/>
                        </a:rPr>
                        <a:t>。</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87" marB="4678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耳下腺腫脹が発現してから</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5</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日を経過するまで、かつ全身状態が良好になるまで</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87" marB="46787" anchor="ctr" horzOverflow="overflow"/>
                </a:tc>
                <a:extLst>
                  <a:ext uri="{0D108BD9-81ED-4DB2-BD59-A6C34878D82A}">
                    <a16:rowId xmlns:a16="http://schemas.microsoft.com/office/drawing/2014/main" val="10006"/>
                  </a:ext>
                </a:extLst>
              </a:tr>
              <a:tr h="492723">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結核</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87" marB="4678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3</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ヵ月～</a:t>
                      </a:r>
                      <a:endPar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数</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10</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年</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87" marB="4678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全身に影響を及ぼす症状。咳・発熱・倦怠感・食欲不振・体重減少等。</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87" marB="46787" anchor="ctr" horzOverflow="overflow"/>
                </a:tc>
                <a:tc>
                  <a:txBody>
                    <a:bodyPr/>
                    <a:lstStyle>
                      <a:lvl1pPr algn="l">
                        <a:spcBef>
                          <a:spcPct val="20000"/>
                        </a:spcBef>
                        <a:tabLst>
                          <a:tab pos="533400" algn="r"/>
                          <a:tab pos="2700338" algn="ctr"/>
                          <a:tab pos="5400675" algn="r"/>
                        </a:tabLst>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tabLst>
                          <a:tab pos="533400" algn="r"/>
                          <a:tab pos="2700338" algn="ctr"/>
                          <a:tab pos="5400675" algn="r"/>
                        </a:tabLst>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tabLst>
                          <a:tab pos="533400" algn="r"/>
                          <a:tab pos="2700338" algn="ctr"/>
                          <a:tab pos="5400675" algn="r"/>
                        </a:tabLst>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tabLst>
                          <a:tab pos="533400" algn="r"/>
                          <a:tab pos="2700338" algn="ctr"/>
                          <a:tab pos="5400675" algn="r"/>
                        </a:tabLst>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tabLst>
                          <a:tab pos="533400" algn="r"/>
                          <a:tab pos="2700338" algn="ctr"/>
                          <a:tab pos="5400675" algn="r"/>
                        </a:tabLst>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tabLst>
                          <a:tab pos="533400" algn="r"/>
                          <a:tab pos="2700338" algn="ctr"/>
                          <a:tab pos="5400675" algn="r"/>
                        </a:tabLs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tabLst>
                          <a:tab pos="533400" algn="r"/>
                          <a:tab pos="2700338" algn="ctr"/>
                          <a:tab pos="5400675" algn="r"/>
                        </a:tabLs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tabLst>
                          <a:tab pos="533400" algn="r"/>
                          <a:tab pos="2700338" algn="ctr"/>
                          <a:tab pos="5400675" algn="r"/>
                        </a:tabLs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tabLst>
                          <a:tab pos="533400" algn="r"/>
                          <a:tab pos="2700338" algn="ctr"/>
                          <a:tab pos="5400675" algn="r"/>
                        </a:tabLs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tab pos="533400" algn="r"/>
                          <a:tab pos="2700338" algn="ctr"/>
                          <a:tab pos="5400675" algn="r"/>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医師により伝染のおそれがないと認められるまで</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87" marB="46787" anchor="ctr" horzOverflow="overflow"/>
                </a:tc>
                <a:extLst>
                  <a:ext uri="{0D108BD9-81ED-4DB2-BD59-A6C34878D82A}">
                    <a16:rowId xmlns:a16="http://schemas.microsoft.com/office/drawing/2014/main" val="10007"/>
                  </a:ext>
                </a:extLst>
              </a:tr>
              <a:tr h="492833">
                <a:tc>
                  <a:txBody>
                    <a:bodyPr/>
                    <a:lstStyle>
                      <a:lvl1pPr algn="l">
                        <a:spcBef>
                          <a:spcPct val="20000"/>
                        </a:spcBef>
                        <a:tabLst>
                          <a:tab pos="533400" algn="r"/>
                          <a:tab pos="2700338" algn="ctr"/>
                          <a:tab pos="5400675" algn="r"/>
                        </a:tabLst>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tabLst>
                          <a:tab pos="533400" algn="r"/>
                          <a:tab pos="2700338" algn="ctr"/>
                          <a:tab pos="5400675" algn="r"/>
                        </a:tabLst>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tabLst>
                          <a:tab pos="533400" algn="r"/>
                          <a:tab pos="2700338" algn="ctr"/>
                          <a:tab pos="5400675" algn="r"/>
                        </a:tabLst>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tabLst>
                          <a:tab pos="533400" algn="r"/>
                          <a:tab pos="2700338" algn="ctr"/>
                          <a:tab pos="5400675" algn="r"/>
                        </a:tabLst>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tabLst>
                          <a:tab pos="533400" algn="r"/>
                          <a:tab pos="2700338" algn="ctr"/>
                          <a:tab pos="5400675" algn="r"/>
                        </a:tabLst>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tabLst>
                          <a:tab pos="533400" algn="r"/>
                          <a:tab pos="2700338" algn="ctr"/>
                          <a:tab pos="5400675" algn="r"/>
                        </a:tabLs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tabLst>
                          <a:tab pos="533400" algn="r"/>
                          <a:tab pos="2700338" algn="ctr"/>
                          <a:tab pos="5400675" algn="r"/>
                        </a:tabLs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tabLst>
                          <a:tab pos="533400" algn="r"/>
                          <a:tab pos="2700338" algn="ctr"/>
                          <a:tab pos="5400675" algn="r"/>
                        </a:tabLs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tabLst>
                          <a:tab pos="533400" algn="r"/>
                          <a:tab pos="2700338" algn="ctr"/>
                          <a:tab pos="5400675" algn="r"/>
                        </a:tabLs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tab pos="533400" algn="r"/>
                          <a:tab pos="2700338" algn="ctr"/>
                          <a:tab pos="5400675" algn="r"/>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咽頭結膜熱</a:t>
                      </a:r>
                      <a:endPar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tab pos="533400" algn="r"/>
                          <a:tab pos="2700338" algn="ctr"/>
                          <a:tab pos="5400675" algn="r"/>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 </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プール熱</a:t>
                      </a:r>
                      <a:b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b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アデノウイルス</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87" marB="4678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2</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14</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日</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87" marB="4678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発熱・扁桃腺炎・咳・喉と目に結膜炎の症状。（目やに・涙・白目やまぶたの裏が赤い）</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87" marB="4678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主要症状消失後</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2</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日経過するまで</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87" marB="46787" anchor="ctr" horzOverflow="overflow"/>
                </a:tc>
                <a:extLst>
                  <a:ext uri="{0D108BD9-81ED-4DB2-BD59-A6C34878D82A}">
                    <a16:rowId xmlns:a16="http://schemas.microsoft.com/office/drawing/2014/main" val="10008"/>
                  </a:ext>
                </a:extLst>
              </a:tr>
              <a:tr h="362018">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百日咳</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endParaRPr>
                    </a:p>
                  </a:txBody>
                  <a:tcPr marL="90000" marR="90000" marT="46787" marB="4678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7</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10</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日</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87" marB="4678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熱はなく特有の咳。夜間や明け方に発作が多い。</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87" marB="4678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特有の咳が消えるまで、又は</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5</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日間の適正な抗菌性物質製剤による治療を終了するまで</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87" marB="46787" anchor="ctr" horzOverflow="overflow"/>
                </a:tc>
                <a:extLst>
                  <a:ext uri="{0D108BD9-81ED-4DB2-BD59-A6C34878D82A}">
                    <a16:rowId xmlns:a16="http://schemas.microsoft.com/office/drawing/2014/main" val="10009"/>
                  </a:ext>
                </a:extLst>
              </a:tr>
              <a:tr h="754369">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腸管出血性大腸菌感染症</a:t>
                      </a:r>
                      <a:endPar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 </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(O157</a:t>
                      </a:r>
                      <a:r>
                        <a:rPr kumimoji="1" lang="ja-JP" altLang="en-US" sz="800" b="0" u="none" strike="noStrike" cap="none" normalizeH="0" baseline="0" err="1">
                          <a:ln>
                            <a:noFill/>
                          </a:ln>
                          <a:solidFill>
                            <a:schemeClr val="tx1"/>
                          </a:solidFill>
                          <a:effectLst/>
                          <a:latin typeface="HG丸ｺﾞｼｯｸM-PRO" panose="020F0600000000000000" pitchFamily="50" charset="-128"/>
                          <a:ea typeface="HG丸ｺﾞｼｯｸM-PRO" panose="020F0600000000000000" pitchFamily="50" charset="-128"/>
                        </a:rPr>
                        <a:t>、</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O26</a:t>
                      </a:r>
                      <a:r>
                        <a:rPr kumimoji="1" lang="ja-JP" altLang="en-US" sz="800" b="0" u="none" strike="noStrike" cap="none" normalizeH="0" baseline="0" err="1">
                          <a:ln>
                            <a:noFill/>
                          </a:ln>
                          <a:solidFill>
                            <a:schemeClr val="tx1"/>
                          </a:solidFill>
                          <a:effectLst/>
                          <a:latin typeface="HG丸ｺﾞｼｯｸM-PRO" panose="020F0600000000000000" pitchFamily="50" charset="-128"/>
                          <a:ea typeface="HG丸ｺﾞｼｯｸM-PRO" panose="020F0600000000000000" pitchFamily="50" charset="-128"/>
                        </a:rPr>
                        <a:t>、</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O111</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等</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3" marB="46743"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10</a:t>
                      </a: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時間～</a:t>
                      </a:r>
                      <a:endPar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6</a:t>
                      </a: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日</a:t>
                      </a:r>
                      <a:endPar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O157</a:t>
                      </a: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は</a:t>
                      </a:r>
                      <a: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3</a:t>
                      </a: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a:t>
                      </a:r>
                      <a: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4</a:t>
                      </a: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日</a:t>
                      </a:r>
                    </a:p>
                  </a:txBody>
                  <a:tcPr marL="90000" marR="90000" marT="46743" marB="46743"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下痢（水様便）・腹痛・血便が様々な程度で現れる。激しい腹痛と頻繁に見られる水様便、血便を認めるときは、出血性大腸菌（</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O157</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）。合併症は、溶血性尿毒症症候群、脳症など。</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3" marB="46743"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医師により、感染の恐れがないと認められるまで</a:t>
                      </a:r>
                      <a:endPar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5</a:t>
                      </a: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歳未満の子どもでは、</a:t>
                      </a:r>
                      <a: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2</a:t>
                      </a: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回以上連続で便から菌が検出されなくなり、全身状態良好と認められること</a:t>
                      </a:r>
                    </a:p>
                  </a:txBody>
                  <a:tcPr marL="90000" marR="90000" marT="46743" marB="46743" anchor="ctr" horzOverflow="overflow"/>
                </a:tc>
                <a:extLst>
                  <a:ext uri="{0D108BD9-81ED-4DB2-BD59-A6C34878D82A}">
                    <a16:rowId xmlns:a16="http://schemas.microsoft.com/office/drawing/2014/main" val="10010"/>
                  </a:ext>
                </a:extLst>
              </a:tr>
              <a:tr h="492717">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急性出血性結膜炎</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3" marB="46743"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24</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時間 又は</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2</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3</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日</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3" marB="46743" anchor="ctr" horzOverflow="overflow"/>
                </a:tc>
                <a:tc>
                  <a:txBody>
                    <a:bodyPr/>
                    <a:lstStyle>
                      <a:lvl1pPr algn="l">
                        <a:spcBef>
                          <a:spcPct val="20000"/>
                        </a:spcBef>
                        <a:tabLst>
                          <a:tab pos="533400" algn="r"/>
                          <a:tab pos="2700338" algn="ctr"/>
                          <a:tab pos="5400675" algn="r"/>
                        </a:tabLst>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tabLst>
                          <a:tab pos="533400" algn="r"/>
                          <a:tab pos="2700338" algn="ctr"/>
                          <a:tab pos="5400675" algn="r"/>
                        </a:tabLst>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tabLst>
                          <a:tab pos="533400" algn="r"/>
                          <a:tab pos="2700338" algn="ctr"/>
                          <a:tab pos="5400675" algn="r"/>
                        </a:tabLst>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tabLst>
                          <a:tab pos="533400" algn="r"/>
                          <a:tab pos="2700338" algn="ctr"/>
                          <a:tab pos="5400675" algn="r"/>
                        </a:tabLst>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tabLst>
                          <a:tab pos="533400" algn="r"/>
                          <a:tab pos="2700338" algn="ctr"/>
                          <a:tab pos="5400675" algn="r"/>
                        </a:tabLst>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tabLst>
                          <a:tab pos="533400" algn="r"/>
                          <a:tab pos="2700338" algn="ctr"/>
                          <a:tab pos="5400675" algn="r"/>
                        </a:tabLs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tabLst>
                          <a:tab pos="533400" algn="r"/>
                          <a:tab pos="2700338" algn="ctr"/>
                          <a:tab pos="5400675" algn="r"/>
                        </a:tabLs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tabLst>
                          <a:tab pos="533400" algn="r"/>
                          <a:tab pos="2700338" algn="ctr"/>
                          <a:tab pos="5400675" algn="r"/>
                        </a:tabLs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tabLst>
                          <a:tab pos="533400" algn="r"/>
                          <a:tab pos="2700338" algn="ctr"/>
                          <a:tab pos="5400675" algn="r"/>
                        </a:tabLs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tab pos="533400" algn="r"/>
                          <a:tab pos="2700338" algn="ctr"/>
                          <a:tab pos="5400675" algn="r"/>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強い目の痛み・結膜充血・結膜下出血・目やに・角膜混濁等。</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3" marB="46743"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tab pos="533400" algn="r"/>
                          <a:tab pos="2700338" algn="ctr"/>
                          <a:tab pos="5400675" algn="r"/>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医師により伝染のおそれがないと認められるまで</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3" marB="46743" anchor="ctr" horzOverflow="overflow"/>
                </a:tc>
                <a:extLst>
                  <a:ext uri="{0D108BD9-81ED-4DB2-BD59-A6C34878D82A}">
                    <a16:rowId xmlns:a16="http://schemas.microsoft.com/office/drawing/2014/main" val="10011"/>
                  </a:ext>
                </a:extLst>
              </a:tr>
              <a:tr h="36192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流行性角結膜炎</a:t>
                      </a:r>
                    </a:p>
                  </a:txBody>
                  <a:tcPr marL="90000" marR="90000" marT="46743" marB="46743"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2</a:t>
                      </a: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a:t>
                      </a:r>
                      <a: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14</a:t>
                      </a: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日</a:t>
                      </a:r>
                    </a:p>
                  </a:txBody>
                  <a:tcPr marL="90000" marR="90000" marT="46743" marB="46743"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533400" algn="r"/>
                          <a:tab pos="2700338" algn="ctr"/>
                          <a:tab pos="5400675" algn="r"/>
                        </a:tabLst>
                      </a:pP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目の異物感・充血・まぶたの腫れ・目やに・瞳孔に点状の濁り。</a:t>
                      </a:r>
                    </a:p>
                  </a:txBody>
                  <a:tcPr marL="90000" marR="90000" marT="46743" marB="46743"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tab pos="533400" algn="r"/>
                          <a:tab pos="2700338" algn="ctr"/>
                          <a:tab pos="5400675" algn="r"/>
                        </a:tabLst>
                      </a:pP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結膜炎の症状が消失するまで</a:t>
                      </a:r>
                    </a:p>
                  </a:txBody>
                  <a:tcPr marL="90000" marR="90000" marT="46743" marB="46743" anchor="ctr" horzOverflow="overflow"/>
                </a:tc>
                <a:extLst>
                  <a:ext uri="{0D108BD9-81ED-4DB2-BD59-A6C34878D82A}">
                    <a16:rowId xmlns:a16="http://schemas.microsoft.com/office/drawing/2014/main" val="10012"/>
                  </a:ext>
                </a:extLst>
              </a:tr>
              <a:tr h="62355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侵襲性髄膜炎菌感染症</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（髄膜炎菌性髄膜炎）</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3" marB="46743"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4</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日以内</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3" marB="46743"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発熱・頭痛・嘔吐・意識障害・出血斑が生じ、急速に重症化する場合がある。</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3" marB="46743"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医師により感染のおそれがないと認められるまで</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3" marB="46743" anchor="ctr" horzOverflow="overflow"/>
                </a:tc>
                <a:extLst>
                  <a:ext uri="{0D108BD9-81ED-4DB2-BD59-A6C34878D82A}">
                    <a16:rowId xmlns:a16="http://schemas.microsoft.com/office/drawing/2014/main" val="10013"/>
                  </a:ext>
                </a:extLst>
              </a:tr>
            </a:tbl>
          </a:graphicData>
        </a:graphic>
      </p:graphicFrame>
      <p:sp>
        <p:nvSpPr>
          <p:cNvPr id="40020" name="コンテンツ プレースホルダー 2">
            <a:extLst>
              <a:ext uri="{FF2B5EF4-FFF2-40B4-BE49-F238E27FC236}">
                <a16:creationId xmlns:a16="http://schemas.microsoft.com/office/drawing/2014/main" id="{624890FB-49AC-2CFB-6250-BA71C90FA41D}"/>
              </a:ext>
            </a:extLst>
          </p:cNvPr>
          <p:cNvSpPr>
            <a:spLocks noGrp="1"/>
          </p:cNvSpPr>
          <p:nvPr>
            <p:ph idx="1"/>
          </p:nvPr>
        </p:nvSpPr>
        <p:spPr>
          <a:xfrm>
            <a:off x="206375" y="1209675"/>
            <a:ext cx="6403975" cy="460375"/>
          </a:xfrm>
        </p:spPr>
        <p:txBody>
          <a:bodyPr/>
          <a:lstStyle/>
          <a:p>
            <a:pPr>
              <a:lnSpc>
                <a:spcPct val="150000"/>
              </a:lnSpc>
              <a:buFont typeface="Wingdings" panose="05000000000000000000" pitchFamily="2" charset="2"/>
              <a:buChar char="l"/>
            </a:pPr>
            <a:r>
              <a:rPr lang="ja-JP" altLang="en-US" sz="1800">
                <a:latin typeface="Meiryo UI" panose="020B0604030504040204" pitchFamily="50" charset="-128"/>
                <a:ea typeface="Meiryo UI" panose="020B0604030504040204" pitchFamily="50" charset="-128"/>
              </a:rPr>
              <a:t>感染症一覧表（登園届が必要な病気）</a:t>
            </a:r>
            <a:endParaRPr lang="en-US" altLang="ja-JP" sz="2000">
              <a:latin typeface="Meiryo UI" panose="020B0604030504040204" pitchFamily="50" charset="-128"/>
              <a:ea typeface="Meiryo UI" panose="020B0604030504040204" pitchFamily="50" charset="-128"/>
            </a:endParaRPr>
          </a:p>
        </p:txBody>
      </p:sp>
      <p:sp>
        <p:nvSpPr>
          <p:cNvPr id="3" name="正方形/長方形 2">
            <a:extLst>
              <a:ext uri="{FF2B5EF4-FFF2-40B4-BE49-F238E27FC236}">
                <a16:creationId xmlns:a16="http://schemas.microsoft.com/office/drawing/2014/main" id="{F82494F7-C425-7BEA-2678-0F5351E71452}"/>
              </a:ext>
            </a:extLst>
          </p:cNvPr>
          <p:cNvSpPr/>
          <p:nvPr/>
        </p:nvSpPr>
        <p:spPr>
          <a:xfrm>
            <a:off x="-4649788" y="1916113"/>
            <a:ext cx="4148138" cy="282257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rPr>
              <a:t>2023</a:t>
            </a:r>
            <a:r>
              <a:rPr lang="ja-JP" altLang="en-US" sz="2000" b="1" u="sng">
                <a:solidFill>
                  <a:schemeClr val="bg2">
                    <a:lumMod val="10000"/>
                  </a:schemeClr>
                </a:solidFill>
                <a:latin typeface="游ゴシック Light" panose="020B0300000000000000" pitchFamily="50" charset="-128"/>
                <a:ea typeface="游ゴシック Light" panose="020B0300000000000000" pitchFamily="50" charset="-128"/>
              </a:rPr>
              <a:t>年度　</a:t>
            </a:r>
            <a:r>
              <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rPr>
              <a:t>11</a:t>
            </a:r>
            <a:r>
              <a:rPr lang="ja-JP" altLang="en-US" sz="2000" b="1" u="sng">
                <a:solidFill>
                  <a:schemeClr val="bg2">
                    <a:lumMod val="10000"/>
                  </a:schemeClr>
                </a:solidFill>
                <a:latin typeface="游ゴシック Light" panose="020B0300000000000000" pitchFamily="50" charset="-128"/>
                <a:ea typeface="游ゴシック Light" panose="020B0300000000000000" pitchFamily="50" charset="-128"/>
              </a:rPr>
              <a:t>月１日変更</a:t>
            </a:r>
            <a:br>
              <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rPr>
            </a:br>
            <a:br>
              <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rPr>
            </a:br>
            <a:r>
              <a:rPr lang="ja-JP" altLang="en-US" sz="2000" b="1" u="sng">
                <a:solidFill>
                  <a:schemeClr val="bg2">
                    <a:lumMod val="10000"/>
                  </a:schemeClr>
                </a:solidFill>
                <a:latin typeface="游ゴシック Light" panose="020B0300000000000000" pitchFamily="50" charset="-128"/>
                <a:ea typeface="游ゴシック Light" panose="020B0300000000000000" pitchFamily="50" charset="-128"/>
              </a:rPr>
              <a:t>登園許可書対象だった感染症を</a:t>
            </a:r>
            <a:endPar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endParaRPr>
          </a:p>
          <a:p>
            <a:pPr>
              <a:defRPr/>
            </a:pPr>
            <a:r>
              <a:rPr lang="ja-JP" altLang="en-US" sz="2000" b="1" u="sng">
                <a:solidFill>
                  <a:schemeClr val="bg2">
                    <a:lumMod val="10000"/>
                  </a:schemeClr>
                </a:solidFill>
                <a:latin typeface="游ゴシック Light" panose="020B0300000000000000" pitchFamily="50" charset="-128"/>
                <a:ea typeface="游ゴシック Light" panose="020B0300000000000000" pitchFamily="50" charset="-128"/>
              </a:rPr>
              <a:t>登園届対象に変更</a:t>
            </a:r>
            <a:endPar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endParaRPr>
          </a:p>
          <a:p>
            <a:pPr>
              <a:defRPr/>
            </a:pPr>
            <a:endPar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FBD810C9-E337-6D04-A320-7FDAE1F50124}"/>
              </a:ext>
            </a:extLst>
          </p:cNvPr>
          <p:cNvSpPr/>
          <p:nvPr/>
        </p:nvSpPr>
        <p:spPr>
          <a:xfrm>
            <a:off x="7327900" y="2214563"/>
            <a:ext cx="4149725" cy="282257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rPr>
              <a:t>2023</a:t>
            </a:r>
            <a:r>
              <a:rPr lang="ja-JP" altLang="en-US" sz="2000" b="1" u="sng">
                <a:solidFill>
                  <a:schemeClr val="bg2">
                    <a:lumMod val="10000"/>
                  </a:schemeClr>
                </a:solidFill>
                <a:latin typeface="游ゴシック Light" panose="020B0300000000000000" pitchFamily="50" charset="-128"/>
                <a:ea typeface="游ゴシック Light" panose="020B0300000000000000" pitchFamily="50" charset="-128"/>
              </a:rPr>
              <a:t>年度　</a:t>
            </a:r>
            <a:r>
              <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rPr>
              <a:t>5</a:t>
            </a:r>
            <a:r>
              <a:rPr lang="ja-JP" altLang="en-US" sz="2000" b="1" u="sng">
                <a:solidFill>
                  <a:schemeClr val="bg2">
                    <a:lumMod val="10000"/>
                  </a:schemeClr>
                </a:solidFill>
                <a:latin typeface="游ゴシック Light" panose="020B0300000000000000" pitchFamily="50" charset="-128"/>
                <a:ea typeface="游ゴシック Light" panose="020B0300000000000000" pitchFamily="50" charset="-128"/>
              </a:rPr>
              <a:t>月</a:t>
            </a:r>
            <a:r>
              <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rPr>
              <a:t>8</a:t>
            </a:r>
            <a:r>
              <a:rPr lang="ja-JP" altLang="en-US" sz="2000" b="1" u="sng">
                <a:solidFill>
                  <a:schemeClr val="bg2">
                    <a:lumMod val="10000"/>
                  </a:schemeClr>
                </a:solidFill>
                <a:latin typeface="游ゴシック Light" panose="020B0300000000000000" pitchFamily="50" charset="-128"/>
                <a:ea typeface="游ゴシック Light" panose="020B0300000000000000" pitchFamily="50" charset="-128"/>
              </a:rPr>
              <a:t>日追加</a:t>
            </a:r>
            <a:endPar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endParaRPr>
          </a:p>
          <a:p>
            <a:pPr>
              <a:defRPr/>
            </a:pPr>
            <a:br>
              <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rPr>
            </a:br>
            <a:r>
              <a:rPr lang="ja-JP" altLang="en-US" sz="2000" b="1" u="sng">
                <a:solidFill>
                  <a:schemeClr val="bg2">
                    <a:lumMod val="10000"/>
                  </a:schemeClr>
                </a:solidFill>
                <a:latin typeface="游ゴシック Light" panose="020B0300000000000000" pitchFamily="50" charset="-128"/>
                <a:ea typeface="游ゴシック Light" panose="020B0300000000000000" pitchFamily="50" charset="-128"/>
              </a:rPr>
              <a:t>コロナ感染症をインフルエンザと同様の対応に変更するため、登園許可書が望ましい感染症と位置づけました。</a:t>
            </a:r>
            <a:endPar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endParaRPr>
          </a:p>
          <a:p>
            <a:pPr>
              <a:defRPr/>
            </a:pPr>
            <a:endPar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endParaRPr>
          </a:p>
        </p:txBody>
      </p:sp>
      <p:sp>
        <p:nvSpPr>
          <p:cNvPr id="41987" name="タイトル 1">
            <a:extLst>
              <a:ext uri="{FF2B5EF4-FFF2-40B4-BE49-F238E27FC236}">
                <a16:creationId xmlns:a16="http://schemas.microsoft.com/office/drawing/2014/main" id="{AD32125B-4731-C163-F2BC-700328AF45D0}"/>
              </a:ext>
            </a:extLst>
          </p:cNvPr>
          <p:cNvSpPr>
            <a:spLocks noGrp="1"/>
          </p:cNvSpPr>
          <p:nvPr>
            <p:ph type="title"/>
          </p:nvPr>
        </p:nvSpPr>
        <p:spPr>
          <a:xfrm>
            <a:off x="-7938" y="0"/>
            <a:ext cx="6858001" cy="1233488"/>
          </a:xfrm>
        </p:spPr>
        <p:txBody>
          <a:bodyPr/>
          <a:lstStyle/>
          <a:p>
            <a:r>
              <a:rPr lang="en-US" altLang="ja-JP" sz="2400">
                <a:latin typeface="Meiryo UI" panose="020B0604030504040204" pitchFamily="50" charset="-128"/>
                <a:ea typeface="Meiryo UI" panose="020B0604030504040204" pitchFamily="50" charset="-128"/>
                <a:cs typeface="Arial" panose="020B0604020202020204" pitchFamily="34" charset="0"/>
              </a:rPr>
              <a:t>7.</a:t>
            </a:r>
            <a:r>
              <a:rPr lang="ja-JP" altLang="en-US" sz="2400">
                <a:latin typeface="Meiryo UI" panose="020B0604030504040204" pitchFamily="50" charset="-128"/>
                <a:ea typeface="Meiryo UI" panose="020B0604030504040204" pitchFamily="50" charset="-128"/>
                <a:cs typeface="Arial" panose="020B0604020202020204" pitchFamily="34" charset="0"/>
              </a:rPr>
              <a:t>　健康管理、病気について　４</a:t>
            </a:r>
            <a:r>
              <a:rPr lang="en-US" altLang="ja-JP" sz="2400">
                <a:latin typeface="Meiryo UI" panose="020B0604030504040204" pitchFamily="50" charset="-128"/>
                <a:ea typeface="Meiryo UI" panose="020B0604030504040204" pitchFamily="50" charset="-128"/>
                <a:cs typeface="Arial" panose="020B0604020202020204" pitchFamily="34" charset="0"/>
              </a:rPr>
              <a:t>/5</a:t>
            </a:r>
            <a:endParaRPr lang="ja-JP" altLang="en-US" sz="1800">
              <a:latin typeface="Meiryo UI" panose="020B0604030504040204" pitchFamily="50" charset="-128"/>
              <a:ea typeface="Meiryo UI" panose="020B0604030504040204" pitchFamily="50" charset="-128"/>
              <a:cs typeface="Arial" panose="020B0604020202020204" pitchFamily="34" charset="0"/>
            </a:endParaRPr>
          </a:p>
        </p:txBody>
      </p:sp>
      <p:sp>
        <p:nvSpPr>
          <p:cNvPr id="41988" name="スライド番号プレースホルダー 1">
            <a:extLst>
              <a:ext uri="{FF2B5EF4-FFF2-40B4-BE49-F238E27FC236}">
                <a16:creationId xmlns:a16="http://schemas.microsoft.com/office/drawing/2014/main" id="{2DE333BA-169C-17FD-B63C-E2D3B621593D}"/>
              </a:ext>
            </a:extLst>
          </p:cNvPr>
          <p:cNvSpPr txBox="1">
            <a:spLocks/>
          </p:cNvSpPr>
          <p:nvPr/>
        </p:nvSpPr>
        <p:spPr bwMode="auto">
          <a:xfrm>
            <a:off x="6278563" y="8874125"/>
            <a:ext cx="465137" cy="20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defTabSz="45720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defTabSz="4572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defTabSz="4572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defTabSz="4572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defTabSz="4572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gn="r">
              <a:spcBef>
                <a:spcPct val="0"/>
              </a:spcBef>
              <a:buFontTx/>
              <a:buNone/>
            </a:pPr>
            <a:fld id="{D4C5E695-2E3B-426E-BB3C-220688F8AC4C}" type="slidenum">
              <a:rPr lang="ja-JP" altLang="en-US" sz="1000">
                <a:latin typeface="HG丸ｺﾞｼｯｸM-PRO" panose="020F0600000000000000" pitchFamily="50" charset="-128"/>
              </a:rPr>
              <a:pPr algn="r">
                <a:spcBef>
                  <a:spcPct val="0"/>
                </a:spcBef>
                <a:buFontTx/>
                <a:buNone/>
              </a:pPr>
              <a:t>14</a:t>
            </a:fld>
            <a:endParaRPr lang="ja-JP" altLang="en-US" sz="1000">
              <a:latin typeface="HG丸ｺﾞｼｯｸM-PRO" panose="020F0600000000000000" pitchFamily="50" charset="-128"/>
            </a:endParaRPr>
          </a:p>
        </p:txBody>
      </p:sp>
      <p:graphicFrame>
        <p:nvGraphicFramePr>
          <p:cNvPr id="8" name="表 7">
            <a:extLst>
              <a:ext uri="{FF2B5EF4-FFF2-40B4-BE49-F238E27FC236}">
                <a16:creationId xmlns:a16="http://schemas.microsoft.com/office/drawing/2014/main" id="{0E2F9B0E-A919-9969-E83F-AF76CE757596}"/>
              </a:ext>
            </a:extLst>
          </p:cNvPr>
          <p:cNvGraphicFramePr>
            <a:graphicFrameLocks noGrp="1"/>
          </p:cNvGraphicFramePr>
          <p:nvPr/>
        </p:nvGraphicFramePr>
        <p:xfrm>
          <a:off x="146050" y="1098550"/>
          <a:ext cx="6534150" cy="5010149"/>
        </p:xfrm>
        <a:graphic>
          <a:graphicData uri="http://schemas.openxmlformats.org/drawingml/2006/table">
            <a:tbl>
              <a:tblPr>
                <a:tableStyleId>{69CF1AB2-1976-4502-BF36-3FF5EA218861}</a:tableStyleId>
              </a:tblPr>
              <a:tblGrid>
                <a:gridCol w="1230897">
                  <a:extLst>
                    <a:ext uri="{9D8B030D-6E8A-4147-A177-3AD203B41FA5}">
                      <a16:colId xmlns:a16="http://schemas.microsoft.com/office/drawing/2014/main" val="20000"/>
                    </a:ext>
                  </a:extLst>
                </a:gridCol>
                <a:gridCol w="901796">
                  <a:extLst>
                    <a:ext uri="{9D8B030D-6E8A-4147-A177-3AD203B41FA5}">
                      <a16:colId xmlns:a16="http://schemas.microsoft.com/office/drawing/2014/main" val="20001"/>
                    </a:ext>
                  </a:extLst>
                </a:gridCol>
                <a:gridCol w="2242457">
                  <a:extLst>
                    <a:ext uri="{9D8B030D-6E8A-4147-A177-3AD203B41FA5}">
                      <a16:colId xmlns:a16="http://schemas.microsoft.com/office/drawing/2014/main" val="20002"/>
                    </a:ext>
                  </a:extLst>
                </a:gridCol>
                <a:gridCol w="2159000">
                  <a:extLst>
                    <a:ext uri="{9D8B030D-6E8A-4147-A177-3AD203B41FA5}">
                      <a16:colId xmlns:a16="http://schemas.microsoft.com/office/drawing/2014/main" val="20003"/>
                    </a:ext>
                  </a:extLst>
                </a:gridCol>
              </a:tblGrid>
              <a:tr h="215522">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病名</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endParaRPr>
                    </a:p>
                  </a:txBody>
                  <a:tcPr marL="90000" marR="90000" marT="46790" marB="46790" anchor="ctr" horzOverflow="overflow">
                    <a:noFill/>
                  </a:tcPr>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潜伏期</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endParaRPr>
                    </a:p>
                  </a:txBody>
                  <a:tcPr marL="90000" marR="90000" marT="46790" marB="46790" anchor="ctr" horzOverflow="overflow">
                    <a:noFill/>
                  </a:tcPr>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主要症状</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endParaRPr>
                    </a:p>
                  </a:txBody>
                  <a:tcPr marL="90000" marR="90000" marT="46790" marB="46790" anchor="ctr" horzOverflow="overflow">
                    <a:noFill/>
                  </a:tcPr>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出席停止の基準</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90" marB="46790" anchor="ctr" horzOverflow="overflow">
                    <a:noFill/>
                  </a:tcPr>
                </a:tc>
                <a:extLst>
                  <a:ext uri="{0D108BD9-81ED-4DB2-BD59-A6C34878D82A}">
                    <a16:rowId xmlns:a16="http://schemas.microsoft.com/office/drawing/2014/main" val="10000"/>
                  </a:ext>
                </a:extLst>
              </a:tr>
              <a:tr h="453167">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溶連菌感染症</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2</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5</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日</a:t>
                      </a:r>
                      <a:endPar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6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伝染性膿痂しん</a:t>
                      </a:r>
                      <a:r>
                        <a:rPr kumimoji="1" lang="en-US" altLang="ja-JP" sz="6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a:t>
                      </a:r>
                      <a:r>
                        <a:rPr kumimoji="1" lang="ja-JP" altLang="en-US" sz="6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とびひ</a:t>
                      </a:r>
                      <a:r>
                        <a:rPr kumimoji="1" lang="en-US" altLang="ja-JP" sz="6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a:t>
                      </a:r>
                      <a:r>
                        <a:rPr kumimoji="1" lang="ja-JP" altLang="en-US" sz="6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は</a:t>
                      </a:r>
                      <a:r>
                        <a:rPr kumimoji="1" lang="en-US" altLang="ja-JP" sz="6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7</a:t>
                      </a:r>
                      <a:r>
                        <a:rPr kumimoji="1" lang="ja-JP" altLang="en-US" sz="6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a:t>
                      </a:r>
                      <a:r>
                        <a:rPr kumimoji="1" lang="en-US" altLang="ja-JP" sz="6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10</a:t>
                      </a:r>
                      <a:r>
                        <a:rPr kumimoji="1" lang="ja-JP" altLang="en-US" sz="6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日</a:t>
                      </a:r>
                    </a:p>
                  </a:txBody>
                  <a:tcPr marL="90000" marR="90000" marT="46746" marB="46746" anchor="ctr" horzOverflow="overflow">
                    <a:noFill/>
                  </a:tcPr>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発熱・咽頭痛・苺舌・中耳炎・肺炎・伝染性膿痂疹（とびひ）</a:t>
                      </a:r>
                      <a:endPar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endParaRPr>
                    </a:p>
                  </a:txBody>
                  <a:tcPr marL="90000" marR="90000" marT="46746" marB="46746" anchor="ctr" horzOverflow="overflow">
                    <a:noFill/>
                  </a:tcPr>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抗菌薬内服後</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24</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48</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時間経過していること</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extLst>
                  <a:ext uri="{0D108BD9-81ED-4DB2-BD59-A6C34878D82A}">
                    <a16:rowId xmlns:a16="http://schemas.microsoft.com/office/drawing/2014/main" val="10001"/>
                  </a:ext>
                </a:extLst>
              </a:tr>
              <a:tr h="337377">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マイコプラズマ肺炎</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2</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3</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週間</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風邪症状がゆっくり進行する。特に咳が徐々に激しくなり、数週間に及ぶこともある。</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発熱や激しい咳が治まっていること</a:t>
                      </a:r>
                    </a:p>
                  </a:txBody>
                  <a:tcPr marL="90000" marR="90000" marT="46746" marB="46746" anchor="ctr" horzOverflow="overflow">
                    <a:noFill/>
                  </a:tcPr>
                </a:tc>
                <a:extLst>
                  <a:ext uri="{0D108BD9-81ED-4DB2-BD59-A6C34878D82A}">
                    <a16:rowId xmlns:a16="http://schemas.microsoft.com/office/drawing/2014/main" val="10002"/>
                  </a:ext>
                </a:extLst>
              </a:tr>
              <a:tr h="581262">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手足口病</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3</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6</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日</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手のひら・足の裏に水疱性発しん。また、発熱と喉の痛みを伴う水疱。回復後も飛沫や鼻汁から</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1</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2</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週間、便からは数週～数カ月間、ウイルスが排出される。</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発熱や口腔内の水疱・潰瘍の影響がなく、普段の食事がとれること</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extLst>
                  <a:ext uri="{0D108BD9-81ED-4DB2-BD59-A6C34878D82A}">
                    <a16:rowId xmlns:a16="http://schemas.microsoft.com/office/drawing/2014/main" val="10003"/>
                  </a:ext>
                </a:extLst>
              </a:tr>
              <a:tr h="337377">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伝染性紅斑 </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りんご病</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4</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14</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日</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発熱・倦怠感・頭痛等の症状後、発しんが頬を中心に上肢、大腿部に出る。</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全身状態がよくなるまで</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extLst>
                  <a:ext uri="{0D108BD9-81ED-4DB2-BD59-A6C34878D82A}">
                    <a16:rowId xmlns:a16="http://schemas.microsoft.com/office/drawing/2014/main" val="10004"/>
                  </a:ext>
                </a:extLst>
              </a:tr>
              <a:tr h="459319">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ウイルス性胃腸炎</a:t>
                      </a:r>
                      <a:endPar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 </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ロタウイルス感染症</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1</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3</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日</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tc>
                  <a:txBody>
                    <a:bodyPr/>
                    <a:lstStyle>
                      <a:lvl1pPr algn="l">
                        <a:spcBef>
                          <a:spcPct val="20000"/>
                        </a:spcBef>
                        <a:tabLst>
                          <a:tab pos="533400" algn="r"/>
                          <a:tab pos="2700338" algn="ctr"/>
                          <a:tab pos="5400675" algn="r"/>
                        </a:tabLst>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tabLst>
                          <a:tab pos="533400" algn="r"/>
                          <a:tab pos="2700338" algn="ctr"/>
                          <a:tab pos="5400675" algn="r"/>
                        </a:tabLst>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tabLst>
                          <a:tab pos="533400" algn="r"/>
                          <a:tab pos="2700338" algn="ctr"/>
                          <a:tab pos="5400675" algn="r"/>
                        </a:tabLst>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tabLst>
                          <a:tab pos="533400" algn="r"/>
                          <a:tab pos="2700338" algn="ctr"/>
                          <a:tab pos="5400675" algn="r"/>
                        </a:tabLst>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tabLst>
                          <a:tab pos="533400" algn="r"/>
                          <a:tab pos="2700338" algn="ctr"/>
                          <a:tab pos="5400675" algn="r"/>
                        </a:tabLst>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tabLst>
                          <a:tab pos="533400" algn="r"/>
                          <a:tab pos="2700338" algn="ctr"/>
                          <a:tab pos="5400675" algn="r"/>
                        </a:tabLs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tabLst>
                          <a:tab pos="533400" algn="r"/>
                          <a:tab pos="2700338" algn="ctr"/>
                          <a:tab pos="5400675" algn="r"/>
                        </a:tabLs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tabLst>
                          <a:tab pos="533400" algn="r"/>
                          <a:tab pos="2700338" algn="ctr"/>
                          <a:tab pos="5400675" algn="r"/>
                        </a:tabLs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tabLst>
                          <a:tab pos="533400" algn="r"/>
                          <a:tab pos="2700338" algn="ctr"/>
                          <a:tab pos="5400675" algn="r"/>
                        </a:tabLs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tab pos="533400" algn="r"/>
                          <a:tab pos="2700338" algn="ctr"/>
                          <a:tab pos="5400675" algn="r"/>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嘔吐と下痢を起こす。嘔吐と下痢が突然始まる。しばしば下痢便が白色便となる。脱水症状要注意。</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嘔吐・下痢等の症状が治まり、普段の食事がとれること</a:t>
                      </a:r>
                      <a:endPar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extLst>
                  <a:ext uri="{0D108BD9-81ED-4DB2-BD59-A6C34878D82A}">
                    <a16:rowId xmlns:a16="http://schemas.microsoft.com/office/drawing/2014/main" val="10005"/>
                  </a:ext>
                </a:extLst>
              </a:tr>
              <a:tr h="37748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ウイルス性胃腸炎</a:t>
                      </a:r>
                      <a:endPar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 (</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ノロウイルス感染症</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endPar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12</a:t>
                      </a: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a:t>
                      </a:r>
                      <a: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48</a:t>
                      </a: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時間</a:t>
                      </a:r>
                    </a:p>
                  </a:txBody>
                  <a:tcPr marL="90000" marR="90000" marT="46746" marB="46746" anchor="ctr" horzOverflow="overflow">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tab pos="533400" algn="r"/>
                          <a:tab pos="2700338" algn="ctr"/>
                          <a:tab pos="5400675" algn="r"/>
                        </a:tabLst>
                      </a:pP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嘔吐・下痢　脱水を合併することあり。</a:t>
                      </a:r>
                    </a:p>
                  </a:txBody>
                  <a:tcPr marL="90000" marR="90000" marT="46746" marB="46746" anchor="ctr" horzOverflow="overflow">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嘔吐・下痢等の症状が治まり、普段の食事がとれること</a:t>
                      </a:r>
                    </a:p>
                  </a:txBody>
                  <a:tcPr marL="90000" marR="90000" marT="46746" marB="46746" anchor="ctr" horzOverflow="overflow">
                    <a:noFill/>
                  </a:tcPr>
                </a:tc>
                <a:extLst>
                  <a:ext uri="{0D108BD9-81ED-4DB2-BD59-A6C34878D82A}">
                    <a16:rowId xmlns:a16="http://schemas.microsoft.com/office/drawing/2014/main" val="10006"/>
                  </a:ext>
                </a:extLst>
              </a:tr>
              <a:tr h="41136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ウイルス性胃腸炎</a:t>
                      </a:r>
                      <a:endPar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7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 (</a:t>
                      </a:r>
                      <a:r>
                        <a:rPr kumimoji="1" lang="ja-JP" altLang="en-US" sz="7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アデノウイルス感染症）</a:t>
                      </a:r>
                      <a:endParaRPr kumimoji="1" lang="en-US" altLang="ja-JP" sz="7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3</a:t>
                      </a: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日～</a:t>
                      </a:r>
                      <a: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10</a:t>
                      </a: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日</a:t>
                      </a:r>
                    </a:p>
                  </a:txBody>
                  <a:tcPr marL="90000" marR="90000" marT="46746" marB="46746" anchor="ctr" horzOverflow="overflow">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tab pos="533400" algn="r"/>
                          <a:tab pos="2700338" algn="ctr"/>
                          <a:tab pos="5400675" algn="r"/>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発熱や嘔吐は軽めで下痢が</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1</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2</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週間続く。喉の痛みや目の充血などを伴うこともある。</a:t>
                      </a:r>
                      <a:endParaRPr kumimoji="1" lang="ja-JP" altLang="en-US" sz="1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嘔吐・下痢等の症状が治まり、普段の食事がとれること</a:t>
                      </a:r>
                    </a:p>
                  </a:txBody>
                  <a:tcPr marL="90000" marR="90000" marT="46746" marB="46746" anchor="ctr" horzOverflow="overflow">
                    <a:noFill/>
                  </a:tcPr>
                </a:tc>
                <a:extLst>
                  <a:ext uri="{0D108BD9-81ED-4DB2-BD59-A6C34878D82A}">
                    <a16:rowId xmlns:a16="http://schemas.microsoft.com/office/drawing/2014/main" val="10007"/>
                  </a:ext>
                </a:extLst>
              </a:tr>
              <a:tr h="703205">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ヘルバンギーナ</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3</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6</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日</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tc>
                  <a:txBody>
                    <a:bodyPr/>
                    <a:lstStyle>
                      <a:lvl1pPr algn="l">
                        <a:spcBef>
                          <a:spcPct val="20000"/>
                        </a:spcBef>
                        <a:tabLst>
                          <a:tab pos="533400" algn="r"/>
                          <a:tab pos="2700338" algn="ctr"/>
                          <a:tab pos="5400675" algn="r"/>
                        </a:tabLst>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tabLst>
                          <a:tab pos="533400" algn="r"/>
                          <a:tab pos="2700338" algn="ctr"/>
                          <a:tab pos="5400675" algn="r"/>
                        </a:tabLst>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tabLst>
                          <a:tab pos="533400" algn="r"/>
                          <a:tab pos="2700338" algn="ctr"/>
                          <a:tab pos="5400675" algn="r"/>
                        </a:tabLst>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tabLst>
                          <a:tab pos="533400" algn="r"/>
                          <a:tab pos="2700338" algn="ctr"/>
                          <a:tab pos="5400675" algn="r"/>
                        </a:tabLst>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tabLst>
                          <a:tab pos="533400" algn="r"/>
                          <a:tab pos="2700338" algn="ctr"/>
                          <a:tab pos="5400675" algn="r"/>
                        </a:tabLst>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tabLst>
                          <a:tab pos="533400" algn="r"/>
                          <a:tab pos="2700338" algn="ctr"/>
                          <a:tab pos="5400675" algn="r"/>
                        </a:tabLs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tabLst>
                          <a:tab pos="533400" algn="r"/>
                          <a:tab pos="2700338" algn="ctr"/>
                          <a:tab pos="5400675" algn="r"/>
                        </a:tabLs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tabLst>
                          <a:tab pos="533400" algn="r"/>
                          <a:tab pos="2700338" algn="ctr"/>
                          <a:tab pos="5400675" algn="r"/>
                        </a:tabLs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tabLst>
                          <a:tab pos="533400" algn="r"/>
                          <a:tab pos="2700338" algn="ctr"/>
                          <a:tab pos="5400675" algn="r"/>
                        </a:tabLs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tab pos="533400" algn="r"/>
                          <a:tab pos="2700338" algn="ctr"/>
                          <a:tab pos="5400675" algn="r"/>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発熱</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数日続く</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・咽頭痛。咽頭に赤い粘膜しんがみられ、次に水疱となり、まもなく潰瘍となる。回復後も飛沫や鼻汁からは</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1</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2</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週間、便からは数週～数カ月間、ウイルスが排出される。</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発熱や口腔内の水疱・潰瘍の影響がなく、普段の食事がとれること</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extLst>
                  <a:ext uri="{0D108BD9-81ED-4DB2-BD59-A6C34878D82A}">
                    <a16:rowId xmlns:a16="http://schemas.microsoft.com/office/drawing/2014/main" val="10008"/>
                  </a:ext>
                </a:extLst>
              </a:tr>
              <a:tr h="459319">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RS</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ウイルス感染症</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4</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6</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日</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発熱・鼻汁・咳嗽・喘鳴。特に生後</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6</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ヵ月未満の乳児の場合は、重症な呼吸器症状を生じ、入院管理が必要となる場合もある。</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呼吸器症状が消失し、全身状態が良いこと</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extLst>
                  <a:ext uri="{0D108BD9-81ED-4DB2-BD59-A6C34878D82A}">
                    <a16:rowId xmlns:a16="http://schemas.microsoft.com/office/drawing/2014/main" val="10009"/>
                  </a:ext>
                </a:extLst>
              </a:tr>
              <a:tr h="215434">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帯状疱疹</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不定</a:t>
                      </a:r>
                    </a:p>
                  </a:txBody>
                  <a:tcPr marL="90000" marR="90000" marT="46746" marB="46746" anchor="ctr" horzOverflow="overflow">
                    <a:noFill/>
                  </a:tcPr>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水疱が神経の走行にそった形で片側に現れる。</a:t>
                      </a:r>
                    </a:p>
                  </a:txBody>
                  <a:tcPr marL="90000" marR="90000" marT="46746" marB="46746" anchor="ctr" horzOverflow="overflow">
                    <a:noFill/>
                  </a:tcPr>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すべての発しんがかさぶたになるまで</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extLst>
                  <a:ext uri="{0D108BD9-81ED-4DB2-BD59-A6C34878D82A}">
                    <a16:rowId xmlns:a16="http://schemas.microsoft.com/office/drawing/2014/main" val="10010"/>
                  </a:ext>
                </a:extLst>
              </a:tr>
              <a:tr h="45931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突発性発しん</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9</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a:t>
                      </a: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10</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日</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3</a:t>
                      </a: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日程度の高熱の後、解熱とともに紅斑が出現し、数日で消えてなくなる。熱性けいれんや、稀ながら脳症を呈すこともある。</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rPr>
                        <a:t>解熱し機嫌が良く全身状態が良いこと</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0" marR="90000" marT="46746" marB="46746" anchor="ctr" horzOverflow="overflow">
                    <a:noFill/>
                  </a:tcPr>
                </a:tc>
                <a:extLst>
                  <a:ext uri="{0D108BD9-81ED-4DB2-BD59-A6C34878D82A}">
                    <a16:rowId xmlns:a16="http://schemas.microsoft.com/office/drawing/2014/main" val="10011"/>
                  </a:ext>
                </a:extLst>
              </a:tr>
            </a:tbl>
          </a:graphicData>
        </a:graphic>
      </p:graphicFrame>
      <p:sp>
        <p:nvSpPr>
          <p:cNvPr id="9" name="コンテンツ プレースホルダー 2">
            <a:extLst>
              <a:ext uri="{FF2B5EF4-FFF2-40B4-BE49-F238E27FC236}">
                <a16:creationId xmlns:a16="http://schemas.microsoft.com/office/drawing/2014/main" id="{29BDDE7D-69C7-069A-4C20-9CF54D6E56AC}"/>
              </a:ext>
            </a:extLst>
          </p:cNvPr>
          <p:cNvSpPr>
            <a:spLocks noGrp="1"/>
          </p:cNvSpPr>
          <p:nvPr>
            <p:ph idx="1"/>
          </p:nvPr>
        </p:nvSpPr>
        <p:spPr>
          <a:xfrm>
            <a:off x="206375" y="6084888"/>
            <a:ext cx="6403975" cy="460375"/>
          </a:xfrm>
        </p:spPr>
        <p:txBody>
          <a:bodyPr>
            <a:normAutofit fontScale="85000" lnSpcReduction="10000"/>
          </a:bodyPr>
          <a:lstStyle/>
          <a:p>
            <a:pPr>
              <a:lnSpc>
                <a:spcPct val="150000"/>
              </a:lnSpc>
              <a:buFont typeface="Wingdings" panose="05000000000000000000" pitchFamily="2" charset="2"/>
              <a:buChar char="l"/>
              <a:defRPr/>
            </a:pPr>
            <a:r>
              <a:rPr lang="ja-JP" altLang="en-US" sz="1800">
                <a:latin typeface="Meiryo UI" panose="020B0604030504040204" pitchFamily="50" charset="-128"/>
                <a:ea typeface="Meiryo UI" panose="020B0604030504040204" pitchFamily="50" charset="-128"/>
              </a:rPr>
              <a:t>その他、感染症一覧表（登園届は必要ないが留意していただきたい病気）</a:t>
            </a:r>
            <a:endParaRPr lang="en-US" altLang="ja-JP" sz="2000">
              <a:latin typeface="Meiryo UI" panose="020B0604030504040204" pitchFamily="50" charset="-128"/>
              <a:ea typeface="Meiryo UI" panose="020B0604030504040204" pitchFamily="50" charset="-128"/>
            </a:endParaRPr>
          </a:p>
          <a:p>
            <a:pPr>
              <a:lnSpc>
                <a:spcPct val="150000"/>
              </a:lnSpc>
              <a:buFont typeface="Wingdings" panose="05000000000000000000" pitchFamily="2" charset="2"/>
              <a:buChar char="l"/>
              <a:defRPr/>
            </a:pPr>
            <a:endParaRPr lang="en-US" altLang="ja-JP" sz="1800">
              <a:latin typeface="Meiryo UI" panose="020B0604030504040204" pitchFamily="50" charset="-128"/>
              <a:ea typeface="Meiryo UI" panose="020B0604030504040204" pitchFamily="50" charset="-128"/>
            </a:endParaRPr>
          </a:p>
        </p:txBody>
      </p:sp>
      <p:graphicFrame>
        <p:nvGraphicFramePr>
          <p:cNvPr id="10" name="Group 962">
            <a:extLst>
              <a:ext uri="{FF2B5EF4-FFF2-40B4-BE49-F238E27FC236}">
                <a16:creationId xmlns:a16="http://schemas.microsoft.com/office/drawing/2014/main" id="{7EC590DC-D469-1FD3-C2AB-42E0227B8B48}"/>
              </a:ext>
            </a:extLst>
          </p:cNvPr>
          <p:cNvGraphicFramePr>
            <a:graphicFrameLocks noGrp="1"/>
          </p:cNvGraphicFramePr>
          <p:nvPr/>
        </p:nvGraphicFramePr>
        <p:xfrm>
          <a:off x="171450" y="6496050"/>
          <a:ext cx="6534150" cy="2511444"/>
        </p:xfrm>
        <a:graphic>
          <a:graphicData uri="http://schemas.openxmlformats.org/drawingml/2006/table">
            <a:tbl>
              <a:tblPr>
                <a:tableStyleId>{BC89EF96-8CEA-46FF-86C4-4CE0E7609802}</a:tableStyleId>
              </a:tblPr>
              <a:tblGrid>
                <a:gridCol w="959298">
                  <a:extLst>
                    <a:ext uri="{9D8B030D-6E8A-4147-A177-3AD203B41FA5}">
                      <a16:colId xmlns:a16="http://schemas.microsoft.com/office/drawing/2014/main" val="20000"/>
                    </a:ext>
                  </a:extLst>
                </a:gridCol>
                <a:gridCol w="1237137">
                  <a:extLst>
                    <a:ext uri="{9D8B030D-6E8A-4147-A177-3AD203B41FA5}">
                      <a16:colId xmlns:a16="http://schemas.microsoft.com/office/drawing/2014/main" val="20001"/>
                    </a:ext>
                  </a:extLst>
                </a:gridCol>
                <a:gridCol w="2336087">
                  <a:extLst>
                    <a:ext uri="{9D8B030D-6E8A-4147-A177-3AD203B41FA5}">
                      <a16:colId xmlns:a16="http://schemas.microsoft.com/office/drawing/2014/main" val="20002"/>
                    </a:ext>
                  </a:extLst>
                </a:gridCol>
                <a:gridCol w="2001628">
                  <a:extLst>
                    <a:ext uri="{9D8B030D-6E8A-4147-A177-3AD203B41FA5}">
                      <a16:colId xmlns:a16="http://schemas.microsoft.com/office/drawing/2014/main" val="20003"/>
                    </a:ext>
                  </a:extLst>
                </a:gridCol>
              </a:tblGrid>
              <a:tr h="215372">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800" u="none" strike="noStrike" cap="none" normalizeH="0" baseline="0">
                          <a:ln>
                            <a:noFill/>
                          </a:ln>
                          <a:effectLst/>
                          <a:latin typeface="HG丸ｺﾞｼｯｸM-PRO" panose="020F0600000000000000" pitchFamily="50" charset="-128"/>
                          <a:ea typeface="HG丸ｺﾞｼｯｸM-PRO" panose="020F0600000000000000" pitchFamily="50" charset="-128"/>
                        </a:rPr>
                        <a:t>病名</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endParaRPr>
                    </a:p>
                  </a:txBody>
                  <a:tcPr marL="90009" marR="90009" marT="46727" marB="4672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800" u="none" strike="noStrike" cap="none" normalizeH="0" baseline="0">
                          <a:ln>
                            <a:noFill/>
                          </a:ln>
                          <a:effectLst/>
                          <a:latin typeface="HG丸ｺﾞｼｯｸM-PRO" panose="020F0600000000000000" pitchFamily="50" charset="-128"/>
                          <a:ea typeface="HG丸ｺﾞｼｯｸM-PRO" panose="020F0600000000000000" pitchFamily="50" charset="-128"/>
                        </a:rPr>
                        <a:t>潜伏期</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endParaRPr>
                    </a:p>
                  </a:txBody>
                  <a:tcPr marL="90009" marR="90009" marT="46727" marB="4672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800" u="none" strike="noStrike" cap="none" normalizeH="0" baseline="0">
                          <a:ln>
                            <a:noFill/>
                          </a:ln>
                          <a:effectLst/>
                          <a:latin typeface="HG丸ｺﾞｼｯｸM-PRO" panose="020F0600000000000000" pitchFamily="50" charset="-128"/>
                          <a:ea typeface="HG丸ｺﾞｼｯｸM-PRO" panose="020F0600000000000000" pitchFamily="50" charset="-128"/>
                        </a:rPr>
                        <a:t>主要症状</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endParaRPr>
                    </a:p>
                  </a:txBody>
                  <a:tcPr marL="90009" marR="90009" marT="46727" marB="4672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予防・留意すべきこと</a:t>
                      </a:r>
                    </a:p>
                  </a:txBody>
                  <a:tcPr marL="90009" marR="90009" marT="46727" marB="46727" anchor="ctr" horzOverflow="overflow"/>
                </a:tc>
                <a:extLst>
                  <a:ext uri="{0D108BD9-81ED-4DB2-BD59-A6C34878D82A}">
                    <a16:rowId xmlns:a16="http://schemas.microsoft.com/office/drawing/2014/main" val="10000"/>
                  </a:ext>
                </a:extLst>
              </a:tr>
              <a:tr h="581130">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u="none" strike="noStrike" cap="none" normalizeH="0" baseline="0">
                          <a:ln>
                            <a:noFill/>
                          </a:ln>
                          <a:effectLst/>
                          <a:latin typeface="HG丸ｺﾞｼｯｸM-PRO" panose="020F0600000000000000" pitchFamily="50" charset="-128"/>
                          <a:ea typeface="HG丸ｺﾞｼｯｸM-PRO" panose="020F0600000000000000" pitchFamily="50" charset="-128"/>
                        </a:rPr>
                        <a:t>アタマジラミ症</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9" marR="90009" marT="46727" marB="4672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10</a:t>
                      </a: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a:t>
                      </a:r>
                      <a: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30</a:t>
                      </a: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日</a:t>
                      </a:r>
                      <a:endPar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a:t>
                      </a: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卵は約</a:t>
                      </a:r>
                      <a: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7</a:t>
                      </a: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日で孵化</a:t>
                      </a:r>
                      <a: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9" marR="90009" marT="46727" marB="46727" anchor="ctr" horzOverflow="overflow"/>
                </a:tc>
                <a:tc>
                  <a:txBody>
                    <a:bodyPr/>
                    <a:lstStyle/>
                    <a:p>
                      <a:r>
                        <a:rPr kumimoji="1" lang="ja-JP" altLang="en-US" sz="800">
                          <a:latin typeface="HG丸ｺﾞｼｯｸM-PRO" panose="020F0600000000000000" pitchFamily="50" charset="-128"/>
                          <a:ea typeface="HG丸ｺﾞｼｯｸM-PRO" panose="020F0600000000000000" pitchFamily="50" charset="-128"/>
                        </a:rPr>
                        <a:t>卵は頭皮の根元近くにあり、毛に固く付着して白くみえる。毎日の吸血によって</a:t>
                      </a:r>
                      <a:r>
                        <a:rPr kumimoji="1" lang="en-US" altLang="ja-JP" sz="800">
                          <a:latin typeface="HG丸ｺﾞｼｯｸM-PRO" panose="020F0600000000000000" pitchFamily="50" charset="-128"/>
                          <a:ea typeface="HG丸ｺﾞｼｯｸM-PRO" panose="020F0600000000000000" pitchFamily="50" charset="-128"/>
                        </a:rPr>
                        <a:t>3</a:t>
                      </a:r>
                      <a:r>
                        <a:rPr kumimoji="1" lang="ja-JP" altLang="en-US" sz="800">
                          <a:latin typeface="HG丸ｺﾞｼｯｸM-PRO" panose="020F0600000000000000" pitchFamily="50" charset="-128"/>
                          <a:ea typeface="HG丸ｺﾞｼｯｸM-PRO" panose="020F0600000000000000" pitchFamily="50" charset="-128"/>
                        </a:rPr>
                        <a:t>～</a:t>
                      </a:r>
                      <a:r>
                        <a:rPr kumimoji="1" lang="en-US" altLang="ja-JP" sz="800">
                          <a:latin typeface="HG丸ｺﾞｼｯｸM-PRO" panose="020F0600000000000000" pitchFamily="50" charset="-128"/>
                          <a:ea typeface="HG丸ｺﾞｼｯｸM-PRO" panose="020F0600000000000000" pitchFamily="50" charset="-128"/>
                        </a:rPr>
                        <a:t>4</a:t>
                      </a:r>
                      <a:r>
                        <a:rPr kumimoji="1" lang="ja-JP" altLang="en-US" sz="800">
                          <a:latin typeface="HG丸ｺﾞｼｯｸM-PRO" panose="020F0600000000000000" pitchFamily="50" charset="-128"/>
                          <a:ea typeface="HG丸ｺﾞｼｯｸM-PRO" panose="020F0600000000000000" pitchFamily="50" charset="-128"/>
                        </a:rPr>
                        <a:t>週間後に頭皮にかゆみが出る。</a:t>
                      </a:r>
                    </a:p>
                  </a:txBody>
                  <a:tcPr marL="90009" marR="90009" marT="46727" marB="4672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u="none" strike="noStrike" cap="none" normalizeH="0" baseline="0">
                          <a:ln>
                            <a:noFill/>
                          </a:ln>
                          <a:effectLst/>
                          <a:latin typeface="HG丸ｺﾞｼｯｸM-PRO" panose="020F0600000000000000" pitchFamily="50" charset="-128"/>
                          <a:ea typeface="HG丸ｺﾞｼｯｸM-PRO" panose="020F0600000000000000" pitchFamily="50" charset="-128"/>
                        </a:rPr>
                        <a:t>受診し治療をする。毎日シャンプーを行い、目の細かいくしで丁寧に頭髪の根元からブラッシングし、取り除く。</a:t>
                      </a:r>
                      <a:endParaRPr kumimoji="1" lang="en-US" altLang="ja-JP" sz="800" u="none" strike="noStrike" cap="none" normalizeH="0" baseline="0">
                        <a:ln>
                          <a:noFill/>
                        </a:ln>
                        <a:effectLst/>
                        <a:latin typeface="HG丸ｺﾞｼｯｸM-PRO" panose="020F0600000000000000" pitchFamily="50" charset="-128"/>
                        <a:ea typeface="HG丸ｺﾞｼｯｸM-PRO" panose="020F0600000000000000"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u="none" strike="noStrike" cap="none" normalizeH="0" baseline="0">
                          <a:ln>
                            <a:noFill/>
                          </a:ln>
                          <a:effectLst/>
                          <a:latin typeface="HG丸ｺﾞｼｯｸM-PRO" panose="020F0600000000000000" pitchFamily="50" charset="-128"/>
                          <a:ea typeface="HG丸ｺﾞｼｯｸM-PRO" panose="020F0600000000000000" pitchFamily="50" charset="-128"/>
                        </a:rPr>
                        <a:t>子どもの頭と頭を接触させない。</a:t>
                      </a:r>
                      <a:endParaRPr kumimoji="1" lang="en-US" altLang="ja-JP" sz="800" u="none" strike="noStrike" cap="none" normalizeH="0" baseline="0">
                        <a:ln>
                          <a:noFill/>
                        </a:ln>
                        <a:effectLst/>
                        <a:latin typeface="HG丸ｺﾞｼｯｸM-PRO" panose="020F0600000000000000" pitchFamily="50" charset="-128"/>
                        <a:ea typeface="HG丸ｺﾞｼｯｸM-PRO" panose="020F0600000000000000" pitchFamily="50" charset="-128"/>
                      </a:endParaRPr>
                    </a:p>
                  </a:txBody>
                  <a:tcPr marL="90009" marR="90009" marT="46727" marB="46727" anchor="ctr" horzOverflow="overflow"/>
                </a:tc>
                <a:extLst>
                  <a:ext uri="{0D108BD9-81ED-4DB2-BD59-A6C34878D82A}">
                    <a16:rowId xmlns:a16="http://schemas.microsoft.com/office/drawing/2014/main" val="10001"/>
                  </a:ext>
                </a:extLst>
              </a:tr>
              <a:tr h="581130">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u="none" strike="noStrike" cap="none" normalizeH="0" baseline="0">
                          <a:ln>
                            <a:noFill/>
                          </a:ln>
                          <a:effectLst/>
                          <a:latin typeface="HG丸ｺﾞｼｯｸM-PRO" panose="020F0600000000000000" pitchFamily="50" charset="-128"/>
                          <a:ea typeface="HG丸ｺﾞｼｯｸM-PRO" panose="020F0600000000000000" pitchFamily="50" charset="-128"/>
                        </a:rPr>
                        <a:t>伝染性軟属腫（水</a:t>
                      </a:r>
                      <a:r>
                        <a:rPr kumimoji="1" lang="ja-JP" altLang="en-US" sz="800" u="none" strike="noStrike" cap="none" normalizeH="0" baseline="0" err="1">
                          <a:ln>
                            <a:noFill/>
                          </a:ln>
                          <a:effectLst/>
                          <a:latin typeface="HG丸ｺﾞｼｯｸM-PRO" panose="020F0600000000000000" pitchFamily="50" charset="-128"/>
                          <a:ea typeface="HG丸ｺﾞｼｯｸM-PRO" panose="020F0600000000000000" pitchFamily="50" charset="-128"/>
                        </a:rPr>
                        <a:t>いぼ</a:t>
                      </a:r>
                      <a:r>
                        <a:rPr kumimoji="1" lang="ja-JP" altLang="en-US" sz="800" u="none" strike="noStrike" cap="none" normalizeH="0" baseline="0">
                          <a:ln>
                            <a:noFill/>
                          </a:ln>
                          <a:effectLst/>
                          <a:latin typeface="HG丸ｺﾞｼｯｸM-PRO" panose="020F0600000000000000" pitchFamily="50" charset="-128"/>
                          <a:ea typeface="HG丸ｺﾞｼｯｸM-PRO" panose="020F0600000000000000" pitchFamily="50" charset="-128"/>
                        </a:rPr>
                        <a:t>）</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endParaRPr>
                    </a:p>
                  </a:txBody>
                  <a:tcPr marL="90009" marR="90009" marT="46727" marB="4672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2</a:t>
                      </a: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a:t>
                      </a:r>
                      <a: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7</a:t>
                      </a: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週</a:t>
                      </a:r>
                    </a:p>
                  </a:txBody>
                  <a:tcPr marL="90009" marR="90009" marT="46727" marB="46727" anchor="ctr" horzOverflow="overflow"/>
                </a:tc>
                <a:tc>
                  <a:txBody>
                    <a:bodyPr/>
                    <a:lstStyle/>
                    <a:p>
                      <a:r>
                        <a:rPr kumimoji="1" lang="ja-JP" altLang="en-US" sz="800">
                          <a:latin typeface="HG丸ｺﾞｼｯｸM-PRO" panose="020F0600000000000000" pitchFamily="50" charset="-128"/>
                          <a:ea typeface="HG丸ｺﾞｼｯｸM-PRO" panose="020F0600000000000000" pitchFamily="50" charset="-128"/>
                        </a:rPr>
                        <a:t>小結節（しこり、一見水疱にもみえる）がどこにでも生じる。軽度のかゆみがある。</a:t>
                      </a:r>
                    </a:p>
                  </a:txBody>
                  <a:tcPr marL="90009" marR="90009" marT="46727" marB="4672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医師に治療について相談する。接触により感染する可能性がある。水</a:t>
                      </a:r>
                      <a:r>
                        <a:rPr kumimoji="1" lang="ja-JP" altLang="en-US" sz="800" b="0" i="0" u="none" strike="noStrike" cap="none" normalizeH="0" baseline="0" err="1">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いぼを</a:t>
                      </a: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衣服・包帯・耐水性絆創膏等で覆い、他の子どもへの感染を防ぐ。</a:t>
                      </a:r>
                    </a:p>
                  </a:txBody>
                  <a:tcPr marL="90009" marR="90009" marT="46727" marB="46727" anchor="ctr" horzOverflow="overflow"/>
                </a:tc>
                <a:extLst>
                  <a:ext uri="{0D108BD9-81ED-4DB2-BD59-A6C34878D82A}">
                    <a16:rowId xmlns:a16="http://schemas.microsoft.com/office/drawing/2014/main" val="10002"/>
                  </a:ext>
                </a:extLst>
              </a:tr>
              <a:tr h="337291">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u="none" strike="noStrike" cap="none" normalizeH="0" baseline="0">
                          <a:ln>
                            <a:noFill/>
                          </a:ln>
                          <a:effectLst/>
                          <a:latin typeface="HG丸ｺﾞｼｯｸM-PRO" panose="020F0600000000000000" pitchFamily="50" charset="-128"/>
                          <a:ea typeface="HG丸ｺﾞｼｯｸM-PRO" panose="020F0600000000000000" pitchFamily="50" charset="-128"/>
                        </a:rPr>
                        <a:t>伝染性膿痂症（とびひ）</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9" marR="90009" marT="46727" marB="4672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u="none" strike="noStrike" cap="none" normalizeH="0" baseline="0">
                          <a:ln>
                            <a:noFill/>
                          </a:ln>
                          <a:effectLst/>
                          <a:latin typeface="HG丸ｺﾞｼｯｸM-PRO" panose="020F0600000000000000" pitchFamily="50" charset="-128"/>
                          <a:ea typeface="HG丸ｺﾞｼｯｸM-PRO" panose="020F0600000000000000" pitchFamily="50" charset="-128"/>
                        </a:rPr>
                        <a:t>2</a:t>
                      </a:r>
                      <a:r>
                        <a:rPr kumimoji="1" lang="ja-JP" altLang="en-US" sz="800" u="none" strike="noStrike" cap="none" normalizeH="0" baseline="0">
                          <a:ln>
                            <a:noFill/>
                          </a:ln>
                          <a:effectLst/>
                          <a:latin typeface="HG丸ｺﾞｼｯｸM-PRO" panose="020F0600000000000000" pitchFamily="50" charset="-128"/>
                          <a:ea typeface="HG丸ｺﾞｼｯｸM-PRO" panose="020F0600000000000000" pitchFamily="50" charset="-128"/>
                        </a:rPr>
                        <a:t>～</a:t>
                      </a:r>
                      <a:r>
                        <a:rPr kumimoji="1" lang="en-US" altLang="ja-JP" sz="800" u="none" strike="noStrike" cap="none" normalizeH="0" baseline="0">
                          <a:ln>
                            <a:noFill/>
                          </a:ln>
                          <a:effectLst/>
                          <a:latin typeface="HG丸ｺﾞｼｯｸM-PRO" panose="020F0600000000000000" pitchFamily="50" charset="-128"/>
                          <a:ea typeface="HG丸ｺﾞｼｯｸM-PRO" panose="020F0600000000000000" pitchFamily="50" charset="-128"/>
                        </a:rPr>
                        <a:t>10</a:t>
                      </a:r>
                      <a:r>
                        <a:rPr kumimoji="1" lang="ja-JP" altLang="en-US" sz="800" u="none" strike="noStrike" cap="none" normalizeH="0" baseline="0">
                          <a:ln>
                            <a:noFill/>
                          </a:ln>
                          <a:effectLst/>
                          <a:latin typeface="HG丸ｺﾞｼｯｸM-PRO" panose="020F0600000000000000" pitchFamily="50" charset="-128"/>
                          <a:ea typeface="HG丸ｺﾞｼｯｸM-PRO" panose="020F0600000000000000" pitchFamily="50" charset="-128"/>
                        </a:rPr>
                        <a:t>日</a:t>
                      </a:r>
                      <a:endParaRPr kumimoji="1" lang="en-US" altLang="ja-JP" sz="800" u="none" strike="noStrike" cap="none" normalizeH="0" baseline="0">
                        <a:ln>
                          <a:noFill/>
                        </a:ln>
                        <a:effectLst/>
                        <a:latin typeface="HG丸ｺﾞｼｯｸM-PRO" panose="020F0600000000000000" pitchFamily="50" charset="-128"/>
                        <a:ea typeface="HG丸ｺﾞｼｯｸM-PRO" panose="020F0600000000000000"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（長期の場合もある）</a:t>
                      </a:r>
                    </a:p>
                  </a:txBody>
                  <a:tcPr marL="90009" marR="90009" marT="46727" marB="4672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u="none" strike="noStrike" cap="none" normalizeH="0" baseline="0">
                          <a:ln>
                            <a:noFill/>
                          </a:ln>
                          <a:effectLst/>
                          <a:latin typeface="HG丸ｺﾞｼｯｸM-PRO" panose="020F0600000000000000" pitchFamily="50" charset="-128"/>
                          <a:ea typeface="HG丸ｺﾞｼｯｸM-PRO" panose="020F0600000000000000" pitchFamily="50" charset="-128"/>
                        </a:rPr>
                        <a:t>水疱や</a:t>
                      </a:r>
                      <a:r>
                        <a:rPr kumimoji="1" lang="ja-JP" altLang="en-US" sz="800" u="none" strike="noStrike" cap="none" normalizeH="0" baseline="0" err="1">
                          <a:ln>
                            <a:noFill/>
                          </a:ln>
                          <a:effectLst/>
                          <a:latin typeface="HG丸ｺﾞｼｯｸM-PRO" panose="020F0600000000000000" pitchFamily="50" charset="-128"/>
                          <a:ea typeface="HG丸ｺﾞｼｯｸM-PRO" panose="020F0600000000000000" pitchFamily="50" charset="-128"/>
                        </a:rPr>
                        <a:t>びらん</a:t>
                      </a:r>
                      <a:r>
                        <a:rPr kumimoji="1" lang="ja-JP" altLang="en-US" sz="800" u="none" strike="noStrike" cap="none" normalizeH="0" baseline="0">
                          <a:ln>
                            <a:noFill/>
                          </a:ln>
                          <a:effectLst/>
                          <a:latin typeface="HG丸ｺﾞｼｯｸM-PRO" panose="020F0600000000000000" pitchFamily="50" charset="-128"/>
                          <a:ea typeface="HG丸ｺﾞｼｯｸM-PRO" panose="020F0600000000000000" pitchFamily="50" charset="-128"/>
                        </a:rPr>
                        <a:t>、かさぶたが全身にみられる。患部を引っ掻くことで、新たに病変が生じる。</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9" marR="90009" marT="46727" marB="4672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u="none" strike="noStrike" cap="none" normalizeH="0" baseline="0">
                          <a:ln>
                            <a:noFill/>
                          </a:ln>
                          <a:effectLst/>
                          <a:latin typeface="HG丸ｺﾞｼｯｸM-PRO" panose="020F0600000000000000" pitchFamily="50" charset="-128"/>
                          <a:ea typeface="HG丸ｺﾞｼｯｸM-PRO" panose="020F0600000000000000" pitchFamily="50" charset="-128"/>
                        </a:rPr>
                        <a:t>病変部を外用薬で処置し、浸出液が染み出ないようにガーゼで覆う。</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9" marR="90009" marT="46727" marB="46727" anchor="ctr" horzOverflow="overflow"/>
                </a:tc>
                <a:extLst>
                  <a:ext uri="{0D108BD9-81ED-4DB2-BD59-A6C34878D82A}">
                    <a16:rowId xmlns:a16="http://schemas.microsoft.com/office/drawing/2014/main" val="10003"/>
                  </a:ext>
                </a:extLst>
              </a:tr>
              <a:tr h="337291">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疥癬</a:t>
                      </a:r>
                      <a:endPar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（かいせん）</a:t>
                      </a:r>
                    </a:p>
                  </a:txBody>
                  <a:tcPr marL="90009" marR="90009" marT="46727" marB="4672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約</a:t>
                      </a:r>
                      <a: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1</a:t>
                      </a: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ヵ月</a:t>
                      </a:r>
                    </a:p>
                  </a:txBody>
                  <a:tcPr marL="90009" marR="90009" marT="46727" marB="4672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かゆみの強い発しん（丘しん・水疱・膿疱・結痂）ができる。</a:t>
                      </a:r>
                    </a:p>
                  </a:txBody>
                  <a:tcPr marL="90009" marR="90009" marT="46727" marB="46727" anchor="ctr" horzOverflow="overflow"/>
                </a:tc>
                <a:tc>
                  <a:txBody>
                    <a:bodyPr/>
                    <a:lstStyle>
                      <a:lvl1pPr algn="l">
                        <a:spcBef>
                          <a:spcPct val="20000"/>
                        </a:spcBef>
                        <a:defRPr kumimoji="1" sz="2800">
                          <a:solidFill>
                            <a:schemeClr val="tx1"/>
                          </a:solidFill>
                          <a:latin typeface="Arial" panose="020B0604020202020204" pitchFamily="34" charset="0"/>
                          <a:ea typeface="ＭＳ Ｐゴシック" panose="020B0600070205080204" pitchFamily="50" charset="-128"/>
                        </a:defRPr>
                      </a:lvl1pPr>
                      <a:lvl2pPr algn="l">
                        <a:spcBef>
                          <a:spcPct val="20000"/>
                        </a:spcBef>
                        <a:defRPr kumimoji="1" sz="2400">
                          <a:solidFill>
                            <a:schemeClr val="tx1"/>
                          </a:solidFill>
                          <a:latin typeface="Arial" panose="020B0604020202020204" pitchFamily="34" charset="0"/>
                          <a:ea typeface="ＭＳ Ｐゴシック" panose="020B0600070205080204" pitchFamily="50" charset="-128"/>
                        </a:defRPr>
                      </a:lvl2pPr>
                      <a:lvl3pPr algn="l">
                        <a:spcBef>
                          <a:spcPct val="20000"/>
                        </a:spcBef>
                        <a:defRPr kumimoji="1" sz="2000">
                          <a:solidFill>
                            <a:schemeClr val="tx1"/>
                          </a:solidFill>
                          <a:latin typeface="Arial" panose="020B0604020202020204" pitchFamily="34" charset="0"/>
                          <a:ea typeface="ＭＳ Ｐゴシック" panose="020B0600070205080204" pitchFamily="50" charset="-128"/>
                        </a:defRPr>
                      </a:lvl3pPr>
                      <a:lvl4pPr algn="l">
                        <a:spcBef>
                          <a:spcPct val="20000"/>
                        </a:spcBef>
                        <a:defRPr kumimoji="1">
                          <a:solidFill>
                            <a:schemeClr val="tx1"/>
                          </a:solidFill>
                          <a:latin typeface="Arial" panose="020B0604020202020204" pitchFamily="34" charset="0"/>
                          <a:ea typeface="ＭＳ Ｐゴシック" panose="020B0600070205080204" pitchFamily="50" charset="-128"/>
                        </a:defRPr>
                      </a:lvl4pPr>
                      <a:lvl5pPr algn="l">
                        <a:spcBef>
                          <a:spcPct val="20000"/>
                        </a:spcBef>
                        <a:defRPr kumimoji="1">
                          <a:solidFill>
                            <a:schemeClr val="tx1"/>
                          </a:solidFill>
                          <a:latin typeface="Arial" panose="020B0604020202020204" pitchFamily="34" charset="0"/>
                          <a:ea typeface="ＭＳ Ｐゴシック" panose="020B0600070205080204" pitchFamily="50" charset="-128"/>
                        </a:defRPr>
                      </a:lvl5pPr>
                      <a:lvl6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fontAlgn="base">
                        <a:spcBef>
                          <a:spcPct val="2000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u="none" strike="noStrike" cap="none" normalizeH="0" baseline="0">
                          <a:ln>
                            <a:noFill/>
                          </a:ln>
                          <a:effectLst/>
                          <a:latin typeface="HG丸ｺﾞｼｯｸM-PRO" panose="020F0600000000000000" pitchFamily="50" charset="-128"/>
                          <a:ea typeface="HG丸ｺﾞｼｯｸM-PRO" panose="020F0600000000000000" pitchFamily="50" charset="-128"/>
                        </a:rPr>
                        <a:t>かゆみのある発しんが出たら、皮膚科を受診する。</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9" marR="90009" marT="46727" marB="46727" anchor="ctr" horzOverflow="overflow"/>
                </a:tc>
                <a:extLst>
                  <a:ext uri="{0D108BD9-81ED-4DB2-BD59-A6C34878D82A}">
                    <a16:rowId xmlns:a16="http://schemas.microsoft.com/office/drawing/2014/main" val="10004"/>
                  </a:ext>
                </a:extLst>
              </a:tr>
              <a:tr h="45921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B</a:t>
                      </a: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型肝炎</a:t>
                      </a:r>
                    </a:p>
                  </a:txBody>
                  <a:tcPr marL="90009" marR="90009" marT="46727" marB="46727"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急性感染では</a:t>
                      </a:r>
                      <a: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45</a:t>
                      </a: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a:t>
                      </a:r>
                      <a: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160</a:t>
                      </a: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日</a:t>
                      </a:r>
                      <a: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a:t>
                      </a: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平均</a:t>
                      </a:r>
                      <a: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90</a:t>
                      </a: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日</a:t>
                      </a:r>
                      <a: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a:t>
                      </a:r>
                      <a:endPar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txBody>
                  <a:tcPr marL="90009" marR="90009" marT="46727" marB="46727" anchor="ctr" horzOverflow="overflow"/>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ウイルスが肝臓に感染し、炎症を起こす。</a:t>
                      </a:r>
                      <a:endPar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キャリア（</a:t>
                      </a:r>
                      <a: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B</a:t>
                      </a: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型肝炎のウイルスが持続感染している人）は自覚症状はない。</a:t>
                      </a:r>
                    </a:p>
                  </a:txBody>
                  <a:tcPr marL="90009" marR="90009" marT="46727" marB="46727" anchor="ctr"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感染拡大防止策としては</a:t>
                      </a:r>
                      <a:r>
                        <a:rPr kumimoji="1" lang="en-US" altLang="ja-JP"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HB</a:t>
                      </a:r>
                      <a:r>
                        <a:rPr kumimoji="1" lang="ja-JP" altLang="en-US" sz="800" b="0" i="0" u="none" strike="noStrike" cap="none" normalizeH="0" baseline="0">
                          <a:ln>
                            <a:noFill/>
                          </a:ln>
                          <a:solidFill>
                            <a:schemeClr val="tx1"/>
                          </a:solidFill>
                          <a:effectLst/>
                          <a:latin typeface="HG丸ｺﾞｼｯｸM-PRO" panose="020F0600000000000000" pitchFamily="50" charset="-128"/>
                          <a:ea typeface="HG丸ｺﾞｼｯｸM-PRO" panose="020F0600000000000000" pitchFamily="50" charset="-128"/>
                          <a:cs typeface="Times New Roman" panose="02020603050405020304" pitchFamily="18" charset="0"/>
                        </a:rPr>
                        <a:t>ワクチンが有効。血液や体液に他の園児や職員が直接接触しないように注意。</a:t>
                      </a:r>
                    </a:p>
                  </a:txBody>
                  <a:tcPr marL="90009" marR="90009" marT="46727" marB="46727" anchor="ctr" horzOverflow="overflow"/>
                </a:tc>
                <a:extLst>
                  <a:ext uri="{0D108BD9-81ED-4DB2-BD59-A6C34878D82A}">
                    <a16:rowId xmlns:a16="http://schemas.microsoft.com/office/drawing/2014/main" val="10005"/>
                  </a:ext>
                </a:extLst>
              </a:tr>
            </a:tbl>
          </a:graphicData>
        </a:graphic>
      </p:graphicFrame>
      <p:sp>
        <p:nvSpPr>
          <p:cNvPr id="15" name="正方形/長方形 14">
            <a:extLst>
              <a:ext uri="{FF2B5EF4-FFF2-40B4-BE49-F238E27FC236}">
                <a16:creationId xmlns:a16="http://schemas.microsoft.com/office/drawing/2014/main" id="{1E4FF32D-5FB2-E241-5C17-32C92C3D137D}"/>
              </a:ext>
            </a:extLst>
          </p:cNvPr>
          <p:cNvSpPr/>
          <p:nvPr/>
        </p:nvSpPr>
        <p:spPr>
          <a:xfrm>
            <a:off x="-4649788" y="1916113"/>
            <a:ext cx="4148138" cy="282257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rPr>
              <a:t>2023</a:t>
            </a:r>
            <a:r>
              <a:rPr lang="ja-JP" altLang="en-US" sz="2000" b="1" u="sng">
                <a:solidFill>
                  <a:schemeClr val="bg2">
                    <a:lumMod val="10000"/>
                  </a:schemeClr>
                </a:solidFill>
                <a:latin typeface="游ゴシック Light" panose="020B0300000000000000" pitchFamily="50" charset="-128"/>
                <a:ea typeface="游ゴシック Light" panose="020B0300000000000000" pitchFamily="50" charset="-128"/>
              </a:rPr>
              <a:t>年度　</a:t>
            </a:r>
            <a:r>
              <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rPr>
              <a:t>11</a:t>
            </a:r>
            <a:r>
              <a:rPr lang="ja-JP" altLang="en-US" sz="2000" b="1" u="sng">
                <a:solidFill>
                  <a:schemeClr val="bg2">
                    <a:lumMod val="10000"/>
                  </a:schemeClr>
                </a:solidFill>
                <a:latin typeface="游ゴシック Light" panose="020B0300000000000000" pitchFamily="50" charset="-128"/>
                <a:ea typeface="游ゴシック Light" panose="020B0300000000000000" pitchFamily="50" charset="-128"/>
              </a:rPr>
              <a:t>月１日変更</a:t>
            </a:r>
            <a:br>
              <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rPr>
            </a:br>
            <a:br>
              <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rPr>
            </a:br>
            <a:r>
              <a:rPr lang="ja-JP" altLang="en-US" sz="2000" b="1" u="sng">
                <a:solidFill>
                  <a:schemeClr val="bg2">
                    <a:lumMod val="10000"/>
                  </a:schemeClr>
                </a:solidFill>
                <a:latin typeface="游ゴシック Light" panose="020B0300000000000000" pitchFamily="50" charset="-128"/>
                <a:ea typeface="游ゴシック Light" panose="020B0300000000000000" pitchFamily="50" charset="-128"/>
              </a:rPr>
              <a:t>登園許可書対象だった感染症を</a:t>
            </a:r>
            <a:endPar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endParaRPr>
          </a:p>
          <a:p>
            <a:pPr>
              <a:defRPr/>
            </a:pPr>
            <a:r>
              <a:rPr lang="ja-JP" altLang="en-US" sz="2000" b="1" u="sng">
                <a:solidFill>
                  <a:schemeClr val="bg2">
                    <a:lumMod val="10000"/>
                  </a:schemeClr>
                </a:solidFill>
                <a:latin typeface="游ゴシック Light" panose="020B0300000000000000" pitchFamily="50" charset="-128"/>
                <a:ea typeface="游ゴシック Light" panose="020B0300000000000000" pitchFamily="50" charset="-128"/>
              </a:rPr>
              <a:t>登園届対象に変更</a:t>
            </a:r>
            <a:endPar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endParaRPr>
          </a:p>
          <a:p>
            <a:pPr>
              <a:defRPr/>
            </a:pPr>
            <a:endPar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コンテンツ プレースホルダー 2">
            <a:extLst>
              <a:ext uri="{FF2B5EF4-FFF2-40B4-BE49-F238E27FC236}">
                <a16:creationId xmlns:a16="http://schemas.microsoft.com/office/drawing/2014/main" id="{907D577B-3937-BC9A-2773-2608D45BAE70}"/>
              </a:ext>
            </a:extLst>
          </p:cNvPr>
          <p:cNvSpPr txBox="1">
            <a:spLocks/>
          </p:cNvSpPr>
          <p:nvPr/>
        </p:nvSpPr>
        <p:spPr bwMode="auto">
          <a:xfrm>
            <a:off x="276225" y="1525588"/>
            <a:ext cx="6581775"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nSpc>
                <a:spcPct val="150000"/>
              </a:lnSpc>
              <a:buFont typeface="Wingdings" panose="05000000000000000000" pitchFamily="2" charset="2"/>
              <a:buChar char="l"/>
            </a:pPr>
            <a:r>
              <a:rPr lang="ja-JP" altLang="en-US" sz="1800">
                <a:latin typeface="Meiryo UI" panose="020B0604030504040204" pitchFamily="50" charset="-128"/>
                <a:ea typeface="Meiryo UI" panose="020B0604030504040204" pitchFamily="50" charset="-128"/>
              </a:rPr>
              <a:t>与薬について</a:t>
            </a:r>
            <a:endParaRPr lang="en-US" altLang="ja-JP" sz="1800">
              <a:latin typeface="Meiryo UI" panose="020B0604030504040204" pitchFamily="50" charset="-128"/>
              <a:ea typeface="Meiryo UI" panose="020B0604030504040204" pitchFamily="50" charset="-128"/>
            </a:endParaRPr>
          </a:p>
        </p:txBody>
      </p:sp>
      <p:sp>
        <p:nvSpPr>
          <p:cNvPr id="44035" name="タイトル 1">
            <a:extLst>
              <a:ext uri="{FF2B5EF4-FFF2-40B4-BE49-F238E27FC236}">
                <a16:creationId xmlns:a16="http://schemas.microsoft.com/office/drawing/2014/main" id="{093BEFDA-3108-26BB-D15C-872747386B1D}"/>
              </a:ext>
            </a:extLst>
          </p:cNvPr>
          <p:cNvSpPr>
            <a:spLocks noGrp="1"/>
          </p:cNvSpPr>
          <p:nvPr>
            <p:ph type="title"/>
          </p:nvPr>
        </p:nvSpPr>
        <p:spPr>
          <a:xfrm>
            <a:off x="0" y="0"/>
            <a:ext cx="6858000" cy="1233488"/>
          </a:xfrm>
        </p:spPr>
        <p:txBody>
          <a:bodyPr/>
          <a:lstStyle/>
          <a:p>
            <a:r>
              <a:rPr lang="en-US" altLang="ja-JP" sz="2400">
                <a:latin typeface="Meiryo UI" panose="020B0604030504040204" pitchFamily="50" charset="-128"/>
                <a:ea typeface="Meiryo UI" panose="020B0604030504040204" pitchFamily="50" charset="-128"/>
                <a:cs typeface="Arial" panose="020B0604020202020204" pitchFamily="34" charset="0"/>
              </a:rPr>
              <a:t>7.</a:t>
            </a:r>
            <a:r>
              <a:rPr lang="ja-JP" altLang="en-US" sz="2400">
                <a:latin typeface="Meiryo UI" panose="020B0604030504040204" pitchFamily="50" charset="-128"/>
                <a:ea typeface="Meiryo UI" panose="020B0604030504040204" pitchFamily="50" charset="-128"/>
                <a:cs typeface="Arial" panose="020B0604020202020204" pitchFamily="34" charset="0"/>
              </a:rPr>
              <a:t>　健康管理、病気について　</a:t>
            </a:r>
            <a:r>
              <a:rPr lang="en-US" altLang="ja-JP" sz="2400">
                <a:latin typeface="Meiryo UI" panose="020B0604030504040204" pitchFamily="50" charset="-128"/>
                <a:ea typeface="Meiryo UI" panose="020B0604030504040204" pitchFamily="50" charset="-128"/>
                <a:cs typeface="Arial" panose="020B0604020202020204" pitchFamily="34" charset="0"/>
              </a:rPr>
              <a:t>5/5</a:t>
            </a:r>
            <a:endParaRPr lang="ja-JP" altLang="en-US" sz="2400">
              <a:latin typeface="Meiryo UI" panose="020B0604030504040204" pitchFamily="50" charset="-128"/>
              <a:ea typeface="Meiryo UI" panose="020B0604030504040204" pitchFamily="50" charset="-128"/>
              <a:cs typeface="Arial" panose="020B0604020202020204" pitchFamily="34" charset="0"/>
            </a:endParaRPr>
          </a:p>
        </p:txBody>
      </p:sp>
      <p:sp>
        <p:nvSpPr>
          <p:cNvPr id="2" name="正方形/長方形 1">
            <a:extLst>
              <a:ext uri="{FF2B5EF4-FFF2-40B4-BE49-F238E27FC236}">
                <a16:creationId xmlns:a16="http://schemas.microsoft.com/office/drawing/2014/main" id="{AD6F58D5-770C-3B0B-3A09-785F302FCFA5}"/>
              </a:ext>
            </a:extLst>
          </p:cNvPr>
          <p:cNvSpPr>
            <a:spLocks noChangeArrowheads="1"/>
          </p:cNvSpPr>
          <p:nvPr/>
        </p:nvSpPr>
        <p:spPr bwMode="auto">
          <a:xfrm>
            <a:off x="300038" y="1965325"/>
            <a:ext cx="6581775" cy="1149161"/>
          </a:xfrm>
          <a:prstGeom prst="rect">
            <a:avLst/>
          </a:prstGeom>
          <a:noFill/>
          <a:ln>
            <a:noFill/>
          </a:ln>
        </p:spPr>
        <p:txBody>
          <a:bodyPr>
            <a:spAutoFit/>
          </a:bodyPr>
          <a:lstStyle>
            <a:lvl1pPr marL="266700" indent="-266700">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nSpc>
                <a:spcPct val="150000"/>
              </a:lnSpc>
              <a:spcBef>
                <a:spcPct val="25000"/>
              </a:spcBef>
              <a:buFontTx/>
              <a:buNone/>
              <a:defRPr/>
            </a:pPr>
            <a:r>
              <a:rPr lang="ja-JP" altLang="en-US" sz="1050">
                <a:latin typeface="Meiryo UI" panose="020B0604030504040204" pitchFamily="50" charset="-128"/>
                <a:ea typeface="Meiryo UI" panose="020B0604030504040204" pitchFamily="50" charset="-128"/>
              </a:rPr>
              <a:t>１．保育園では原則飲み薬をお預かりすることはできません。できるだけ保育園での与薬がないよう医師にご相談ください。</a:t>
            </a:r>
            <a:endParaRPr lang="en-US" altLang="ja-JP" sz="1050">
              <a:latin typeface="Meiryo UI" panose="020B0604030504040204" pitchFamily="50" charset="-128"/>
              <a:ea typeface="Meiryo UI" panose="020B0604030504040204" pitchFamily="50" charset="-128"/>
            </a:endParaRPr>
          </a:p>
          <a:p>
            <a:pPr>
              <a:lnSpc>
                <a:spcPct val="150000"/>
              </a:lnSpc>
              <a:spcBef>
                <a:spcPct val="25000"/>
              </a:spcBef>
              <a:buFontTx/>
              <a:buNone/>
              <a:defRPr/>
            </a:pPr>
            <a:r>
              <a:rPr lang="ja-JP" altLang="en-US" sz="1050">
                <a:latin typeface="Meiryo UI" panose="020B0604030504040204" pitchFamily="50" charset="-128"/>
                <a:ea typeface="Meiryo UI" panose="020B0604030504040204" pitchFamily="50" charset="-128"/>
              </a:rPr>
              <a:t>　　　ただし、持病のあるお子さん（アレルギー・熱性けいれん・心臓病・喘息など）は与薬申込書　薬剤情報提供書</a:t>
            </a:r>
            <a:endParaRPr lang="en-US" altLang="ja-JP" sz="1050">
              <a:latin typeface="Meiryo UI" panose="020B0604030504040204" pitchFamily="50" charset="-128"/>
              <a:ea typeface="Meiryo UI" panose="020B0604030504040204" pitchFamily="50" charset="-128"/>
            </a:endParaRPr>
          </a:p>
          <a:p>
            <a:pPr>
              <a:lnSpc>
                <a:spcPct val="150000"/>
              </a:lnSpc>
              <a:spcBef>
                <a:spcPct val="25000"/>
              </a:spcBef>
              <a:buFontTx/>
              <a:buNone/>
              <a:defRPr/>
            </a:pPr>
            <a:r>
              <a:rPr lang="ja-JP" altLang="en-US" sz="1050">
                <a:latin typeface="Meiryo UI" panose="020B0604030504040204" pitchFamily="50" charset="-128"/>
                <a:ea typeface="Meiryo UI" panose="020B0604030504040204" pitchFamily="50" charset="-128"/>
              </a:rPr>
              <a:t>　　（おくすり手帳）を確認の上お預かりすることとします。事前にて園長。看護師と面談があります。</a:t>
            </a:r>
            <a:endParaRPr lang="en-US" altLang="ja-JP" sz="1050">
              <a:latin typeface="Meiryo UI" panose="020B0604030504040204" pitchFamily="50" charset="-128"/>
              <a:ea typeface="Meiryo UI" panose="020B0604030504040204" pitchFamily="50" charset="-128"/>
            </a:endParaRPr>
          </a:p>
          <a:p>
            <a:pPr>
              <a:lnSpc>
                <a:spcPct val="150000"/>
              </a:lnSpc>
              <a:spcBef>
                <a:spcPct val="25000"/>
              </a:spcBef>
              <a:buFontTx/>
              <a:buNone/>
              <a:defRPr/>
            </a:pPr>
            <a:r>
              <a:rPr lang="ja-JP" altLang="en-US" sz="1050">
                <a:latin typeface="Meiryo UI" panose="020B0604030504040204" pitchFamily="50" charset="-128"/>
                <a:ea typeface="Meiryo UI" panose="020B0604030504040204" pitchFamily="50" charset="-128"/>
              </a:rPr>
              <a:t>２．頓服薬についてはお預かりできませんが、熱性けいれん防止薬については園長まで相談ください</a:t>
            </a:r>
          </a:p>
        </p:txBody>
      </p:sp>
      <p:sp>
        <p:nvSpPr>
          <p:cNvPr id="44037" name="スライド番号プレースホルダー 1">
            <a:extLst>
              <a:ext uri="{FF2B5EF4-FFF2-40B4-BE49-F238E27FC236}">
                <a16:creationId xmlns:a16="http://schemas.microsoft.com/office/drawing/2014/main" id="{DF336B73-844B-47F4-83AA-29E60821132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eaLnBrk="0" hangingPunct="0">
              <a:spcBef>
                <a:spcPct val="0"/>
              </a:spcBef>
              <a:buFontTx/>
              <a:buNone/>
            </a:pPr>
            <a:fld id="{0556ECA3-38F5-4ED7-9E1E-789FC116E5C7}" type="slidenum">
              <a:rPr lang="ja-JP" altLang="en-US" sz="1000" smtClean="0">
                <a:latin typeface="HG丸ｺﾞｼｯｸM-PRO" panose="020F0600000000000000" pitchFamily="50" charset="-128"/>
              </a:rPr>
              <a:pPr eaLnBrk="0" hangingPunct="0">
                <a:spcBef>
                  <a:spcPct val="0"/>
                </a:spcBef>
                <a:buFontTx/>
                <a:buNone/>
              </a:pPr>
              <a:t>15</a:t>
            </a:fld>
            <a:endParaRPr lang="ja-JP" altLang="en-US" sz="1000">
              <a:latin typeface="HG丸ｺﾞｼｯｸM-PRO" panose="020F0600000000000000" pitchFamily="50" charset="-128"/>
            </a:endParaRPr>
          </a:p>
        </p:txBody>
      </p:sp>
      <p:sp>
        <p:nvSpPr>
          <p:cNvPr id="12" name="正方形/長方形 11">
            <a:extLst>
              <a:ext uri="{FF2B5EF4-FFF2-40B4-BE49-F238E27FC236}">
                <a16:creationId xmlns:a16="http://schemas.microsoft.com/office/drawing/2014/main" id="{3D58086E-83DF-6882-558C-9C96FE8B3394}"/>
              </a:ext>
            </a:extLst>
          </p:cNvPr>
          <p:cNvSpPr/>
          <p:nvPr/>
        </p:nvSpPr>
        <p:spPr>
          <a:xfrm>
            <a:off x="561975" y="4178300"/>
            <a:ext cx="5819775" cy="3683000"/>
          </a:xfrm>
          <a:prstGeom prst="rect">
            <a:avLst/>
          </a:prstGeom>
          <a:solidFill>
            <a:schemeClr val="bg1"/>
          </a:solidFill>
          <a:ln>
            <a:solidFill>
              <a:srgbClr val="99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a:lnSpc>
                <a:spcPct val="150000"/>
              </a:lnSpc>
              <a:buFont typeface="Wingdings" panose="05000000000000000000" pitchFamily="2" charset="2"/>
              <a:buChar char="ü"/>
              <a:defRPr/>
            </a:pPr>
            <a:r>
              <a:rPr lang="ja-JP" altLang="en-US" sz="1100" b="1">
                <a:solidFill>
                  <a:schemeClr val="tx1"/>
                </a:solidFill>
                <a:latin typeface="Meiryo UI" panose="020B0604030504040204" pitchFamily="50" charset="-128"/>
                <a:ea typeface="Meiryo UI" panose="020B0604030504040204" pitchFamily="50" charset="-128"/>
              </a:rPr>
              <a:t>体に貼るタイプのお薬を使用しての登園は、園にいる間に剥がれ落ちたものを他児が誤飲する危険性がありますので、原則禁止とさせていただきます。</a:t>
            </a:r>
          </a:p>
          <a:p>
            <a:pPr marL="171450" indent="-171450">
              <a:lnSpc>
                <a:spcPct val="150000"/>
              </a:lnSpc>
              <a:buFont typeface="Wingdings" panose="05000000000000000000" pitchFamily="2" charset="2"/>
              <a:buChar char="ü"/>
              <a:defRPr/>
            </a:pPr>
            <a:r>
              <a:rPr lang="ja-JP" altLang="en-US" sz="1100" b="1">
                <a:solidFill>
                  <a:schemeClr val="tx1"/>
                </a:solidFill>
                <a:latin typeface="Meiryo UI" panose="020B0604030504040204" pitchFamily="50" charset="-128"/>
                <a:ea typeface="Meiryo UI" panose="020B0604030504040204" pitchFamily="50" charset="-128"/>
              </a:rPr>
              <a:t>ただし、ホクナリンテープやシップなど医師の診断により必要となったものに限っては、貼付を認める場合もございます。園長または保育士にご相談ください。</a:t>
            </a:r>
          </a:p>
          <a:p>
            <a:pPr marL="171450" indent="-171450">
              <a:lnSpc>
                <a:spcPct val="150000"/>
              </a:lnSpc>
              <a:buFont typeface="Wingdings" panose="05000000000000000000" pitchFamily="2" charset="2"/>
              <a:buChar char="ü"/>
              <a:defRPr/>
            </a:pPr>
            <a:r>
              <a:rPr lang="ja-JP" altLang="en-US" sz="1100" b="1">
                <a:solidFill>
                  <a:schemeClr val="tx1"/>
                </a:solidFill>
                <a:latin typeface="Meiryo UI" panose="020B0604030504040204" pitchFamily="50" charset="-128"/>
                <a:ea typeface="Meiryo UI" panose="020B0604030504040204" pitchFamily="50" charset="-128"/>
              </a:rPr>
              <a:t>ホクナリンテープ（気管支拡張剤）は、</a:t>
            </a:r>
            <a:r>
              <a:rPr lang="en-US" altLang="ja-JP" sz="1100" b="1">
                <a:solidFill>
                  <a:schemeClr val="tx1"/>
                </a:solidFill>
                <a:latin typeface="Meiryo UI" panose="020B0604030504040204" pitchFamily="50" charset="-128"/>
                <a:ea typeface="Meiryo UI" panose="020B0604030504040204" pitchFamily="50" charset="-128"/>
              </a:rPr>
              <a:t>24</a:t>
            </a:r>
            <a:r>
              <a:rPr lang="ja-JP" altLang="en-US" sz="1100" b="1">
                <a:solidFill>
                  <a:schemeClr val="tx1"/>
                </a:solidFill>
                <a:latin typeface="Meiryo UI" panose="020B0604030504040204" pitchFamily="50" charset="-128"/>
                <a:ea typeface="Meiryo UI" panose="020B0604030504040204" pitchFamily="50" charset="-128"/>
              </a:rPr>
              <a:t>時間効果が持続することから就寝前に貼ることが有効です。そのまま登園することも考えられます。その際には、貼った日時と名前をテープに記入してください。また、剥がれたときの貼り直しはできません。</a:t>
            </a:r>
          </a:p>
          <a:p>
            <a:pPr marL="171450" indent="-171450">
              <a:lnSpc>
                <a:spcPct val="150000"/>
              </a:lnSpc>
              <a:buFont typeface="Wingdings" panose="05000000000000000000" pitchFamily="2" charset="2"/>
              <a:buChar char="ü"/>
              <a:defRPr/>
            </a:pPr>
            <a:r>
              <a:rPr lang="ja-JP" altLang="en-US" sz="1100" b="1">
                <a:solidFill>
                  <a:schemeClr val="tx1"/>
                </a:solidFill>
                <a:latin typeface="Meiryo UI" panose="020B0604030504040204" pitchFamily="50" charset="-128"/>
                <a:ea typeface="Meiryo UI" panose="020B0604030504040204" pitchFamily="50" charset="-128"/>
              </a:rPr>
              <a:t>園では日焼け止め、虫よけなどの塗り薬はお預かりしません。虫刺されの場合は流水であらい流すなどの対処を致します。</a:t>
            </a:r>
          </a:p>
          <a:p>
            <a:pPr>
              <a:lnSpc>
                <a:spcPct val="150000"/>
              </a:lnSpc>
              <a:defRPr/>
            </a:pPr>
            <a:endParaRPr lang="en-US" altLang="ja-JP" sz="1100" b="1">
              <a:solidFill>
                <a:schemeClr val="tx1"/>
              </a:solidFill>
              <a:latin typeface="Meiryo UI" panose="020B0604030504040204" pitchFamily="50" charset="-128"/>
              <a:ea typeface="Meiryo UI" panose="020B0604030504040204" pitchFamily="50" charset="-128"/>
            </a:endParaRPr>
          </a:p>
          <a:p>
            <a:pPr marL="171450" indent="-171450">
              <a:lnSpc>
                <a:spcPct val="150000"/>
              </a:lnSpc>
              <a:buFont typeface="Wingdings" panose="05000000000000000000" pitchFamily="2" charset="2"/>
              <a:buChar char="ü"/>
              <a:defRPr/>
            </a:pPr>
            <a:r>
              <a:rPr lang="ja-JP" altLang="en-US" sz="1100" b="1">
                <a:solidFill>
                  <a:schemeClr val="tx1"/>
                </a:solidFill>
                <a:latin typeface="Meiryo UI" panose="020B0604030504040204" pitchFamily="50" charset="-128"/>
                <a:ea typeface="Meiryo UI" panose="020B0604030504040204" pitchFamily="50" charset="-128"/>
              </a:rPr>
              <a:t>エピペンに関しては与薬申込書をご提出頂いた場合お受けいたします。</a:t>
            </a:r>
            <a:endParaRPr lang="en-US" altLang="ja-JP" sz="1100" b="1">
              <a:solidFill>
                <a:schemeClr val="tx1"/>
              </a:solidFill>
              <a:latin typeface="Meiryo UI" panose="020B0604030504040204" pitchFamily="50" charset="-128"/>
              <a:ea typeface="Meiryo UI" panose="020B0604030504040204" pitchFamily="50" charset="-128"/>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タイトル 1">
            <a:extLst>
              <a:ext uri="{FF2B5EF4-FFF2-40B4-BE49-F238E27FC236}">
                <a16:creationId xmlns:a16="http://schemas.microsoft.com/office/drawing/2014/main" id="{DBE4621E-4AFE-F605-8408-D1A4276E404E}"/>
              </a:ext>
            </a:extLst>
          </p:cNvPr>
          <p:cNvSpPr>
            <a:spLocks noGrp="1"/>
          </p:cNvSpPr>
          <p:nvPr>
            <p:ph type="title"/>
          </p:nvPr>
        </p:nvSpPr>
        <p:spPr>
          <a:xfrm>
            <a:off x="0" y="0"/>
            <a:ext cx="6858000" cy="1233488"/>
          </a:xfrm>
        </p:spPr>
        <p:txBody>
          <a:bodyPr/>
          <a:lstStyle/>
          <a:p>
            <a:r>
              <a:rPr lang="en-US" altLang="ja-JP" sz="2400">
                <a:latin typeface="Meiryo UI" panose="020B0604030504040204" pitchFamily="50" charset="-128"/>
                <a:ea typeface="Meiryo UI" panose="020B0604030504040204" pitchFamily="50" charset="-128"/>
              </a:rPr>
              <a:t>8.</a:t>
            </a:r>
            <a:r>
              <a:rPr lang="ja-JP" altLang="en-US" sz="2400">
                <a:latin typeface="Meiryo UI" panose="020B0604030504040204" pitchFamily="50" charset="-128"/>
                <a:ea typeface="Meiryo UI" panose="020B0604030504040204" pitchFamily="50" charset="-128"/>
              </a:rPr>
              <a:t>保護者様とのコミュニケーションについて</a:t>
            </a:r>
          </a:p>
        </p:txBody>
      </p:sp>
      <p:sp>
        <p:nvSpPr>
          <p:cNvPr id="14339" name="コンテンツ プレースホルダー 2">
            <a:extLst>
              <a:ext uri="{FF2B5EF4-FFF2-40B4-BE49-F238E27FC236}">
                <a16:creationId xmlns:a16="http://schemas.microsoft.com/office/drawing/2014/main" id="{194FFFA4-F24D-1562-4D02-4BCDA3B382A1}"/>
              </a:ext>
            </a:extLst>
          </p:cNvPr>
          <p:cNvSpPr>
            <a:spLocks noGrp="1"/>
          </p:cNvSpPr>
          <p:nvPr>
            <p:ph idx="1"/>
          </p:nvPr>
        </p:nvSpPr>
        <p:spPr>
          <a:xfrm>
            <a:off x="227013" y="1400175"/>
            <a:ext cx="6403975" cy="966788"/>
          </a:xfrm>
        </p:spPr>
        <p:txBody>
          <a:bodyPr/>
          <a:lstStyle/>
          <a:p>
            <a:pPr>
              <a:lnSpc>
                <a:spcPct val="150000"/>
              </a:lnSpc>
              <a:buFont typeface="Wingdings" panose="05000000000000000000" pitchFamily="2" charset="2"/>
              <a:buChar char="l"/>
              <a:defRPr/>
            </a:pPr>
            <a:r>
              <a:rPr lang="ja-JP" altLang="en-US" sz="1800">
                <a:latin typeface="Meiryo UI" panose="020B0604030504040204" pitchFamily="50" charset="-128"/>
                <a:ea typeface="Meiryo UI" panose="020B0604030504040204" pitchFamily="50" charset="-128"/>
              </a:rPr>
              <a:t>方針と項目</a:t>
            </a:r>
            <a:endParaRPr lang="en-US" altLang="ja-JP" sz="1800">
              <a:latin typeface="Meiryo UI" panose="020B0604030504040204" pitchFamily="50" charset="-128"/>
              <a:ea typeface="Meiryo UI" panose="020B0604030504040204" pitchFamily="50" charset="-128"/>
            </a:endParaRPr>
          </a:p>
          <a:p>
            <a:pPr marL="0" indent="0">
              <a:lnSpc>
                <a:spcPct val="150000"/>
              </a:lnSpc>
              <a:buFont typeface="Arial" panose="020B0604020202020204" pitchFamily="34" charset="0"/>
              <a:buNone/>
              <a:defRPr/>
            </a:pPr>
            <a:endParaRPr lang="en-US" altLang="ja-JP" sz="1800">
              <a:latin typeface="Arial" charset="0"/>
            </a:endParaRPr>
          </a:p>
          <a:p>
            <a:pPr marL="0" indent="0">
              <a:lnSpc>
                <a:spcPct val="150000"/>
              </a:lnSpc>
              <a:buFont typeface="Arial" panose="020B0604020202020204" pitchFamily="34" charset="0"/>
              <a:buNone/>
              <a:defRPr/>
            </a:pPr>
            <a:endParaRPr lang="en-US" altLang="ja-JP" sz="1800">
              <a:latin typeface="Arial" charset="0"/>
            </a:endParaRPr>
          </a:p>
          <a:p>
            <a:pPr>
              <a:lnSpc>
                <a:spcPct val="150000"/>
              </a:lnSpc>
              <a:buFont typeface="Wingdings" panose="05000000000000000000" pitchFamily="2" charset="2"/>
              <a:buChar char="l"/>
              <a:defRPr/>
            </a:pPr>
            <a:endParaRPr lang="en-US" altLang="ja-JP" sz="1800">
              <a:latin typeface="Arial" charset="0"/>
            </a:endParaRPr>
          </a:p>
          <a:p>
            <a:pPr>
              <a:lnSpc>
                <a:spcPct val="150000"/>
              </a:lnSpc>
              <a:buFont typeface="Wingdings" panose="05000000000000000000" pitchFamily="2" charset="2"/>
              <a:buChar char="l"/>
              <a:defRPr/>
            </a:pPr>
            <a:endParaRPr lang="en-US" altLang="ja-JP" sz="1800">
              <a:latin typeface="Arial" charset="0"/>
            </a:endParaRPr>
          </a:p>
          <a:p>
            <a:pPr>
              <a:lnSpc>
                <a:spcPct val="150000"/>
              </a:lnSpc>
              <a:buFont typeface="Wingdings" panose="05000000000000000000" pitchFamily="2" charset="2"/>
              <a:buChar char="l"/>
              <a:defRPr/>
            </a:pPr>
            <a:endParaRPr lang="en-US" altLang="ja-JP" sz="1800">
              <a:latin typeface="Arial" charset="0"/>
            </a:endParaRPr>
          </a:p>
          <a:p>
            <a:pPr marL="0" indent="0">
              <a:lnSpc>
                <a:spcPct val="150000"/>
              </a:lnSpc>
              <a:buFont typeface="Arial" panose="020B0604020202020204" pitchFamily="34" charset="0"/>
              <a:buNone/>
              <a:defRPr/>
            </a:pPr>
            <a:endParaRPr lang="en-US" altLang="ja-JP" sz="1800">
              <a:latin typeface="Arial" charset="0"/>
            </a:endParaRPr>
          </a:p>
          <a:p>
            <a:pPr marL="0" indent="0">
              <a:lnSpc>
                <a:spcPct val="150000"/>
              </a:lnSpc>
              <a:buFont typeface="Arial" panose="020B0604020202020204" pitchFamily="34" charset="0"/>
              <a:buNone/>
              <a:defRPr/>
            </a:pPr>
            <a:endParaRPr lang="en-US" altLang="ja-JP" sz="1800">
              <a:latin typeface="Arial" charset="0"/>
            </a:endParaRPr>
          </a:p>
          <a:p>
            <a:pPr marL="0" indent="0">
              <a:lnSpc>
                <a:spcPct val="150000"/>
              </a:lnSpc>
              <a:buFont typeface="Arial" panose="020B0604020202020204" pitchFamily="34" charset="0"/>
              <a:buNone/>
              <a:defRPr/>
            </a:pPr>
            <a:endParaRPr lang="en-US" altLang="ja-JP" sz="1800">
              <a:latin typeface="Arial" charset="0"/>
            </a:endParaRPr>
          </a:p>
          <a:p>
            <a:pPr marL="0" indent="0">
              <a:lnSpc>
                <a:spcPct val="150000"/>
              </a:lnSpc>
              <a:buFont typeface="Arial" panose="020B0604020202020204" pitchFamily="34" charset="0"/>
              <a:buNone/>
              <a:defRPr/>
            </a:pPr>
            <a:endParaRPr lang="en-US" altLang="ja-JP" sz="1800">
              <a:latin typeface="Arial" charset="0"/>
            </a:endParaRPr>
          </a:p>
          <a:p>
            <a:pPr marL="0" indent="0">
              <a:lnSpc>
                <a:spcPct val="150000"/>
              </a:lnSpc>
              <a:buFont typeface="Arial" panose="020B0604020202020204" pitchFamily="34" charset="0"/>
              <a:buNone/>
              <a:defRPr/>
            </a:pPr>
            <a:endParaRPr lang="en-US" altLang="ja-JP" sz="1800">
              <a:latin typeface="Arial" charset="0"/>
            </a:endParaRPr>
          </a:p>
          <a:p>
            <a:pPr>
              <a:lnSpc>
                <a:spcPct val="150000"/>
              </a:lnSpc>
              <a:buFont typeface="Wingdings" panose="05000000000000000000" pitchFamily="2" charset="2"/>
              <a:buChar char="l"/>
              <a:defRPr/>
            </a:pPr>
            <a:endParaRPr lang="en-US" altLang="ja-JP" sz="1800">
              <a:latin typeface="Arial" charset="0"/>
            </a:endParaRPr>
          </a:p>
        </p:txBody>
      </p:sp>
      <p:sp>
        <p:nvSpPr>
          <p:cNvPr id="46084" name="正方形/長方形 1">
            <a:extLst>
              <a:ext uri="{FF2B5EF4-FFF2-40B4-BE49-F238E27FC236}">
                <a16:creationId xmlns:a16="http://schemas.microsoft.com/office/drawing/2014/main" id="{0A1ABE74-026A-AB17-DEEC-4C5F5A686500}"/>
              </a:ext>
            </a:extLst>
          </p:cNvPr>
          <p:cNvSpPr>
            <a:spLocks noChangeArrowheads="1"/>
          </p:cNvSpPr>
          <p:nvPr/>
        </p:nvSpPr>
        <p:spPr bwMode="auto">
          <a:xfrm>
            <a:off x="490538" y="3768725"/>
            <a:ext cx="6038850" cy="217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nSpc>
                <a:spcPct val="150000"/>
              </a:lnSpc>
              <a:spcBef>
                <a:spcPct val="25000"/>
              </a:spcBef>
              <a:buFont typeface="Calibri" panose="020F0502020204030204" pitchFamily="34" charset="0"/>
              <a:buAutoNum type="arabicPeriod"/>
            </a:pPr>
            <a:r>
              <a:rPr lang="ja-JP" altLang="en-US" sz="1200" dirty="0">
                <a:latin typeface="Meiryo UI" panose="020B0604030504040204" pitchFamily="50" charset="-128"/>
                <a:ea typeface="Meiryo UI" panose="020B0604030504040204" pitchFamily="50" charset="-128"/>
              </a:rPr>
              <a:t>保育運営方針に関して、「保護者会」で年</a:t>
            </a:r>
            <a:r>
              <a:rPr lang="en-US" altLang="ja-JP" sz="1200" dirty="0">
                <a:latin typeface="Meiryo UI" panose="020B0604030504040204" pitchFamily="50" charset="-128"/>
                <a:ea typeface="Meiryo UI" panose="020B0604030504040204" pitchFamily="50" charset="-128"/>
              </a:rPr>
              <a:t>2</a:t>
            </a:r>
            <a:r>
              <a:rPr lang="ja-JP" altLang="en-US" sz="1200" dirty="0">
                <a:latin typeface="Meiryo UI" panose="020B0604030504040204" pitchFamily="50" charset="-128"/>
                <a:ea typeface="Meiryo UI" panose="020B0604030504040204" pitchFamily="50" charset="-128"/>
              </a:rPr>
              <a:t>回程度意見交換させていただき、ご理解とご協力を得られるように努めたいと思います。</a:t>
            </a:r>
          </a:p>
          <a:p>
            <a:pPr>
              <a:lnSpc>
                <a:spcPct val="150000"/>
              </a:lnSpc>
              <a:spcBef>
                <a:spcPct val="25000"/>
              </a:spcBef>
              <a:buFont typeface="Calibri" panose="020F0502020204030204" pitchFamily="34" charset="0"/>
              <a:buAutoNum type="arabicPeriod"/>
            </a:pPr>
            <a:r>
              <a:rPr lang="ja-JP" altLang="en-US" sz="1200" dirty="0">
                <a:latin typeface="Meiryo UI" panose="020B0604030504040204" pitchFamily="50" charset="-128"/>
                <a:ea typeface="Meiryo UI" panose="020B0604030504040204" pitchFamily="50" charset="-128"/>
              </a:rPr>
              <a:t>お子様の成長・生活状況を、「連絡帳と日々の保護者様との会話」で共有します。特に、</a:t>
            </a:r>
            <a:r>
              <a:rPr lang="en-US" altLang="ja-JP" sz="1200" dirty="0" err="1">
                <a:latin typeface="Meiryo UI" panose="020B0604030504040204" pitchFamily="50" charset="-128"/>
                <a:ea typeface="Meiryo UI" panose="020B0604030504040204" pitchFamily="50" charset="-128"/>
              </a:rPr>
              <a:t>WithBook</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プログラムの保育活動での様子について日々共有させていただければと思います。</a:t>
            </a:r>
          </a:p>
          <a:p>
            <a:pPr>
              <a:lnSpc>
                <a:spcPct val="150000"/>
              </a:lnSpc>
              <a:spcBef>
                <a:spcPct val="25000"/>
              </a:spcBef>
              <a:buFont typeface="Calibri" panose="020F0502020204030204" pitchFamily="34" charset="0"/>
              <a:buAutoNum type="arabicPeriod"/>
            </a:pPr>
            <a:r>
              <a:rPr lang="ja-JP" altLang="en-US" sz="1200" dirty="0">
                <a:latin typeface="Meiryo UI" panose="020B0604030504040204" pitchFamily="50" charset="-128"/>
                <a:ea typeface="Meiryo UI" panose="020B0604030504040204" pitchFamily="50" charset="-128"/>
              </a:rPr>
              <a:t>保育の記録については、「お子様の成長の記録」を保護者様からのご要望に応じて開示いたします。</a:t>
            </a:r>
            <a:endParaRPr lang="en-US" altLang="ja-JP" sz="1200" dirty="0">
              <a:latin typeface="Meiryo UI" panose="020B0604030504040204" pitchFamily="50" charset="-128"/>
              <a:ea typeface="Meiryo UI" panose="020B0604030504040204" pitchFamily="50" charset="-128"/>
            </a:endParaRPr>
          </a:p>
          <a:p>
            <a:pPr>
              <a:lnSpc>
                <a:spcPct val="150000"/>
              </a:lnSpc>
              <a:spcBef>
                <a:spcPct val="25000"/>
              </a:spcBef>
              <a:buFont typeface="Calibri" panose="020F0502020204030204" pitchFamily="34" charset="0"/>
              <a:buAutoNum type="arabicPeriod"/>
            </a:pPr>
            <a:r>
              <a:rPr lang="ja-JP" altLang="en-US" sz="1200" dirty="0">
                <a:latin typeface="Meiryo UI" panose="020B0604030504040204" pitchFamily="50" charset="-128"/>
                <a:ea typeface="Meiryo UI" panose="020B0604030504040204" pitchFamily="50" charset="-128"/>
              </a:rPr>
              <a:t>その他の諸連絡は、「電話・一斉配信メール、園の掲示ボード、園だより」にて実施いたします。</a:t>
            </a:r>
          </a:p>
        </p:txBody>
      </p:sp>
      <p:sp>
        <p:nvSpPr>
          <p:cNvPr id="46085" name="角丸四角形 3">
            <a:extLst>
              <a:ext uri="{FF2B5EF4-FFF2-40B4-BE49-F238E27FC236}">
                <a16:creationId xmlns:a16="http://schemas.microsoft.com/office/drawing/2014/main" id="{8248F8EE-A324-D7CC-4AF8-CFC0F648F438}"/>
              </a:ext>
            </a:extLst>
          </p:cNvPr>
          <p:cNvSpPr>
            <a:spLocks noChangeArrowheads="1"/>
          </p:cNvSpPr>
          <p:nvPr/>
        </p:nvSpPr>
        <p:spPr bwMode="auto">
          <a:xfrm>
            <a:off x="476250" y="1982788"/>
            <a:ext cx="6053138" cy="1589087"/>
          </a:xfrm>
          <a:prstGeom prst="roundRect">
            <a:avLst>
              <a:gd name="adj" fmla="val 0"/>
            </a:avLst>
          </a:prstGeom>
          <a:solidFill>
            <a:srgbClr val="9AD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nSpc>
                <a:spcPct val="150000"/>
              </a:lnSpc>
              <a:spcBef>
                <a:spcPct val="0"/>
              </a:spcBef>
              <a:buFontTx/>
              <a:buNone/>
            </a:pPr>
            <a:r>
              <a:rPr lang="ja-JP" altLang="en-US" sz="1400" b="1">
                <a:solidFill>
                  <a:schemeClr val="bg1"/>
                </a:solidFill>
                <a:latin typeface="Meiryo UI" panose="020B0604030504040204" pitchFamily="50" charset="-128"/>
                <a:ea typeface="Meiryo UI" panose="020B0604030504040204" pitchFamily="50" charset="-128"/>
              </a:rPr>
              <a:t> 保護者様の子育てを通じての成長や親子のコミュニケーションを支援し、皆様の</a:t>
            </a:r>
            <a:endParaRPr lang="en-US" altLang="ja-JP" sz="1400" b="1">
              <a:solidFill>
                <a:schemeClr val="bg1"/>
              </a:solidFill>
              <a:latin typeface="Meiryo UI" panose="020B0604030504040204" pitchFamily="50" charset="-128"/>
              <a:ea typeface="Meiryo UI" panose="020B0604030504040204" pitchFamily="50" charset="-128"/>
            </a:endParaRPr>
          </a:p>
          <a:p>
            <a:pPr>
              <a:lnSpc>
                <a:spcPct val="150000"/>
              </a:lnSpc>
              <a:spcBef>
                <a:spcPct val="0"/>
              </a:spcBef>
              <a:buFontTx/>
              <a:buNone/>
            </a:pPr>
            <a:r>
              <a:rPr lang="ja-JP" altLang="en-US" sz="1400" b="1">
                <a:solidFill>
                  <a:schemeClr val="bg1"/>
                </a:solidFill>
                <a:latin typeface="Meiryo UI" panose="020B0604030504040204" pitchFamily="50" charset="-128"/>
                <a:ea typeface="Meiryo UI" panose="020B0604030504040204" pitchFamily="50" charset="-128"/>
              </a:rPr>
              <a:t> 意見を収集することに努めます。</a:t>
            </a:r>
            <a:endParaRPr lang="en-US" altLang="ja-JP" sz="1400" b="1">
              <a:solidFill>
                <a:schemeClr val="bg1"/>
              </a:solidFill>
              <a:latin typeface="Meiryo UI" panose="020B0604030504040204" pitchFamily="50" charset="-128"/>
              <a:ea typeface="Meiryo UI" panose="020B0604030504040204" pitchFamily="50" charset="-128"/>
            </a:endParaRPr>
          </a:p>
          <a:p>
            <a:pPr>
              <a:lnSpc>
                <a:spcPct val="150000"/>
              </a:lnSpc>
              <a:spcBef>
                <a:spcPct val="0"/>
              </a:spcBef>
              <a:buFontTx/>
              <a:buNone/>
            </a:pPr>
            <a:r>
              <a:rPr lang="ja-JP" altLang="en-US" sz="1400" b="1">
                <a:solidFill>
                  <a:schemeClr val="bg1"/>
                </a:solidFill>
                <a:latin typeface="Meiryo UI" panose="020B0604030504040204" pitchFamily="50" charset="-128"/>
                <a:ea typeface="Meiryo UI" panose="020B0604030504040204" pitchFamily="50" charset="-128"/>
              </a:rPr>
              <a:t> 日々のお子様の様子を細やかにお伝えし、お子様の成長を保護者様とともに喜</a:t>
            </a:r>
            <a:endParaRPr lang="en-US" altLang="ja-JP" sz="1400" b="1">
              <a:solidFill>
                <a:schemeClr val="bg1"/>
              </a:solidFill>
              <a:latin typeface="Meiryo UI" panose="020B0604030504040204" pitchFamily="50" charset="-128"/>
              <a:ea typeface="Meiryo UI" panose="020B0604030504040204" pitchFamily="50" charset="-128"/>
            </a:endParaRPr>
          </a:p>
          <a:p>
            <a:pPr>
              <a:lnSpc>
                <a:spcPct val="150000"/>
              </a:lnSpc>
              <a:spcBef>
                <a:spcPct val="0"/>
              </a:spcBef>
              <a:buFontTx/>
              <a:buNone/>
            </a:pPr>
            <a:r>
              <a:rPr lang="en-US" altLang="ja-JP" sz="1400" b="1">
                <a:solidFill>
                  <a:schemeClr val="bg1"/>
                </a:solidFill>
                <a:latin typeface="Meiryo UI" panose="020B0604030504040204" pitchFamily="50" charset="-128"/>
                <a:ea typeface="Meiryo UI" panose="020B0604030504040204" pitchFamily="50" charset="-128"/>
              </a:rPr>
              <a:t> </a:t>
            </a:r>
            <a:r>
              <a:rPr lang="ja-JP" altLang="en-US" sz="1400" b="1">
                <a:solidFill>
                  <a:schemeClr val="bg1"/>
                </a:solidFill>
                <a:latin typeface="Meiryo UI" panose="020B0604030504040204" pitchFamily="50" charset="-128"/>
                <a:ea typeface="Meiryo UI" panose="020B0604030504040204" pitchFamily="50" charset="-128"/>
              </a:rPr>
              <a:t>ぶことに力点を置きたいと思います。</a:t>
            </a:r>
          </a:p>
        </p:txBody>
      </p:sp>
      <p:sp>
        <p:nvSpPr>
          <p:cNvPr id="46086" name="角丸四角形 3">
            <a:extLst>
              <a:ext uri="{FF2B5EF4-FFF2-40B4-BE49-F238E27FC236}">
                <a16:creationId xmlns:a16="http://schemas.microsoft.com/office/drawing/2014/main" id="{ED97E638-490F-5AC4-8DFC-F61FE73BBE67}"/>
              </a:ext>
            </a:extLst>
          </p:cNvPr>
          <p:cNvSpPr>
            <a:spLocks noChangeArrowheads="1"/>
          </p:cNvSpPr>
          <p:nvPr/>
        </p:nvSpPr>
        <p:spPr bwMode="auto">
          <a:xfrm>
            <a:off x="465138" y="7386638"/>
            <a:ext cx="5911850" cy="498475"/>
          </a:xfrm>
          <a:prstGeom prst="roundRect">
            <a:avLst>
              <a:gd name="adj" fmla="val 0"/>
            </a:avLst>
          </a:prstGeom>
          <a:solidFill>
            <a:srgbClr val="9AD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gn="ctr">
              <a:lnSpc>
                <a:spcPct val="150000"/>
              </a:lnSpc>
              <a:spcBef>
                <a:spcPct val="0"/>
              </a:spcBef>
              <a:buFontTx/>
              <a:buNone/>
            </a:pPr>
            <a:r>
              <a:rPr lang="ja-JP" altLang="en-US" sz="1400" b="1">
                <a:solidFill>
                  <a:schemeClr val="bg1"/>
                </a:solidFill>
                <a:latin typeface="HG丸ｺﾞｼｯｸM-PRO" panose="020F0600000000000000" pitchFamily="50" charset="-128"/>
              </a:rPr>
              <a:t>一斉配信メールについて（詳細は別途ご案内いたします）</a:t>
            </a:r>
          </a:p>
        </p:txBody>
      </p:sp>
      <p:sp>
        <p:nvSpPr>
          <p:cNvPr id="46087" name="正方形/長方形 1">
            <a:extLst>
              <a:ext uri="{FF2B5EF4-FFF2-40B4-BE49-F238E27FC236}">
                <a16:creationId xmlns:a16="http://schemas.microsoft.com/office/drawing/2014/main" id="{70C446D6-1930-7AF9-1F5A-543556148B72}"/>
              </a:ext>
            </a:extLst>
          </p:cNvPr>
          <p:cNvSpPr>
            <a:spLocks noChangeArrowheads="1"/>
          </p:cNvSpPr>
          <p:nvPr/>
        </p:nvSpPr>
        <p:spPr bwMode="auto">
          <a:xfrm>
            <a:off x="412750" y="7956550"/>
            <a:ext cx="603885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nSpc>
                <a:spcPct val="150000"/>
              </a:lnSpc>
              <a:spcBef>
                <a:spcPct val="25000"/>
              </a:spcBef>
              <a:buFont typeface="Calibri" panose="020F0502020204030204" pitchFamily="34" charset="0"/>
              <a:buAutoNum type="arabicPeriod"/>
            </a:pPr>
            <a:r>
              <a:rPr lang="ja-JP" altLang="en-US" sz="1100">
                <a:latin typeface="HG丸ｺﾞｼｯｸM-PRO" panose="020F0600000000000000" pitchFamily="50" charset="-128"/>
              </a:rPr>
              <a:t>当園では、保護者様のメールアドレスを安全に登録・管理でき、また緊急災害時の連絡に強い、外部業者のメール配信システムを導入しています。</a:t>
            </a:r>
          </a:p>
        </p:txBody>
      </p:sp>
      <p:sp>
        <p:nvSpPr>
          <p:cNvPr id="46088" name="スライド番号プレースホルダー 1">
            <a:extLst>
              <a:ext uri="{FF2B5EF4-FFF2-40B4-BE49-F238E27FC236}">
                <a16:creationId xmlns:a16="http://schemas.microsoft.com/office/drawing/2014/main" id="{7FB7D025-ACF1-24D9-571E-92117E95F85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spcBef>
                <a:spcPct val="0"/>
              </a:spcBef>
              <a:buFontTx/>
              <a:buNone/>
            </a:pPr>
            <a:fld id="{9FD2F434-CFF2-40E5-9D76-DC20E4CF1FB7}" type="slidenum">
              <a:rPr lang="ja-JP" altLang="en-US" sz="1000" smtClean="0">
                <a:ea typeface="ＭＳ Ｐゴシック" panose="020B0600070205080204" pitchFamily="50" charset="-128"/>
              </a:rPr>
              <a:pPr>
                <a:spcBef>
                  <a:spcPct val="0"/>
                </a:spcBef>
                <a:buFontTx/>
                <a:buNone/>
              </a:pPr>
              <a:t>16</a:t>
            </a:fld>
            <a:endParaRPr lang="ja-JP" altLang="en-US" sz="1000">
              <a:ea typeface="ＭＳ Ｐゴシック" panose="020B0600070205080204" pitchFamily="50"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角丸四角形 3">
            <a:extLst>
              <a:ext uri="{FF2B5EF4-FFF2-40B4-BE49-F238E27FC236}">
                <a16:creationId xmlns:a16="http://schemas.microsoft.com/office/drawing/2014/main" id="{5D0BF3A1-68A8-40A2-8217-97F96367D1FC}"/>
              </a:ext>
            </a:extLst>
          </p:cNvPr>
          <p:cNvSpPr>
            <a:spLocks noChangeArrowheads="1"/>
          </p:cNvSpPr>
          <p:nvPr/>
        </p:nvSpPr>
        <p:spPr bwMode="auto">
          <a:xfrm>
            <a:off x="550863" y="8264525"/>
            <a:ext cx="5911850" cy="796925"/>
          </a:xfrm>
          <a:prstGeom prst="roundRect">
            <a:avLst>
              <a:gd name="adj" fmla="val 0"/>
            </a:avLst>
          </a:prstGeom>
          <a:solidFill>
            <a:srgbClr val="9AD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nSpc>
                <a:spcPts val="2000"/>
              </a:lnSpc>
              <a:spcBef>
                <a:spcPct val="0"/>
              </a:spcBef>
              <a:buFontTx/>
              <a:buNone/>
              <a:defRPr/>
            </a:pPr>
            <a:r>
              <a:rPr lang="ja-JP" altLang="en-US" sz="1200" b="1" dirty="0">
                <a:solidFill>
                  <a:schemeClr val="bg1"/>
                </a:solidFill>
                <a:latin typeface="HG丸ｺﾞｼｯｸM-PRO" panose="020F0600000000000000" pitchFamily="50" charset="-128"/>
              </a:rPr>
              <a:t>地震などの際に園にとどまることが危険になった場合の避難先</a:t>
            </a:r>
            <a:endParaRPr lang="en-US" altLang="ja-JP" sz="1200" b="1" dirty="0">
              <a:solidFill>
                <a:schemeClr val="bg1"/>
              </a:solidFill>
              <a:latin typeface="HG丸ｺﾞｼｯｸM-PRO" panose="020F0600000000000000" pitchFamily="50" charset="-128"/>
            </a:endParaRPr>
          </a:p>
          <a:p>
            <a:pPr marL="444500" indent="-263525">
              <a:lnSpc>
                <a:spcPts val="2000"/>
              </a:lnSpc>
              <a:spcBef>
                <a:spcPct val="0"/>
              </a:spcBef>
              <a:buFont typeface="Wingdings" panose="05000000000000000000" pitchFamily="2" charset="2"/>
              <a:buChar char="l"/>
              <a:tabLst>
                <a:tab pos="180975" algn="l"/>
              </a:tabLst>
              <a:defRPr/>
            </a:pPr>
            <a:r>
              <a:rPr lang="ja-JP" altLang="en-US" sz="1400" b="1" dirty="0">
                <a:solidFill>
                  <a:schemeClr val="bg1"/>
                </a:solidFill>
                <a:latin typeface="HG丸ｺﾞｼｯｸM-PRO" panose="020F0600000000000000" pitchFamily="50" charset="-128"/>
              </a:rPr>
              <a:t>広域避難場所　：</a:t>
            </a:r>
            <a:r>
              <a:rPr lang="ja-JP" altLang="en-US" sz="1400" b="1">
                <a:solidFill>
                  <a:schemeClr val="bg1"/>
                </a:solidFill>
                <a:latin typeface="HG丸ｺﾞｼｯｸM-PRO" panose="020F0600000000000000" pitchFamily="50" charset="-128"/>
              </a:rPr>
              <a:t>東京科学大学 </a:t>
            </a:r>
            <a:r>
              <a:rPr lang="en-US" altLang="ja-JP" sz="1400" b="1" dirty="0">
                <a:solidFill>
                  <a:schemeClr val="bg1"/>
                </a:solidFill>
                <a:latin typeface="HG丸ｺﾞｼｯｸM-PRO" panose="020F0600000000000000" pitchFamily="50" charset="-128"/>
              </a:rPr>
              <a:t>(</a:t>
            </a:r>
            <a:r>
              <a:rPr lang="ja-JP" altLang="en-US" sz="1400" b="1" dirty="0">
                <a:solidFill>
                  <a:schemeClr val="bg1"/>
                </a:solidFill>
                <a:latin typeface="HG丸ｺﾞｼｯｸM-PRO" panose="020F0600000000000000" pitchFamily="50" charset="-128"/>
              </a:rPr>
              <a:t>目黒区大岡山</a:t>
            </a:r>
            <a:r>
              <a:rPr lang="en-US" altLang="ja-JP" sz="1400" b="1" dirty="0">
                <a:solidFill>
                  <a:schemeClr val="bg1"/>
                </a:solidFill>
                <a:latin typeface="HG丸ｺﾞｼｯｸM-PRO" panose="020F0600000000000000" pitchFamily="50" charset="-128"/>
              </a:rPr>
              <a:t>2-12-1)</a:t>
            </a:r>
            <a:endParaRPr lang="ja-JP" altLang="en-US" sz="1400" b="1" dirty="0">
              <a:solidFill>
                <a:schemeClr val="bg1"/>
              </a:solidFill>
              <a:latin typeface="HG丸ｺﾞｼｯｸM-PRO" panose="020F0600000000000000" pitchFamily="50" charset="-128"/>
            </a:endParaRPr>
          </a:p>
        </p:txBody>
      </p:sp>
      <p:sp>
        <p:nvSpPr>
          <p:cNvPr id="60423" name="スライド番号プレースホルダー 1">
            <a:extLst>
              <a:ext uri="{FF2B5EF4-FFF2-40B4-BE49-F238E27FC236}">
                <a16:creationId xmlns:a16="http://schemas.microsoft.com/office/drawing/2014/main" id="{F0777347-0DE2-4F7B-93F1-81ED670861AA}"/>
              </a:ext>
            </a:extLst>
          </p:cNvPr>
          <p:cNvSpPr>
            <a:spLocks noGrp="1"/>
          </p:cNvSpPr>
          <p:nvPr>
            <p:ph type="sldNum" sz="quarter" idx="4294967295"/>
          </p:nvPr>
        </p:nvSpPr>
        <p:spPr bwMode="auto">
          <a:xfrm>
            <a:off x="6529388" y="8928100"/>
            <a:ext cx="465137" cy="2095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spcBef>
                <a:spcPct val="0"/>
              </a:spcBef>
              <a:buFontTx/>
              <a:buNone/>
            </a:pPr>
            <a:fld id="{8F997E13-C094-4E8A-8B06-B7964566B67A}" type="slidenum">
              <a:rPr lang="ja-JP" altLang="en-US" sz="1000">
                <a:ea typeface="ＭＳ Ｐゴシック" panose="020B0600070205080204" pitchFamily="50" charset="-128"/>
              </a:rPr>
              <a:pPr>
                <a:spcBef>
                  <a:spcPct val="0"/>
                </a:spcBef>
                <a:buFontTx/>
                <a:buNone/>
              </a:pPr>
              <a:t>17</a:t>
            </a:fld>
            <a:endParaRPr lang="ja-JP" altLang="en-US" sz="1000">
              <a:ea typeface="ＭＳ Ｐゴシック" panose="020B0600070205080204" pitchFamily="50" charset="-128"/>
            </a:endParaRPr>
          </a:p>
        </p:txBody>
      </p:sp>
      <p:sp>
        <p:nvSpPr>
          <p:cNvPr id="12" name="コンテンツ プレースホルダー 2">
            <a:extLst>
              <a:ext uri="{FF2B5EF4-FFF2-40B4-BE49-F238E27FC236}">
                <a16:creationId xmlns:a16="http://schemas.microsoft.com/office/drawing/2014/main" id="{3F1EA40A-6179-40EE-AA04-D4BF8DBFBD30}"/>
              </a:ext>
            </a:extLst>
          </p:cNvPr>
          <p:cNvSpPr>
            <a:spLocks noGrp="1"/>
          </p:cNvSpPr>
          <p:nvPr>
            <p:ph idx="1"/>
          </p:nvPr>
        </p:nvSpPr>
        <p:spPr>
          <a:xfrm>
            <a:off x="227013" y="1273175"/>
            <a:ext cx="6403975" cy="966788"/>
          </a:xfrm>
        </p:spPr>
        <p:txBody>
          <a:bodyPr/>
          <a:lstStyle/>
          <a:p>
            <a:pPr>
              <a:lnSpc>
                <a:spcPct val="150000"/>
              </a:lnSpc>
              <a:buFont typeface="Wingdings" panose="05000000000000000000" pitchFamily="2" charset="2"/>
              <a:buChar char="l"/>
              <a:defRPr/>
            </a:pPr>
            <a:r>
              <a:rPr lang="ja-JP" altLang="en-US" sz="1600">
                <a:latin typeface="Arial" charset="0"/>
              </a:rPr>
              <a:t>安全管理について</a:t>
            </a:r>
            <a:endParaRPr lang="en-US" altLang="ja-JP" sz="1600">
              <a:latin typeface="Arial" charset="0"/>
            </a:endParaRPr>
          </a:p>
          <a:p>
            <a:pPr>
              <a:lnSpc>
                <a:spcPct val="150000"/>
              </a:lnSpc>
              <a:buFont typeface="Wingdings" panose="05000000000000000000" pitchFamily="2" charset="2"/>
              <a:buChar char="l"/>
              <a:defRPr/>
            </a:pPr>
            <a:endParaRPr lang="en-US" altLang="ja-JP" sz="1600">
              <a:latin typeface="Arial" charset="0"/>
            </a:endParaRPr>
          </a:p>
          <a:p>
            <a:pPr marL="0" indent="0">
              <a:lnSpc>
                <a:spcPct val="150000"/>
              </a:lnSpc>
              <a:buFont typeface="Arial" panose="020B0604020202020204" pitchFamily="34" charset="0"/>
              <a:buNone/>
              <a:defRPr/>
            </a:pPr>
            <a:endParaRPr lang="en-US" altLang="ja-JP" sz="1600">
              <a:latin typeface="Arial" charset="0"/>
            </a:endParaRPr>
          </a:p>
          <a:p>
            <a:pPr marL="0" indent="0">
              <a:lnSpc>
                <a:spcPct val="150000"/>
              </a:lnSpc>
              <a:buFont typeface="Arial" panose="020B0604020202020204" pitchFamily="34" charset="0"/>
              <a:buNone/>
              <a:defRPr/>
            </a:pPr>
            <a:endParaRPr lang="en-US" altLang="ja-JP" sz="1600">
              <a:latin typeface="Arial" charset="0"/>
            </a:endParaRPr>
          </a:p>
          <a:p>
            <a:pPr marL="0" indent="0">
              <a:lnSpc>
                <a:spcPct val="150000"/>
              </a:lnSpc>
              <a:buFont typeface="Arial" panose="020B0604020202020204" pitchFamily="34" charset="0"/>
              <a:buNone/>
              <a:defRPr/>
            </a:pPr>
            <a:endParaRPr lang="en-US" altLang="ja-JP" sz="1600">
              <a:latin typeface="Arial" charset="0"/>
            </a:endParaRPr>
          </a:p>
          <a:p>
            <a:pPr marL="0" indent="0">
              <a:lnSpc>
                <a:spcPct val="150000"/>
              </a:lnSpc>
              <a:buFont typeface="Arial" panose="020B0604020202020204" pitchFamily="34" charset="0"/>
              <a:buNone/>
              <a:defRPr/>
            </a:pPr>
            <a:endParaRPr lang="en-US" altLang="ja-JP" sz="1600">
              <a:latin typeface="Arial" charset="0"/>
            </a:endParaRPr>
          </a:p>
          <a:p>
            <a:pPr marL="0" indent="0">
              <a:lnSpc>
                <a:spcPct val="150000"/>
              </a:lnSpc>
              <a:buFont typeface="Arial" panose="020B0604020202020204" pitchFamily="34" charset="0"/>
              <a:buNone/>
              <a:defRPr/>
            </a:pPr>
            <a:endParaRPr lang="en-US" altLang="ja-JP" sz="1600">
              <a:latin typeface="Arial" charset="0"/>
            </a:endParaRPr>
          </a:p>
          <a:p>
            <a:pPr>
              <a:lnSpc>
                <a:spcPct val="150000"/>
              </a:lnSpc>
              <a:buFont typeface="Wingdings" panose="05000000000000000000" pitchFamily="2" charset="2"/>
              <a:buChar char="l"/>
              <a:defRPr/>
            </a:pPr>
            <a:endParaRPr lang="en-US" altLang="ja-JP" sz="1600">
              <a:latin typeface="Arial" charset="0"/>
            </a:endParaRPr>
          </a:p>
        </p:txBody>
      </p:sp>
      <p:sp>
        <p:nvSpPr>
          <p:cNvPr id="13" name="正方形/長方形 1">
            <a:extLst>
              <a:ext uri="{FF2B5EF4-FFF2-40B4-BE49-F238E27FC236}">
                <a16:creationId xmlns:a16="http://schemas.microsoft.com/office/drawing/2014/main" id="{F4022EF5-22B5-4753-BF95-B8F13845E411}"/>
              </a:ext>
            </a:extLst>
          </p:cNvPr>
          <p:cNvSpPr>
            <a:spLocks noChangeArrowheads="1"/>
          </p:cNvSpPr>
          <p:nvPr/>
        </p:nvSpPr>
        <p:spPr bwMode="auto">
          <a:xfrm>
            <a:off x="417513" y="1639888"/>
            <a:ext cx="6038850" cy="3099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marL="228600" indent="-228600">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nSpc>
                <a:spcPct val="150000"/>
              </a:lnSpc>
              <a:spcBef>
                <a:spcPct val="25000"/>
              </a:spcBef>
              <a:buFont typeface="Calibri" panose="020F0502020204030204" pitchFamily="34" charset="0"/>
              <a:buAutoNum type="arabicPeriod"/>
            </a:pPr>
            <a:r>
              <a:rPr lang="ja-JP" altLang="en-US" sz="1100" dirty="0">
                <a:latin typeface="HG丸ｺﾞｼｯｸM-PRO" panose="020F0600000000000000" pitchFamily="50" charset="-128"/>
              </a:rPr>
              <a:t>防犯上エントランスに２重の扉を設けています。まず、玄関の扉はモニター付きインターフォンを押して頂くと保育士が来園者を確認し電子錠を開錠します。玄関の扉を開け入った後、エントランスと乳児室・保育室の間に開錠するタイプの扉を設置しています。</a:t>
            </a:r>
          </a:p>
          <a:p>
            <a:pPr>
              <a:lnSpc>
                <a:spcPct val="150000"/>
              </a:lnSpc>
              <a:spcBef>
                <a:spcPct val="25000"/>
              </a:spcBef>
              <a:buFont typeface="Calibri" panose="020F0502020204030204" pitchFamily="34" charset="0"/>
              <a:buAutoNum type="arabicPeriod"/>
            </a:pPr>
            <a:r>
              <a:rPr lang="ja-JP" altLang="en-US" sz="1100" dirty="0">
                <a:latin typeface="HG丸ｺﾞｼｯｸM-PRO" panose="020F0600000000000000" pitchFamily="50" charset="-128"/>
              </a:rPr>
              <a:t>普段より、園外の清掃や挨拶などを通じ地域住民の皆様と交流を図り、当園へ関心をもっていただくことで安全につなげるよう努めます。</a:t>
            </a:r>
            <a:endParaRPr lang="en-US" altLang="ja-JP" sz="1100" dirty="0">
              <a:latin typeface="HG丸ｺﾞｼｯｸM-PRO" panose="020F0600000000000000" pitchFamily="50" charset="-128"/>
            </a:endParaRPr>
          </a:p>
          <a:p>
            <a:pPr>
              <a:lnSpc>
                <a:spcPct val="150000"/>
              </a:lnSpc>
              <a:spcBef>
                <a:spcPct val="25000"/>
              </a:spcBef>
              <a:buFont typeface="Calibri" panose="020F0502020204030204" pitchFamily="34" charset="0"/>
              <a:buAutoNum type="arabicPeriod"/>
            </a:pPr>
            <a:r>
              <a:rPr lang="ja-JP" altLang="en-US" sz="1100" dirty="0">
                <a:latin typeface="HG丸ｺﾞｼｯｸM-PRO" panose="020F0600000000000000" pitchFamily="50" charset="-128"/>
              </a:rPr>
              <a:t>不審者の侵入を想定した訓練を行います。</a:t>
            </a:r>
            <a:endParaRPr lang="en-US" altLang="ja-JP" sz="1100" dirty="0">
              <a:latin typeface="HG丸ｺﾞｼｯｸM-PRO" panose="020F0600000000000000" pitchFamily="50" charset="-128"/>
            </a:endParaRPr>
          </a:p>
          <a:p>
            <a:pPr>
              <a:lnSpc>
                <a:spcPct val="150000"/>
              </a:lnSpc>
              <a:spcBef>
                <a:spcPct val="25000"/>
              </a:spcBef>
              <a:buFont typeface="Calibri" panose="020F0502020204030204" pitchFamily="34" charset="0"/>
              <a:buAutoNum type="arabicPeriod"/>
            </a:pPr>
            <a:r>
              <a:rPr lang="ja-JP" altLang="en-US" sz="1100" dirty="0">
                <a:latin typeface="HG丸ｺﾞｼｯｸM-PRO" panose="020F0600000000000000" pitchFamily="50" charset="-128"/>
              </a:rPr>
              <a:t>保育室内の事故防止のために、安全点検チェックリストを作成します。</a:t>
            </a:r>
          </a:p>
          <a:p>
            <a:pPr>
              <a:lnSpc>
                <a:spcPct val="150000"/>
              </a:lnSpc>
              <a:spcBef>
                <a:spcPct val="25000"/>
              </a:spcBef>
              <a:buFont typeface="Calibri" panose="020F0502020204030204" pitchFamily="34" charset="0"/>
              <a:buAutoNum type="arabicPeriod"/>
            </a:pPr>
            <a:r>
              <a:rPr lang="ja-JP" altLang="en-US" sz="1100" dirty="0">
                <a:latin typeface="HG丸ｺﾞｼｯｸM-PRO" panose="020F0600000000000000" pitchFamily="50" charset="-128"/>
              </a:rPr>
              <a:t>お散歩のルートや園外保育先の道中・現地の安全点検を徹底します。</a:t>
            </a:r>
          </a:p>
          <a:p>
            <a:pPr>
              <a:lnSpc>
                <a:spcPct val="150000"/>
              </a:lnSpc>
              <a:spcBef>
                <a:spcPct val="25000"/>
              </a:spcBef>
              <a:buFont typeface="Calibri" panose="020F0502020204030204" pitchFamily="34" charset="0"/>
              <a:buAutoNum type="arabicPeriod"/>
            </a:pPr>
            <a:r>
              <a:rPr lang="ja-JP" altLang="en-US" sz="1100" dirty="0">
                <a:latin typeface="HG丸ｺﾞｼｯｸM-PRO" panose="020F0600000000000000" pitchFamily="50" charset="-128"/>
              </a:rPr>
              <a:t>園外など外出時は、保育士は防犯ブザーを携行します。</a:t>
            </a:r>
          </a:p>
          <a:p>
            <a:pPr>
              <a:lnSpc>
                <a:spcPct val="150000"/>
              </a:lnSpc>
              <a:spcBef>
                <a:spcPct val="25000"/>
              </a:spcBef>
              <a:buFont typeface="Calibri" panose="020F0502020204030204" pitchFamily="34" charset="0"/>
              <a:buAutoNum type="arabicPeriod"/>
            </a:pPr>
            <a:r>
              <a:rPr lang="ja-JP" altLang="en-US" sz="1100" dirty="0">
                <a:latin typeface="HG丸ｺﾞｼｯｸM-PRO"/>
                <a:ea typeface="HG丸ｺﾞｼｯｸM-PRO"/>
              </a:rPr>
              <a:t>普通または上級救急救命の資格を取得している保育士が在籍しています。事故の知識や予防と一次救命措置についての定期的な研修も実施いたします。</a:t>
            </a:r>
          </a:p>
        </p:txBody>
      </p:sp>
      <p:sp>
        <p:nvSpPr>
          <p:cNvPr id="14" name="正方形/長方形 1">
            <a:extLst>
              <a:ext uri="{FF2B5EF4-FFF2-40B4-BE49-F238E27FC236}">
                <a16:creationId xmlns:a16="http://schemas.microsoft.com/office/drawing/2014/main" id="{D5905F2C-0F04-4BF1-A762-D1B177ED75F3}"/>
              </a:ext>
            </a:extLst>
          </p:cNvPr>
          <p:cNvSpPr>
            <a:spLocks noChangeArrowheads="1"/>
          </p:cNvSpPr>
          <p:nvPr/>
        </p:nvSpPr>
        <p:spPr bwMode="auto">
          <a:xfrm>
            <a:off x="417513" y="5106232"/>
            <a:ext cx="6038850" cy="305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nSpc>
                <a:spcPct val="150000"/>
              </a:lnSpc>
              <a:spcBef>
                <a:spcPct val="25000"/>
              </a:spcBef>
              <a:buFont typeface="Calibri" panose="020F0502020204030204" pitchFamily="34" charset="0"/>
              <a:buAutoNum type="arabicPeriod"/>
            </a:pPr>
            <a:r>
              <a:rPr lang="ja-JP" altLang="en-US" sz="1100">
                <a:latin typeface="HG丸ｺﾞｼｯｸM-PRO" panose="020F0600000000000000" pitchFamily="50" charset="-128"/>
              </a:rPr>
              <a:t>非常災害等に備えて、月</a:t>
            </a:r>
            <a:r>
              <a:rPr lang="en-US" altLang="ja-JP" sz="1100">
                <a:latin typeface="HG丸ｺﾞｼｯｸM-PRO" panose="020F0600000000000000" pitchFamily="50" charset="-128"/>
              </a:rPr>
              <a:t>1</a:t>
            </a:r>
            <a:r>
              <a:rPr lang="ja-JP" altLang="en-US" sz="1100">
                <a:latin typeface="HG丸ｺﾞｼｯｸM-PRO" panose="020F0600000000000000" pitchFamily="50" charset="-128"/>
              </a:rPr>
              <a:t>回、消火訓練・避難訓練を行います。</a:t>
            </a:r>
            <a:endParaRPr lang="en-US" altLang="ja-JP" sz="1100">
              <a:latin typeface="HG丸ｺﾞｼｯｸM-PRO" panose="020F0600000000000000" pitchFamily="50" charset="-128"/>
            </a:endParaRPr>
          </a:p>
          <a:p>
            <a:pPr>
              <a:lnSpc>
                <a:spcPct val="150000"/>
              </a:lnSpc>
              <a:spcBef>
                <a:spcPct val="25000"/>
              </a:spcBef>
              <a:buFont typeface="Calibri" panose="020F0502020204030204" pitchFamily="34" charset="0"/>
              <a:buAutoNum type="arabicPeriod"/>
            </a:pPr>
            <a:r>
              <a:rPr lang="ja-JP" altLang="en-US" sz="1100">
                <a:latin typeface="HG丸ｺﾞｼｯｸM-PRO" panose="020F0600000000000000" pitchFamily="50" charset="-128"/>
              </a:rPr>
              <a:t>緊急時には一斉配信メールサービス（別途ご案内）で連絡します。災害でメール受信ができない場合でも、保護者専用サイトで情報を確認できるサービスです。年２回程度、訓練としてテストメールを配信いたします。</a:t>
            </a:r>
            <a:endParaRPr lang="en-US" altLang="ja-JP" sz="1100">
              <a:latin typeface="HG丸ｺﾞｼｯｸM-PRO" panose="020F0600000000000000" pitchFamily="50" charset="-128"/>
            </a:endParaRPr>
          </a:p>
          <a:p>
            <a:pPr>
              <a:lnSpc>
                <a:spcPct val="150000"/>
              </a:lnSpc>
              <a:spcBef>
                <a:spcPct val="25000"/>
              </a:spcBef>
              <a:buFont typeface="Calibri" panose="020F0502020204030204" pitchFamily="34" charset="0"/>
              <a:buAutoNum type="arabicPeriod"/>
            </a:pPr>
            <a:r>
              <a:rPr lang="ja-JP" altLang="en-US" sz="1100">
                <a:latin typeface="HG丸ｺﾞｼｯｸM-PRO" panose="020F0600000000000000" pitchFamily="50" charset="-128"/>
              </a:rPr>
              <a:t>また、災害時には、ＮＴＴ東日本の災害伝言ダイヤルに園が情報を録音します。保護者の皆様は、「１７１」にダイヤルのうえ、ガイダンスに従い、当園の電話番号を入力し、伝言を再生してください。</a:t>
            </a:r>
            <a:endParaRPr lang="en-US" altLang="ja-JP" sz="1100">
              <a:latin typeface="HG丸ｺﾞｼｯｸM-PRO" panose="020F0600000000000000" pitchFamily="50" charset="-128"/>
            </a:endParaRPr>
          </a:p>
          <a:p>
            <a:pPr>
              <a:lnSpc>
                <a:spcPct val="150000"/>
              </a:lnSpc>
              <a:spcBef>
                <a:spcPct val="25000"/>
              </a:spcBef>
              <a:buFont typeface="Calibri" panose="020F0502020204030204" pitchFamily="34" charset="0"/>
              <a:buAutoNum type="arabicPeriod"/>
            </a:pPr>
            <a:r>
              <a:rPr lang="ja-JP" altLang="en-US" sz="1100">
                <a:latin typeface="HG丸ｺﾞｼｯｸM-PRO" panose="020F0600000000000000" pitchFamily="50" charset="-128"/>
              </a:rPr>
              <a:t>園には災害用非常食・水・救急用品などが備えてあります。</a:t>
            </a:r>
            <a:endParaRPr lang="en-US" altLang="ja-JP" sz="1100">
              <a:latin typeface="HG丸ｺﾞｼｯｸM-PRO" panose="020F0600000000000000" pitchFamily="50" charset="-128"/>
            </a:endParaRPr>
          </a:p>
          <a:p>
            <a:pPr>
              <a:lnSpc>
                <a:spcPct val="150000"/>
              </a:lnSpc>
              <a:spcBef>
                <a:spcPct val="25000"/>
              </a:spcBef>
              <a:buFont typeface="Calibri" panose="020F0502020204030204" pitchFamily="34" charset="0"/>
              <a:buAutoNum type="arabicPeriod"/>
            </a:pPr>
            <a:r>
              <a:rPr lang="ja-JP" altLang="en-US" sz="1100">
                <a:latin typeface="HG丸ｺﾞｼｯｸM-PRO" panose="020F0600000000000000" pitchFamily="50" charset="-128"/>
              </a:rPr>
              <a:t>災害時には、安全確実な引渡しのため、「災害時引き取りカード（園が用意）」をご持参いただきお子様の引き渡しをいたします。引き取り訓練を年１回程度送迎時に行います。</a:t>
            </a:r>
            <a:endParaRPr lang="en-US" altLang="ja-JP" sz="1100">
              <a:latin typeface="HG丸ｺﾞｼｯｸM-PRO" panose="020F0600000000000000" pitchFamily="50" charset="-128"/>
            </a:endParaRPr>
          </a:p>
          <a:p>
            <a:pPr>
              <a:lnSpc>
                <a:spcPct val="150000"/>
              </a:lnSpc>
              <a:spcBef>
                <a:spcPct val="25000"/>
              </a:spcBef>
              <a:buFont typeface="Calibri" panose="020F0502020204030204" pitchFamily="34" charset="0"/>
              <a:buAutoNum type="arabicPeriod"/>
            </a:pPr>
            <a:r>
              <a:rPr lang="ja-JP" altLang="en-US" sz="1100">
                <a:latin typeface="HG丸ｺﾞｼｯｸM-PRO" panose="020F0600000000000000" pitchFamily="50" charset="-128"/>
              </a:rPr>
              <a:t>防災管理責任者は施設長となります。</a:t>
            </a:r>
            <a:endParaRPr lang="en-US" altLang="ja-JP" sz="1100">
              <a:latin typeface="HG丸ｺﾞｼｯｸM-PRO" panose="020F0600000000000000" pitchFamily="50" charset="-128"/>
            </a:endParaRPr>
          </a:p>
        </p:txBody>
      </p:sp>
      <p:sp>
        <p:nvSpPr>
          <p:cNvPr id="15" name="コンテンツ プレースホルダー 2">
            <a:extLst>
              <a:ext uri="{FF2B5EF4-FFF2-40B4-BE49-F238E27FC236}">
                <a16:creationId xmlns:a16="http://schemas.microsoft.com/office/drawing/2014/main" id="{CE78B13D-0329-44F8-88F0-3E879A3A88A1}"/>
              </a:ext>
            </a:extLst>
          </p:cNvPr>
          <p:cNvSpPr txBox="1">
            <a:spLocks/>
          </p:cNvSpPr>
          <p:nvPr/>
        </p:nvSpPr>
        <p:spPr bwMode="auto">
          <a:xfrm>
            <a:off x="234950" y="4739519"/>
            <a:ext cx="6403975" cy="966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nSpc>
                <a:spcPct val="150000"/>
              </a:lnSpc>
              <a:buFont typeface="Wingdings" panose="05000000000000000000" pitchFamily="2" charset="2"/>
              <a:buChar char="l"/>
            </a:pPr>
            <a:r>
              <a:rPr lang="ja-JP" altLang="en-US" sz="1600"/>
              <a:t>緊急時について</a:t>
            </a:r>
            <a:endParaRPr lang="en-US" altLang="ja-JP" sz="1600"/>
          </a:p>
        </p:txBody>
      </p:sp>
      <p:sp>
        <p:nvSpPr>
          <p:cNvPr id="16" name="タイトル 1">
            <a:extLst>
              <a:ext uri="{FF2B5EF4-FFF2-40B4-BE49-F238E27FC236}">
                <a16:creationId xmlns:a16="http://schemas.microsoft.com/office/drawing/2014/main" id="{1A426BCA-BA7A-47EC-A7C7-F29D79137950}"/>
              </a:ext>
            </a:extLst>
          </p:cNvPr>
          <p:cNvSpPr>
            <a:spLocks noGrp="1"/>
          </p:cNvSpPr>
          <p:nvPr>
            <p:ph type="title"/>
          </p:nvPr>
        </p:nvSpPr>
        <p:spPr>
          <a:xfrm>
            <a:off x="0" y="0"/>
            <a:ext cx="6858000" cy="1233488"/>
          </a:xfrm>
        </p:spPr>
        <p:txBody>
          <a:bodyPr/>
          <a:lstStyle/>
          <a:p>
            <a:r>
              <a:rPr lang="en-US" altLang="ja-JP" sz="2400" dirty="0">
                <a:latin typeface="HG丸ｺﾞｼｯｸM-PRO" panose="020F0600000000000000" pitchFamily="50" charset="-128"/>
                <a:cs typeface="Arial" panose="020B0604020202020204" pitchFamily="34" charset="0"/>
              </a:rPr>
              <a:t>9.</a:t>
            </a:r>
            <a:r>
              <a:rPr lang="ja-JP" altLang="en-US" sz="2400" dirty="0">
                <a:latin typeface="HG丸ｺﾞｼｯｸM-PRO" panose="020F0600000000000000" pitchFamily="50" charset="-128"/>
              </a:rPr>
              <a:t>　安全管理と緊急時について　</a:t>
            </a:r>
            <a:r>
              <a:rPr lang="en-US" altLang="ja-JP" sz="2400" dirty="0">
                <a:latin typeface="HG丸ｺﾞｼｯｸM-PRO" panose="020F0600000000000000" pitchFamily="50" charset="-128"/>
                <a:cs typeface="Arial" panose="020B0604020202020204" pitchFamily="34" charset="0"/>
              </a:rPr>
              <a:t>1/2</a:t>
            </a:r>
            <a:endParaRPr lang="ja-JP" altLang="en-US" sz="2400" dirty="0">
              <a:latin typeface="HG丸ｺﾞｼｯｸM-PRO" panose="020F0600000000000000" pitchFamily="50" charset="-128"/>
              <a:cs typeface="Arial" panose="020B0604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コンテンツ プレースホルダー 2">
            <a:extLst>
              <a:ext uri="{FF2B5EF4-FFF2-40B4-BE49-F238E27FC236}">
                <a16:creationId xmlns:a16="http://schemas.microsoft.com/office/drawing/2014/main" id="{2C076BA7-AC41-4578-94EF-161D8DFAB7C3}"/>
              </a:ext>
            </a:extLst>
          </p:cNvPr>
          <p:cNvSpPr>
            <a:spLocks noGrp="1"/>
          </p:cNvSpPr>
          <p:nvPr>
            <p:ph idx="1"/>
          </p:nvPr>
        </p:nvSpPr>
        <p:spPr>
          <a:xfrm>
            <a:off x="227013" y="1400175"/>
            <a:ext cx="6403975" cy="966788"/>
          </a:xfrm>
        </p:spPr>
        <p:txBody>
          <a:bodyPr/>
          <a:lstStyle/>
          <a:p>
            <a:pPr>
              <a:lnSpc>
                <a:spcPct val="150000"/>
              </a:lnSpc>
              <a:buFont typeface="Wingdings" panose="05000000000000000000" pitchFamily="2" charset="2"/>
              <a:buChar char="l"/>
              <a:defRPr/>
            </a:pPr>
            <a:r>
              <a:rPr lang="ja-JP" altLang="ja-JP" sz="1800"/>
              <a:t>各種警報発令時</a:t>
            </a:r>
            <a:r>
              <a:rPr lang="ja-JP" altLang="en-US" sz="1800">
                <a:latin typeface="Arial" charset="0"/>
              </a:rPr>
              <a:t>について</a:t>
            </a:r>
            <a:endParaRPr lang="en-US" altLang="ja-JP" sz="1800">
              <a:latin typeface="Arial" charset="0"/>
            </a:endParaRPr>
          </a:p>
          <a:p>
            <a:pPr>
              <a:lnSpc>
                <a:spcPct val="150000"/>
              </a:lnSpc>
              <a:buFont typeface="Wingdings" panose="05000000000000000000" pitchFamily="2" charset="2"/>
              <a:buChar char="l"/>
              <a:defRPr/>
            </a:pPr>
            <a:endParaRPr lang="en-US" altLang="ja-JP" sz="1800">
              <a:latin typeface="Arial" charset="0"/>
            </a:endParaRPr>
          </a:p>
          <a:p>
            <a:pPr>
              <a:lnSpc>
                <a:spcPct val="150000"/>
              </a:lnSpc>
              <a:buFont typeface="Wingdings" panose="05000000000000000000" pitchFamily="2" charset="2"/>
              <a:buChar char="l"/>
              <a:defRPr/>
            </a:pPr>
            <a:endParaRPr lang="en-US" altLang="ja-JP" sz="1800">
              <a:latin typeface="Arial" charset="0"/>
            </a:endParaRPr>
          </a:p>
          <a:p>
            <a:pPr>
              <a:lnSpc>
                <a:spcPct val="150000"/>
              </a:lnSpc>
              <a:buFont typeface="Wingdings" panose="05000000000000000000" pitchFamily="2" charset="2"/>
              <a:buChar char="l"/>
              <a:defRPr/>
            </a:pPr>
            <a:endParaRPr lang="en-US" altLang="ja-JP" sz="1800">
              <a:latin typeface="Arial" charset="0"/>
            </a:endParaRPr>
          </a:p>
          <a:p>
            <a:pPr marL="0" indent="0">
              <a:lnSpc>
                <a:spcPct val="150000"/>
              </a:lnSpc>
              <a:buFont typeface="Arial" panose="020B0604020202020204" pitchFamily="34" charset="0"/>
              <a:buNone/>
              <a:defRPr/>
            </a:pPr>
            <a:endParaRPr lang="en-US" altLang="ja-JP" sz="1800">
              <a:latin typeface="Arial" charset="0"/>
            </a:endParaRPr>
          </a:p>
          <a:p>
            <a:pPr marL="0" indent="0">
              <a:lnSpc>
                <a:spcPct val="150000"/>
              </a:lnSpc>
              <a:buFont typeface="Arial" panose="020B0604020202020204" pitchFamily="34" charset="0"/>
              <a:buNone/>
              <a:defRPr/>
            </a:pPr>
            <a:endParaRPr lang="en-US" altLang="ja-JP" sz="1800">
              <a:latin typeface="Arial" charset="0"/>
            </a:endParaRPr>
          </a:p>
          <a:p>
            <a:pPr marL="0" indent="0">
              <a:lnSpc>
                <a:spcPct val="150000"/>
              </a:lnSpc>
              <a:buFont typeface="Arial" panose="020B0604020202020204" pitchFamily="34" charset="0"/>
              <a:buNone/>
              <a:defRPr/>
            </a:pPr>
            <a:endParaRPr lang="en-US" altLang="ja-JP" sz="1800">
              <a:latin typeface="Arial" charset="0"/>
            </a:endParaRPr>
          </a:p>
          <a:p>
            <a:pPr marL="0" indent="0">
              <a:lnSpc>
                <a:spcPct val="150000"/>
              </a:lnSpc>
              <a:buFont typeface="Arial" panose="020B0604020202020204" pitchFamily="34" charset="0"/>
              <a:buNone/>
              <a:defRPr/>
            </a:pPr>
            <a:endParaRPr lang="en-US" altLang="ja-JP" sz="1800">
              <a:latin typeface="Arial" charset="0"/>
            </a:endParaRPr>
          </a:p>
          <a:p>
            <a:pPr marL="0" indent="0">
              <a:lnSpc>
                <a:spcPct val="150000"/>
              </a:lnSpc>
              <a:buFont typeface="Arial" panose="020B0604020202020204" pitchFamily="34" charset="0"/>
              <a:buNone/>
              <a:defRPr/>
            </a:pPr>
            <a:endParaRPr lang="en-US" altLang="ja-JP" sz="1800">
              <a:latin typeface="Arial" charset="0"/>
            </a:endParaRPr>
          </a:p>
          <a:p>
            <a:pPr>
              <a:lnSpc>
                <a:spcPct val="150000"/>
              </a:lnSpc>
              <a:buFont typeface="Wingdings" panose="05000000000000000000" pitchFamily="2" charset="2"/>
              <a:buChar char="l"/>
              <a:defRPr/>
            </a:pPr>
            <a:endParaRPr lang="en-US" altLang="ja-JP" sz="1800">
              <a:latin typeface="Arial" charset="0"/>
            </a:endParaRPr>
          </a:p>
        </p:txBody>
      </p:sp>
      <p:sp>
        <p:nvSpPr>
          <p:cNvPr id="27654" name="正方形/長方形 1">
            <a:extLst>
              <a:ext uri="{FF2B5EF4-FFF2-40B4-BE49-F238E27FC236}">
                <a16:creationId xmlns:a16="http://schemas.microsoft.com/office/drawing/2014/main" id="{8A4EAD62-D19F-4457-A6B3-93E1012C13F0}"/>
              </a:ext>
            </a:extLst>
          </p:cNvPr>
          <p:cNvSpPr>
            <a:spLocks noChangeArrowheads="1"/>
          </p:cNvSpPr>
          <p:nvPr/>
        </p:nvSpPr>
        <p:spPr bwMode="auto">
          <a:xfrm>
            <a:off x="417513" y="1830388"/>
            <a:ext cx="6038850" cy="337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a:spcBef>
                <a:spcPct val="20000"/>
              </a:spcBef>
              <a:buFont typeface="Arial" pitchFamily="34" charset="0"/>
              <a:buChar char="•"/>
              <a:defRPr kumimoji="1" sz="3200">
                <a:solidFill>
                  <a:schemeClr val="tx1"/>
                </a:solidFill>
                <a:latin typeface="Arial" pitchFamily="34" charset="0"/>
                <a:ea typeface="HG丸ｺﾞｼｯｸM-PRO" pitchFamily="50" charset="-128"/>
              </a:defRPr>
            </a:lvl1pPr>
            <a:lvl2pPr marL="742950" indent="-285750">
              <a:spcBef>
                <a:spcPct val="20000"/>
              </a:spcBef>
              <a:buFont typeface="Arial" pitchFamily="34" charset="0"/>
              <a:buChar char="–"/>
              <a:defRPr kumimoji="1" sz="2800">
                <a:solidFill>
                  <a:schemeClr val="tx1"/>
                </a:solidFill>
                <a:latin typeface="Arial" pitchFamily="34" charset="0"/>
                <a:ea typeface="HG丸ｺﾞｼｯｸM-PRO" pitchFamily="50" charset="-128"/>
              </a:defRPr>
            </a:lvl2pPr>
            <a:lvl3pPr marL="1143000" indent="-228600">
              <a:spcBef>
                <a:spcPct val="20000"/>
              </a:spcBef>
              <a:buFont typeface="Arial" pitchFamily="34" charset="0"/>
              <a:buChar char="•"/>
              <a:defRPr kumimoji="1" sz="2400">
                <a:solidFill>
                  <a:schemeClr val="tx1"/>
                </a:solidFill>
                <a:latin typeface="Arial" pitchFamily="34" charset="0"/>
                <a:ea typeface="HG丸ｺﾞｼｯｸM-PRO" pitchFamily="50" charset="-128"/>
              </a:defRPr>
            </a:lvl3pPr>
            <a:lvl4pPr marL="1600200" indent="-228600">
              <a:spcBef>
                <a:spcPct val="20000"/>
              </a:spcBef>
              <a:buFont typeface="Arial" pitchFamily="34" charset="0"/>
              <a:buChar char="–"/>
              <a:defRPr kumimoji="1" sz="2000">
                <a:solidFill>
                  <a:schemeClr val="tx1"/>
                </a:solidFill>
                <a:latin typeface="Arial" pitchFamily="34" charset="0"/>
                <a:ea typeface="HG丸ｺﾞｼｯｸM-PRO" pitchFamily="50" charset="-128"/>
              </a:defRPr>
            </a:lvl4pPr>
            <a:lvl5pPr marL="2057400" indent="-228600">
              <a:spcBef>
                <a:spcPct val="20000"/>
              </a:spcBef>
              <a:buFont typeface="Arial" pitchFamily="34" charset="0"/>
              <a:buChar char="»"/>
              <a:defRPr kumimoji="1" sz="2000">
                <a:solidFill>
                  <a:schemeClr val="tx1"/>
                </a:solidFill>
                <a:latin typeface="Arial" pitchFamily="34" charset="0"/>
                <a:ea typeface="HG丸ｺﾞｼｯｸM-PRO" pitchFamily="50" charset="-128"/>
              </a:defRPr>
            </a:lvl5pPr>
            <a:lvl6pPr marL="2514600" indent="-228600" eaLnBrk="0" fontAlgn="base" hangingPunct="0">
              <a:spcBef>
                <a:spcPct val="20000"/>
              </a:spcBef>
              <a:spcAft>
                <a:spcPct val="0"/>
              </a:spcAft>
              <a:buFont typeface="Arial" pitchFamily="34" charset="0"/>
              <a:buChar char="»"/>
              <a:defRPr kumimoji="1" sz="2000">
                <a:solidFill>
                  <a:schemeClr val="tx1"/>
                </a:solidFill>
                <a:latin typeface="Arial" pitchFamily="34" charset="0"/>
                <a:ea typeface="HG丸ｺﾞｼｯｸM-PRO" pitchFamily="50" charset="-128"/>
              </a:defRPr>
            </a:lvl6pPr>
            <a:lvl7pPr marL="2971800" indent="-228600" eaLnBrk="0" fontAlgn="base" hangingPunct="0">
              <a:spcBef>
                <a:spcPct val="20000"/>
              </a:spcBef>
              <a:spcAft>
                <a:spcPct val="0"/>
              </a:spcAft>
              <a:buFont typeface="Arial" pitchFamily="34" charset="0"/>
              <a:buChar char="»"/>
              <a:defRPr kumimoji="1" sz="2000">
                <a:solidFill>
                  <a:schemeClr val="tx1"/>
                </a:solidFill>
                <a:latin typeface="Arial" pitchFamily="34" charset="0"/>
                <a:ea typeface="HG丸ｺﾞｼｯｸM-PRO" pitchFamily="50" charset="-128"/>
              </a:defRPr>
            </a:lvl7pPr>
            <a:lvl8pPr marL="3429000" indent="-228600" eaLnBrk="0" fontAlgn="base" hangingPunct="0">
              <a:spcBef>
                <a:spcPct val="20000"/>
              </a:spcBef>
              <a:spcAft>
                <a:spcPct val="0"/>
              </a:spcAft>
              <a:buFont typeface="Arial" pitchFamily="34" charset="0"/>
              <a:buChar char="»"/>
              <a:defRPr kumimoji="1" sz="2000">
                <a:solidFill>
                  <a:schemeClr val="tx1"/>
                </a:solidFill>
                <a:latin typeface="Arial" pitchFamily="34" charset="0"/>
                <a:ea typeface="HG丸ｺﾞｼｯｸM-PRO" pitchFamily="50" charset="-128"/>
              </a:defRPr>
            </a:lvl8pPr>
            <a:lvl9pPr marL="3886200" indent="-228600" eaLnBrk="0" fontAlgn="base" hangingPunct="0">
              <a:spcBef>
                <a:spcPct val="20000"/>
              </a:spcBef>
              <a:spcAft>
                <a:spcPct val="0"/>
              </a:spcAft>
              <a:buFont typeface="Arial" pitchFamily="34" charset="0"/>
              <a:buChar char="»"/>
              <a:defRPr kumimoji="1" sz="2000">
                <a:solidFill>
                  <a:schemeClr val="tx1"/>
                </a:solidFill>
                <a:latin typeface="Arial" pitchFamily="34" charset="0"/>
                <a:ea typeface="HG丸ｺﾞｼｯｸM-PRO" pitchFamily="50" charset="-128"/>
              </a:defRPr>
            </a:lvl9pPr>
          </a:lstStyle>
          <a:p>
            <a:pPr marL="0" indent="0">
              <a:lnSpc>
                <a:spcPct val="150000"/>
              </a:lnSpc>
              <a:spcBef>
                <a:spcPct val="25000"/>
              </a:spcBef>
              <a:buFont typeface="Arial" pitchFamily="34" charset="0"/>
              <a:buNone/>
              <a:defRPr/>
            </a:pPr>
            <a:r>
              <a:rPr lang="en-US" altLang="ja-JP" sz="1400">
                <a:latin typeface="HG丸ｺﾞｼｯｸM-PRO" pitchFamily="50" charset="-128"/>
              </a:rPr>
              <a:t>【</a:t>
            </a:r>
            <a:r>
              <a:rPr lang="ja-JP" altLang="en-US" sz="1400">
                <a:latin typeface="HG丸ｺﾞｼｯｸM-PRO" pitchFamily="50" charset="-128"/>
              </a:rPr>
              <a:t>登園前に発令が予測される場合</a:t>
            </a:r>
            <a:r>
              <a:rPr lang="en-US" altLang="ja-JP" sz="1400">
                <a:latin typeface="HG丸ｺﾞｼｯｸM-PRO" pitchFamily="50" charset="-128"/>
              </a:rPr>
              <a:t>】</a:t>
            </a:r>
          </a:p>
          <a:p>
            <a:pPr>
              <a:lnSpc>
                <a:spcPct val="150000"/>
              </a:lnSpc>
              <a:spcBef>
                <a:spcPct val="25000"/>
              </a:spcBef>
              <a:buFont typeface="Calibri" pitchFamily="34" charset="0"/>
              <a:buAutoNum type="arabicPeriod"/>
              <a:defRPr/>
            </a:pPr>
            <a:r>
              <a:rPr lang="ja-JP" altLang="en-US" sz="1100">
                <a:latin typeface="HG丸ｺﾞｼｯｸM-PRO" pitchFamily="50" charset="-128"/>
              </a:rPr>
              <a:t>通常開所時間（</a:t>
            </a:r>
            <a:r>
              <a:rPr lang="en-US" altLang="ja-JP" sz="1100">
                <a:latin typeface="HG丸ｺﾞｼｯｸM-PRO" pitchFamily="50" charset="-128"/>
              </a:rPr>
              <a:t>7:15-19:00</a:t>
            </a:r>
            <a:r>
              <a:rPr lang="ja-JP" altLang="en-US" sz="1100">
                <a:latin typeface="HG丸ｺﾞｼｯｸM-PRO" pitchFamily="50" charset="-128"/>
              </a:rPr>
              <a:t>）にお子様の受け入れができるよう、保育士および調理スタッフの体制を整えます。</a:t>
            </a:r>
          </a:p>
          <a:p>
            <a:pPr>
              <a:lnSpc>
                <a:spcPct val="150000"/>
              </a:lnSpc>
              <a:spcBef>
                <a:spcPct val="25000"/>
              </a:spcBef>
              <a:buFont typeface="Calibri" pitchFamily="34" charset="0"/>
              <a:buAutoNum type="arabicPeriod"/>
              <a:defRPr/>
            </a:pPr>
            <a:r>
              <a:rPr lang="ja-JP" altLang="en-US" sz="1100">
                <a:latin typeface="HG丸ｺﾞｼｯｸM-PRO" pitchFamily="50" charset="-128"/>
              </a:rPr>
              <a:t>給食提供については、予定していた食材確保ができない場合、献立の変更をさせていただくことがございます。</a:t>
            </a:r>
          </a:p>
          <a:p>
            <a:pPr marL="0" indent="0">
              <a:lnSpc>
                <a:spcPct val="150000"/>
              </a:lnSpc>
              <a:spcBef>
                <a:spcPct val="25000"/>
              </a:spcBef>
              <a:buFont typeface="Arial" pitchFamily="34" charset="0"/>
              <a:buNone/>
              <a:defRPr/>
            </a:pPr>
            <a:endParaRPr lang="en-US" altLang="ja-JP" sz="1400">
              <a:latin typeface="HG丸ｺﾞｼｯｸM-PRO" pitchFamily="50" charset="-128"/>
            </a:endParaRPr>
          </a:p>
          <a:p>
            <a:pPr marL="0" indent="0">
              <a:lnSpc>
                <a:spcPct val="150000"/>
              </a:lnSpc>
              <a:spcBef>
                <a:spcPct val="25000"/>
              </a:spcBef>
              <a:buFont typeface="Arial" pitchFamily="34" charset="0"/>
              <a:buNone/>
              <a:defRPr/>
            </a:pPr>
            <a:r>
              <a:rPr lang="en-US" altLang="ja-JP" sz="1400">
                <a:latin typeface="HG丸ｺﾞｼｯｸM-PRO" pitchFamily="50" charset="-128"/>
              </a:rPr>
              <a:t>【</a:t>
            </a:r>
            <a:r>
              <a:rPr lang="ja-JP" altLang="en-US" sz="1400">
                <a:latin typeface="HG丸ｺﾞｼｯｸM-PRO" pitchFamily="50" charset="-128"/>
              </a:rPr>
              <a:t>登園後に発令された場合</a:t>
            </a:r>
            <a:r>
              <a:rPr lang="en-US" altLang="ja-JP" sz="1400">
                <a:latin typeface="HG丸ｺﾞｼｯｸM-PRO" pitchFamily="50" charset="-128"/>
              </a:rPr>
              <a:t>】</a:t>
            </a:r>
          </a:p>
          <a:p>
            <a:pPr>
              <a:lnSpc>
                <a:spcPct val="150000"/>
              </a:lnSpc>
              <a:spcBef>
                <a:spcPct val="25000"/>
              </a:spcBef>
              <a:buFont typeface="Calibri" pitchFamily="34" charset="0"/>
              <a:buAutoNum type="arabicPeriod"/>
              <a:defRPr/>
            </a:pPr>
            <a:r>
              <a:rPr lang="ja-JP" altLang="en-US" sz="1100">
                <a:latin typeface="HG丸ｺﾞｼｯｸM-PRO" pitchFamily="50" charset="-128"/>
              </a:rPr>
              <a:t>通常開所時間（</a:t>
            </a:r>
            <a:r>
              <a:rPr lang="en-US" altLang="ja-JP" sz="1100">
                <a:latin typeface="HG丸ｺﾞｼｯｸM-PRO" pitchFamily="50" charset="-128"/>
              </a:rPr>
              <a:t>7:15-19:00</a:t>
            </a:r>
            <a:r>
              <a:rPr lang="ja-JP" altLang="en-US" sz="1100">
                <a:latin typeface="HG丸ｺﾞｼｯｸM-PRO" pitchFamily="50" charset="-128"/>
              </a:rPr>
              <a:t>）にお子様のお預かりができるよう、保育士および調理スタッフの体制を整えます。</a:t>
            </a:r>
          </a:p>
          <a:p>
            <a:pPr>
              <a:lnSpc>
                <a:spcPct val="150000"/>
              </a:lnSpc>
              <a:spcBef>
                <a:spcPct val="25000"/>
              </a:spcBef>
              <a:buFont typeface="Calibri" pitchFamily="34" charset="0"/>
              <a:buAutoNum type="arabicPeriod"/>
              <a:defRPr/>
            </a:pPr>
            <a:r>
              <a:rPr lang="ja-JP" altLang="en-US" sz="1100">
                <a:latin typeface="HG丸ｺﾞｼｯｸM-PRO" pitchFamily="50" charset="-128"/>
              </a:rPr>
              <a:t>降園時間帯に危険が予測される場合、早めのお迎えお願いする可能性がございます。その際は随時、一斉メールにてお知らせいたします。</a:t>
            </a:r>
          </a:p>
        </p:txBody>
      </p:sp>
      <p:sp>
        <p:nvSpPr>
          <p:cNvPr id="62469" name="スライド番号プレースホルダー 1">
            <a:extLst>
              <a:ext uri="{FF2B5EF4-FFF2-40B4-BE49-F238E27FC236}">
                <a16:creationId xmlns:a16="http://schemas.microsoft.com/office/drawing/2014/main" id="{9404AC14-C900-4E8B-A601-AAE3BD902407}"/>
              </a:ext>
            </a:extLst>
          </p:cNvPr>
          <p:cNvSpPr>
            <a:spLocks noGrp="1"/>
          </p:cNvSpPr>
          <p:nvPr>
            <p:ph type="sldNum" sz="quarter" idx="4294967295"/>
          </p:nvPr>
        </p:nvSpPr>
        <p:spPr bwMode="auto">
          <a:xfrm>
            <a:off x="6529388" y="8928100"/>
            <a:ext cx="465137" cy="2095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spcBef>
                <a:spcPct val="0"/>
              </a:spcBef>
              <a:buFontTx/>
              <a:buNone/>
            </a:pPr>
            <a:fld id="{01D42DBF-806C-40CD-B17C-EFE0749F8B22}" type="slidenum">
              <a:rPr lang="ja-JP" altLang="en-US" sz="1000">
                <a:ea typeface="ＭＳ Ｐゴシック" panose="020B0600070205080204" pitchFamily="50" charset="-128"/>
              </a:rPr>
              <a:pPr>
                <a:spcBef>
                  <a:spcPct val="0"/>
                </a:spcBef>
                <a:buFontTx/>
                <a:buNone/>
              </a:pPr>
              <a:t>18</a:t>
            </a:fld>
            <a:endParaRPr lang="ja-JP" altLang="en-US" sz="1000">
              <a:ea typeface="ＭＳ Ｐゴシック" panose="020B0600070205080204" pitchFamily="50" charset="-128"/>
            </a:endParaRPr>
          </a:p>
        </p:txBody>
      </p:sp>
      <p:sp>
        <p:nvSpPr>
          <p:cNvPr id="8" name="タイトル 1">
            <a:extLst>
              <a:ext uri="{FF2B5EF4-FFF2-40B4-BE49-F238E27FC236}">
                <a16:creationId xmlns:a16="http://schemas.microsoft.com/office/drawing/2014/main" id="{6BF5A81E-2473-4F59-943B-DE2F2B5BBE4F}"/>
              </a:ext>
            </a:extLst>
          </p:cNvPr>
          <p:cNvSpPr>
            <a:spLocks noGrp="1"/>
          </p:cNvSpPr>
          <p:nvPr>
            <p:ph type="title"/>
          </p:nvPr>
        </p:nvSpPr>
        <p:spPr>
          <a:xfrm>
            <a:off x="0" y="0"/>
            <a:ext cx="6858000" cy="1233488"/>
          </a:xfrm>
        </p:spPr>
        <p:txBody>
          <a:bodyPr/>
          <a:lstStyle/>
          <a:p>
            <a:r>
              <a:rPr lang="en-US" altLang="ja-JP" sz="2400" dirty="0">
                <a:latin typeface="HG丸ｺﾞｼｯｸM-PRO" panose="020F0600000000000000" pitchFamily="50" charset="-128"/>
                <a:cs typeface="Arial" panose="020B0604020202020204" pitchFamily="34" charset="0"/>
              </a:rPr>
              <a:t>9.</a:t>
            </a:r>
            <a:r>
              <a:rPr lang="ja-JP" altLang="en-US" sz="2400" dirty="0">
                <a:latin typeface="HG丸ｺﾞｼｯｸM-PRO" panose="020F0600000000000000" pitchFamily="50" charset="-128"/>
              </a:rPr>
              <a:t>　安全管理と緊急時について　</a:t>
            </a:r>
            <a:r>
              <a:rPr lang="en-US" altLang="ja-JP" sz="2400" dirty="0">
                <a:latin typeface="HG丸ｺﾞｼｯｸM-PRO" panose="020F0600000000000000" pitchFamily="50" charset="-128"/>
                <a:cs typeface="Arial" panose="020B0604020202020204" pitchFamily="34" charset="0"/>
              </a:rPr>
              <a:t>2/2</a:t>
            </a:r>
            <a:endParaRPr lang="ja-JP" altLang="en-US" sz="2400" dirty="0">
              <a:latin typeface="HG丸ｺﾞｼｯｸM-PRO" panose="020F0600000000000000" pitchFamily="50" charset="-128"/>
              <a:cs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タイトル 1">
            <a:extLst>
              <a:ext uri="{FF2B5EF4-FFF2-40B4-BE49-F238E27FC236}">
                <a16:creationId xmlns:a16="http://schemas.microsoft.com/office/drawing/2014/main" id="{5DBCB626-D35D-421D-8DBB-D38EA9E53300}"/>
              </a:ext>
            </a:extLst>
          </p:cNvPr>
          <p:cNvSpPr>
            <a:spLocks noGrp="1"/>
          </p:cNvSpPr>
          <p:nvPr>
            <p:ph type="title"/>
          </p:nvPr>
        </p:nvSpPr>
        <p:spPr>
          <a:xfrm>
            <a:off x="0" y="0"/>
            <a:ext cx="6858000" cy="1233488"/>
          </a:xfrm>
        </p:spPr>
        <p:txBody>
          <a:bodyPr/>
          <a:lstStyle/>
          <a:p>
            <a:r>
              <a:rPr lang="en-US" altLang="ja-JP" sz="2400">
                <a:latin typeface="HG丸ｺﾞｼｯｸM-PRO" panose="020F0600000000000000" pitchFamily="50" charset="-128"/>
              </a:rPr>
              <a:t>10.</a:t>
            </a:r>
            <a:r>
              <a:rPr lang="ja-JP" altLang="en-US" sz="2400">
                <a:latin typeface="HG丸ｺﾞｼｯｸM-PRO" panose="020F0600000000000000" pitchFamily="50" charset="-128"/>
              </a:rPr>
              <a:t>　その他の園のお約束　</a:t>
            </a:r>
            <a:r>
              <a:rPr lang="en-US" altLang="ja-JP" sz="2400">
                <a:latin typeface="HG丸ｺﾞｼｯｸM-PRO" panose="020F0600000000000000" pitchFamily="50" charset="-128"/>
              </a:rPr>
              <a:t>1/3</a:t>
            </a:r>
            <a:endParaRPr lang="ja-JP" altLang="en-US" sz="2400">
              <a:latin typeface="HG丸ｺﾞｼｯｸM-PRO" panose="020F0600000000000000" pitchFamily="50" charset="-128"/>
            </a:endParaRPr>
          </a:p>
        </p:txBody>
      </p:sp>
      <p:sp>
        <p:nvSpPr>
          <p:cNvPr id="14339" name="コンテンツ プレースホルダー 2">
            <a:extLst>
              <a:ext uri="{FF2B5EF4-FFF2-40B4-BE49-F238E27FC236}">
                <a16:creationId xmlns:a16="http://schemas.microsoft.com/office/drawing/2014/main" id="{0CF9FFF9-4566-4B2F-A6FB-7316F758E546}"/>
              </a:ext>
            </a:extLst>
          </p:cNvPr>
          <p:cNvSpPr>
            <a:spLocks noGrp="1"/>
          </p:cNvSpPr>
          <p:nvPr>
            <p:ph idx="1"/>
          </p:nvPr>
        </p:nvSpPr>
        <p:spPr>
          <a:xfrm>
            <a:off x="227013" y="1274763"/>
            <a:ext cx="6403975" cy="966787"/>
          </a:xfrm>
        </p:spPr>
        <p:txBody>
          <a:bodyPr/>
          <a:lstStyle/>
          <a:p>
            <a:pPr>
              <a:lnSpc>
                <a:spcPct val="150000"/>
              </a:lnSpc>
              <a:buFont typeface="Wingdings" panose="05000000000000000000" pitchFamily="2" charset="2"/>
              <a:buChar char="l"/>
              <a:defRPr/>
            </a:pPr>
            <a:r>
              <a:rPr lang="ja-JP" altLang="en-US" sz="1800" dirty="0">
                <a:latin typeface="HG丸ｺﾞｼｯｸM-PRO" panose="020F0600000000000000" pitchFamily="50" charset="-128"/>
              </a:rPr>
              <a:t>登降園について</a:t>
            </a:r>
            <a:endParaRPr lang="en-US" altLang="ja-JP" sz="18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18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18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18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18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18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18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18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18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dirty="0">
              <a:latin typeface="HG丸ｺﾞｼｯｸM-PRO" panose="020F0600000000000000" pitchFamily="50" charset="-128"/>
            </a:endParaRPr>
          </a:p>
        </p:txBody>
      </p:sp>
      <p:sp>
        <p:nvSpPr>
          <p:cNvPr id="54276" name="正方形/長方形 1">
            <a:extLst>
              <a:ext uri="{FF2B5EF4-FFF2-40B4-BE49-F238E27FC236}">
                <a16:creationId xmlns:a16="http://schemas.microsoft.com/office/drawing/2014/main" id="{A2D363FD-632A-48B1-922F-EB64D1077F4A}"/>
              </a:ext>
            </a:extLst>
          </p:cNvPr>
          <p:cNvSpPr>
            <a:spLocks noChangeArrowheads="1"/>
          </p:cNvSpPr>
          <p:nvPr/>
        </p:nvSpPr>
        <p:spPr bwMode="auto">
          <a:xfrm>
            <a:off x="490538" y="1681163"/>
            <a:ext cx="6038850" cy="2168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marL="228600" marR="0" lvl="0" indent="-228600" algn="l" defTabSz="914400" rtl="0" eaLnBrk="0" fontAlgn="base" latinLnBrk="0" hangingPunct="0">
              <a:lnSpc>
                <a:spcPct val="150000"/>
              </a:lnSpc>
              <a:spcBef>
                <a:spcPct val="25000"/>
              </a:spcBef>
              <a:spcAft>
                <a:spcPct val="0"/>
              </a:spcAft>
              <a:buClrTx/>
              <a:buSzTx/>
              <a:buFont typeface="Calibri" panose="020F0502020204030204" pitchFamily="34" charset="0"/>
              <a:buAutoNum type="arabicPeriod"/>
              <a:tabLst/>
              <a:defRPr/>
            </a:pPr>
            <a:r>
              <a:rPr kumimoji="1" lang="ja-JP" altLang="en-US" sz="1100" b="0" i="0" u="none" strike="noStrike" kern="1200" cap="none" spc="0" normalizeH="0" baseline="0" noProof="0" dirty="0">
                <a:ln>
                  <a:noFill/>
                </a:ln>
                <a:solidFill>
                  <a:prstClr val="black"/>
                </a:solidFill>
                <a:effectLst/>
                <a:uLnTx/>
                <a:uFillTx/>
                <a:latin typeface="HG丸ｺﾞｼｯｸM-PRO" panose="020F0600000000000000" pitchFamily="50" charset="-128"/>
              </a:rPr>
              <a:t>やむを得ない事情で急に保育時間が変わる場合、またお休みをする場合、登園が遅れる場合は、必ず９時</a:t>
            </a:r>
            <a:r>
              <a:rPr kumimoji="1" lang="en-US" altLang="ja-JP" sz="1100" b="0" i="0" u="none" strike="noStrike" kern="1200" cap="none" spc="0" normalizeH="0" baseline="0" noProof="0" dirty="0">
                <a:ln>
                  <a:noFill/>
                </a:ln>
                <a:solidFill>
                  <a:prstClr val="black"/>
                </a:solidFill>
                <a:effectLst/>
                <a:uLnTx/>
                <a:uFillTx/>
                <a:latin typeface="HG丸ｺﾞｼｯｸM-PRO" panose="020F0600000000000000" pitchFamily="50" charset="-128"/>
              </a:rPr>
              <a:t>30</a:t>
            </a:r>
            <a:r>
              <a:rPr kumimoji="1" lang="ja-JP" altLang="en-US" sz="1100" b="0" i="0" u="none" strike="noStrike" kern="1200" cap="none" spc="0" normalizeH="0" baseline="0" noProof="0" dirty="0">
                <a:ln>
                  <a:noFill/>
                </a:ln>
                <a:solidFill>
                  <a:prstClr val="black"/>
                </a:solidFill>
                <a:effectLst/>
                <a:uLnTx/>
                <a:uFillTx/>
                <a:latin typeface="HG丸ｺﾞｼｯｸM-PRO" panose="020F0600000000000000" pitchFamily="50" charset="-128"/>
              </a:rPr>
              <a:t>分までにご連絡をお願いします。また、</a:t>
            </a:r>
            <a:r>
              <a:rPr kumimoji="1" lang="ja-JP" altLang="en-US" sz="1100" b="0" i="0" u="none" strike="noStrike" kern="1200" cap="none" spc="0" normalizeH="0" baseline="0" noProof="0" dirty="0">
                <a:ln>
                  <a:noFill/>
                </a:ln>
                <a:solidFill>
                  <a:srgbClr val="000000"/>
                </a:solidFill>
                <a:effectLst/>
                <a:uLnTx/>
                <a:uFillTx/>
                <a:latin typeface="HG丸ｺﾞｼｯｸM-PRO" panose="020F0600000000000000" pitchFamily="50" charset="-128"/>
              </a:rPr>
              <a:t>お迎えが遅れるときも必ず事前にご連絡をお願いいたします。</a:t>
            </a:r>
            <a:endParaRPr kumimoji="1" lang="en-US" altLang="ja-JP" sz="1100" b="0" i="0" u="none" strike="noStrike" kern="1200" cap="none" spc="0" normalizeH="0" baseline="0" noProof="0" dirty="0">
              <a:ln>
                <a:noFill/>
              </a:ln>
              <a:solidFill>
                <a:srgbClr val="000000"/>
              </a:solidFill>
              <a:effectLst/>
              <a:uLnTx/>
              <a:uFillTx/>
              <a:latin typeface="HG丸ｺﾞｼｯｸM-PRO" panose="020F0600000000000000" pitchFamily="50" charset="-128"/>
            </a:endParaRPr>
          </a:p>
          <a:p>
            <a:pPr marL="228600" marR="0" lvl="0" indent="-228600" algn="l" defTabSz="914400" rtl="0" eaLnBrk="0" fontAlgn="base" latinLnBrk="0" hangingPunct="0">
              <a:lnSpc>
                <a:spcPct val="150000"/>
              </a:lnSpc>
              <a:spcBef>
                <a:spcPct val="25000"/>
              </a:spcBef>
              <a:spcAft>
                <a:spcPct val="0"/>
              </a:spcAft>
              <a:buClrTx/>
              <a:buSzTx/>
              <a:buFont typeface="Calibri" panose="020F0502020204030204" pitchFamily="34" charset="0"/>
              <a:buAutoNum type="arabicPeriod"/>
              <a:tabLst/>
              <a:defRPr/>
            </a:pPr>
            <a:r>
              <a:rPr kumimoji="1" lang="ja-JP" altLang="en-US" sz="1100" b="0" i="0" u="none" strike="noStrike" kern="1200" cap="none" spc="0" normalizeH="0" baseline="0" noProof="0" dirty="0">
                <a:ln>
                  <a:noFill/>
                </a:ln>
                <a:solidFill>
                  <a:srgbClr val="000000"/>
                </a:solidFill>
                <a:effectLst/>
                <a:uLnTx/>
                <a:uFillTx/>
                <a:latin typeface="HG丸ｺﾞｼｯｸM-PRO" panose="020F0600000000000000" pitchFamily="50" charset="-128"/>
              </a:rPr>
              <a:t>お子様の送迎は原則保護者様にお願いします。送迎登録書に登録（写真添付）されたご家族以外の方が送迎の場合は予めご連絡をお願いします。連絡のない場合はお子様をお引渡し出来かねる場合があります。</a:t>
            </a:r>
            <a:endParaRPr kumimoji="1" lang="en-US" altLang="ja-JP" sz="1100" b="0" i="0" u="none" strike="noStrike" kern="1200" cap="none" spc="0" normalizeH="0" baseline="0" noProof="0" dirty="0">
              <a:ln>
                <a:noFill/>
              </a:ln>
              <a:solidFill>
                <a:srgbClr val="000000"/>
              </a:solidFill>
              <a:effectLst/>
              <a:uLnTx/>
              <a:uFillTx/>
              <a:latin typeface="HG丸ｺﾞｼｯｸM-PRO" panose="020F0600000000000000" pitchFamily="50" charset="-128"/>
            </a:endParaRPr>
          </a:p>
          <a:p>
            <a:pPr marL="228600" marR="0" lvl="0" indent="-228600" algn="l" defTabSz="914400" rtl="0" eaLnBrk="0" fontAlgn="base" latinLnBrk="0" hangingPunct="0">
              <a:lnSpc>
                <a:spcPct val="150000"/>
              </a:lnSpc>
              <a:spcBef>
                <a:spcPct val="25000"/>
              </a:spcBef>
              <a:spcAft>
                <a:spcPct val="0"/>
              </a:spcAft>
              <a:buClrTx/>
              <a:buSzTx/>
              <a:buFont typeface="Calibri" panose="020F0502020204030204" pitchFamily="34" charset="0"/>
              <a:buAutoNum type="arabicPeriod"/>
              <a:tabLst/>
              <a:defRPr/>
            </a:pPr>
            <a:r>
              <a:rPr kumimoji="1" lang="ja-JP" altLang="en-US" sz="1100" b="0" i="0" u="none" strike="noStrike" kern="1200" cap="none" spc="0" normalizeH="0" baseline="0" noProof="0" dirty="0">
                <a:ln>
                  <a:noFill/>
                </a:ln>
                <a:solidFill>
                  <a:prstClr val="black"/>
                </a:solidFill>
                <a:effectLst/>
                <a:uLnTx/>
                <a:uFillTx/>
                <a:latin typeface="HG丸ｺﾞｼｯｸM-PRO" panose="020F0600000000000000" pitchFamily="50" charset="-128"/>
              </a:rPr>
              <a:t>登園降園時には、ｉｐａｄのタッチパネルで、必ず登録をお願いいたします（利用方法は別途ご案内いたします）。</a:t>
            </a:r>
          </a:p>
        </p:txBody>
      </p:sp>
      <p:pic>
        <p:nvPicPr>
          <p:cNvPr id="54277" name="図 3">
            <a:extLst>
              <a:ext uri="{FF2B5EF4-FFF2-40B4-BE49-F238E27FC236}">
                <a16:creationId xmlns:a16="http://schemas.microsoft.com/office/drawing/2014/main" id="{23DE1F0D-450B-4667-9A31-7E240146AD5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54625" y="3854450"/>
            <a:ext cx="1274763"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8" name="スライド番号プレースホルダー 1">
            <a:extLst>
              <a:ext uri="{FF2B5EF4-FFF2-40B4-BE49-F238E27FC236}">
                <a16:creationId xmlns:a16="http://schemas.microsoft.com/office/drawing/2014/main" id="{5FAD327A-C6D9-47B4-A033-1918E79984B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4D475879-F241-4BD4-A7DB-F74871EB56B0}" type="slidenum">
              <a:rPr kumimoji="1" lang="ja-JP" altLang="en-US" sz="1000" b="0" i="0" u="none" strike="noStrike" kern="1200" cap="none" spc="0" normalizeH="0" baseline="0" noProof="0" smtClean="0">
                <a:ln>
                  <a:noFill/>
                </a:ln>
                <a:solidFill>
                  <a:prstClr val="black"/>
                </a:solidFill>
                <a:effectLst/>
                <a:uLnTx/>
                <a:uFillTx/>
                <a:latin typeface="HG丸ｺﾞｼｯｸM-PRO" panose="020F0600000000000000" pitchFamily="50" charset="-128"/>
              </a:rPr>
              <a:pPr marL="0" marR="0" lvl="0" indent="0" algn="l" defTabSz="914400" rtl="0" eaLnBrk="1" fontAlgn="base" latinLnBrk="0" hangingPunct="1">
                <a:lnSpc>
                  <a:spcPct val="100000"/>
                </a:lnSpc>
                <a:spcBef>
                  <a:spcPct val="0"/>
                </a:spcBef>
                <a:spcAft>
                  <a:spcPct val="0"/>
                </a:spcAft>
                <a:buClrTx/>
                <a:buSzTx/>
                <a:buFontTx/>
                <a:buNone/>
                <a:tabLst/>
                <a:defRPr/>
              </a:pPr>
              <a:t>19</a:t>
            </a:fld>
            <a:endParaRPr kumimoji="1" lang="ja-JP" altLang="en-US" sz="1000" b="0" i="0" u="none" strike="noStrike" kern="1200" cap="none" spc="0" normalizeH="0" baseline="0" noProof="0">
              <a:ln>
                <a:noFill/>
              </a:ln>
              <a:solidFill>
                <a:prstClr val="black"/>
              </a:solidFill>
              <a:effectLst/>
              <a:uLnTx/>
              <a:uFillTx/>
              <a:latin typeface="HG丸ｺﾞｼｯｸM-PRO" panose="020F0600000000000000" pitchFamily="50" charset="-128"/>
            </a:endParaRPr>
          </a:p>
        </p:txBody>
      </p:sp>
      <p:sp>
        <p:nvSpPr>
          <p:cNvPr id="54279" name="テキスト ボックス 1">
            <a:extLst>
              <a:ext uri="{FF2B5EF4-FFF2-40B4-BE49-F238E27FC236}">
                <a16:creationId xmlns:a16="http://schemas.microsoft.com/office/drawing/2014/main" id="{3D1492D7-123D-4AC2-8160-F9F0FB1AEC99}"/>
              </a:ext>
            </a:extLst>
          </p:cNvPr>
          <p:cNvSpPr txBox="1">
            <a:spLocks noChangeArrowheads="1"/>
          </p:cNvSpPr>
          <p:nvPr/>
        </p:nvSpPr>
        <p:spPr bwMode="auto">
          <a:xfrm>
            <a:off x="490538" y="5551691"/>
            <a:ext cx="6137275" cy="1277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100" b="0" i="0" u="none" strike="noStrike" kern="1200" cap="none" spc="0" normalizeH="0" baseline="0" noProof="0" dirty="0">
                <a:ln>
                  <a:noFill/>
                </a:ln>
                <a:effectLst/>
                <a:uLnTx/>
                <a:uFillTx/>
                <a:latin typeface="HG丸ｺﾞｼｯｸM-PRO" panose="020F0600000000000000" pitchFamily="50" charset="-128"/>
              </a:rPr>
              <a:t>・靴は、足に合った運動靴をご用意ください。（マジックテープ等でしっかりとめられ、脱げにくい靴が好ましい）</a:t>
            </a:r>
            <a:endParaRPr kumimoji="1" lang="en-US" altLang="ja-JP" sz="1100" b="0" i="0" u="none" strike="noStrike" kern="1200" cap="none" spc="0" normalizeH="0" baseline="0" noProof="0" dirty="0">
              <a:ln>
                <a:noFill/>
              </a:ln>
              <a:effectLst/>
              <a:uLnTx/>
              <a:uFillTx/>
              <a:latin typeface="HG丸ｺﾞｼｯｸM-PRO" panose="020F06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100" b="0" i="0" u="none" strike="noStrike" kern="1200" cap="none" spc="0" normalizeH="0" baseline="0" noProof="0" dirty="0">
                <a:ln>
                  <a:noFill/>
                </a:ln>
                <a:effectLst/>
                <a:uLnTx/>
                <a:uFillTx/>
                <a:latin typeface="HG丸ｺﾞｼｯｸM-PRO" panose="020F0600000000000000" pitchFamily="50" charset="-128"/>
              </a:rPr>
              <a:t>・フードの付いた洋服</a:t>
            </a:r>
            <a:r>
              <a:rPr lang="ja-JP" altLang="en-US" sz="1100" dirty="0">
                <a:latin typeface="HG丸ｺﾞｼｯｸM-PRO" panose="020F0600000000000000" pitchFamily="50" charset="-128"/>
              </a:rPr>
              <a:t>やスカート等裾の長い洋服</a:t>
            </a:r>
            <a:r>
              <a:rPr kumimoji="1" lang="ja-JP" altLang="en-US" sz="1100" b="0" i="0" u="none" strike="noStrike" kern="1200" cap="none" spc="0" normalizeH="0" baseline="0" noProof="0" dirty="0">
                <a:ln>
                  <a:noFill/>
                </a:ln>
                <a:effectLst/>
                <a:uLnTx/>
                <a:uFillTx/>
                <a:latin typeface="HG丸ｺﾞｼｯｸM-PRO" panose="020F0600000000000000" pitchFamily="50" charset="-128"/>
              </a:rPr>
              <a:t>はご遠慮ください。（防寒着も含め。子ども同士引っぱったり、遊具に引っかかると思わぬ事故につながります）</a:t>
            </a:r>
            <a:endParaRPr kumimoji="1" lang="en-US" altLang="ja-JP" sz="1100" b="0" i="0" u="none" strike="noStrike" kern="1200" cap="none" spc="0" normalizeH="0" baseline="0" noProof="0" dirty="0">
              <a:ln>
                <a:noFill/>
              </a:ln>
              <a:effectLst/>
              <a:uLnTx/>
              <a:uFillTx/>
              <a:latin typeface="HG丸ｺﾞｼｯｸM-PRO" panose="020F06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100" b="0" i="0" u="none" strike="noStrike" kern="1200" cap="none" spc="0" normalizeH="0" baseline="0" noProof="0" dirty="0">
                <a:ln>
                  <a:noFill/>
                </a:ln>
                <a:effectLst/>
                <a:uLnTx/>
                <a:uFillTx/>
                <a:latin typeface="HG丸ｺﾞｼｯｸM-PRO" panose="020F0600000000000000" pitchFamily="50" charset="-128"/>
              </a:rPr>
              <a:t>・硬い素材のヘアアクセサリーやヘアピンは、はずして登園してください。</a:t>
            </a:r>
            <a:endParaRPr kumimoji="1" lang="en-US" altLang="ja-JP" sz="1100" b="0" i="0" u="none" strike="noStrike" kern="1200" cap="none" spc="0" normalizeH="0" baseline="0" noProof="0" dirty="0">
              <a:ln>
                <a:noFill/>
              </a:ln>
              <a:effectLst/>
              <a:uLnTx/>
              <a:uFillTx/>
              <a:latin typeface="HG丸ｺﾞｼｯｸM-PRO" panose="020F0600000000000000"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defRPr/>
            </a:pPr>
            <a:r>
              <a:rPr lang="ja-JP" altLang="en-US" sz="1100" dirty="0">
                <a:latin typeface="HG丸ｺﾞｼｯｸM-PRO" panose="020F0600000000000000" pitchFamily="50" charset="-128"/>
              </a:rPr>
              <a:t>・子どもの誤嚥に繋がるもの（髪ゴムの飾り、ビーズ、スパンコール、キーホルダー、マグネット、ビー玉等）がついている衣類や持ち物はご遠慮ください。</a:t>
            </a:r>
            <a:endParaRPr kumimoji="1" lang="en-US" altLang="ja-JP" sz="1100" b="0" i="0" u="none" strike="noStrike" kern="1200" cap="none" spc="0" normalizeH="0" baseline="0" noProof="0" dirty="0">
              <a:ln>
                <a:noFill/>
              </a:ln>
              <a:effectLst/>
              <a:uLnTx/>
              <a:uFillTx/>
              <a:latin typeface="HG丸ｺﾞｼｯｸM-PRO" panose="020F0600000000000000" pitchFamily="50" charset="-128"/>
            </a:endParaRPr>
          </a:p>
        </p:txBody>
      </p:sp>
      <p:sp>
        <p:nvSpPr>
          <p:cNvPr id="54280" name="テキスト ボックス 1">
            <a:extLst>
              <a:ext uri="{FF2B5EF4-FFF2-40B4-BE49-F238E27FC236}">
                <a16:creationId xmlns:a16="http://schemas.microsoft.com/office/drawing/2014/main" id="{FF064660-E0C8-4D62-BC0C-DF93AC77001E}"/>
              </a:ext>
            </a:extLst>
          </p:cNvPr>
          <p:cNvSpPr txBox="1">
            <a:spLocks noChangeArrowheads="1"/>
          </p:cNvSpPr>
          <p:nvPr/>
        </p:nvSpPr>
        <p:spPr bwMode="auto">
          <a:xfrm>
            <a:off x="538163" y="7350125"/>
            <a:ext cx="587692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100" b="0" i="0" u="none" strike="noStrike" kern="1200" cap="none" spc="0" normalizeH="0" baseline="0" noProof="0">
                <a:ln>
                  <a:noFill/>
                </a:ln>
                <a:solidFill>
                  <a:prstClr val="black"/>
                </a:solidFill>
                <a:effectLst/>
                <a:uLnTx/>
                <a:uFillTx/>
                <a:latin typeface="HG丸ｺﾞｼｯｸM-PRO" panose="020F0600000000000000" pitchFamily="50" charset="-128"/>
              </a:rPr>
              <a:t>・登園日、登降園時間については、園の書式、ルールに応じた方法で事前に申請をしてください。</a:t>
            </a:r>
            <a:endParaRPr kumimoji="1" lang="en-US" altLang="ja-JP" sz="1100" b="0" i="0" u="none" strike="noStrike" kern="1200" cap="none" spc="0" normalizeH="0" baseline="0" noProof="0">
              <a:ln>
                <a:noFill/>
              </a:ln>
              <a:solidFill>
                <a:prstClr val="black"/>
              </a:solidFill>
              <a:effectLst/>
              <a:uLnTx/>
              <a:uFillTx/>
              <a:latin typeface="HG丸ｺﾞｼｯｸM-PRO" panose="020F0600000000000000" pitchFamily="50" charset="-128"/>
            </a:endParaRPr>
          </a:p>
        </p:txBody>
      </p:sp>
      <p:sp>
        <p:nvSpPr>
          <p:cNvPr id="12" name="コンテンツ プレースホルダー 2">
            <a:extLst>
              <a:ext uri="{FF2B5EF4-FFF2-40B4-BE49-F238E27FC236}">
                <a16:creationId xmlns:a16="http://schemas.microsoft.com/office/drawing/2014/main" id="{4BEEF9AA-4649-4234-9584-74D06490355A}"/>
              </a:ext>
            </a:extLst>
          </p:cNvPr>
          <p:cNvSpPr txBox="1">
            <a:spLocks/>
          </p:cNvSpPr>
          <p:nvPr/>
        </p:nvSpPr>
        <p:spPr bwMode="auto">
          <a:xfrm>
            <a:off x="227013" y="6851650"/>
            <a:ext cx="6403975" cy="577850"/>
          </a:xfrm>
          <a:prstGeom prst="rect">
            <a:avLst/>
          </a:prstGeom>
          <a:noFill/>
          <a:ln>
            <a:noFill/>
          </a:ln>
        </p:spPr>
        <p:txBody>
          <a:bodyPr/>
          <a:lst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Arial" panose="020B0604020202020204" pitchFamily="34" charset="0"/>
                <a:ea typeface="HG丸ｺﾞｼｯｸM-PRO" panose="020F0600000000000000" pitchFamily="50" charset="-128"/>
                <a:cs typeface="+mn-cs"/>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Arial" panose="020B0604020202020204" pitchFamily="34" charset="0"/>
                <a:ea typeface="HG丸ｺﾞｼｯｸM-PRO" panose="020F0600000000000000" pitchFamily="50"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Arial" panose="020B0604020202020204" pitchFamily="34" charset="0"/>
                <a:ea typeface="HG丸ｺﾞｼｯｸM-PRO" panose="020F0600000000000000" pitchFamily="50"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Arial" panose="020B0604020202020204" pitchFamily="34" charset="0"/>
                <a:ea typeface="HG丸ｺﾞｼｯｸM-PRO" panose="020F0600000000000000" pitchFamily="50"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Arial" panose="020B0604020202020204" pitchFamily="34" charset="0"/>
                <a:ea typeface="HG丸ｺﾞｼｯｸM-PRO" panose="020F0600000000000000" pitchFamily="50" charset="-128"/>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r>
              <a:rPr kumimoji="1" lang="ja-JP" altLang="en-US" sz="1800" b="0" i="0" u="none" strike="noStrike" kern="1200" cap="none" spc="0" normalizeH="0" baseline="0" noProof="0" dirty="0">
                <a:ln>
                  <a:noFill/>
                </a:ln>
                <a:solidFill>
                  <a:prstClr val="black"/>
                </a:solidFill>
                <a:effectLst/>
                <a:uLnTx/>
                <a:uFillTx/>
                <a:latin typeface="HG丸ｺﾞｼｯｸM-PRO" panose="020F0600000000000000" pitchFamily="50" charset="-128"/>
              </a:rPr>
              <a:t>登園日、登降園時間について</a:t>
            </a: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p:txBody>
      </p:sp>
      <p:sp>
        <p:nvSpPr>
          <p:cNvPr id="16" name="正方形/長方形 15">
            <a:extLst>
              <a:ext uri="{FF2B5EF4-FFF2-40B4-BE49-F238E27FC236}">
                <a16:creationId xmlns:a16="http://schemas.microsoft.com/office/drawing/2014/main" id="{90790636-8E14-4376-8CC4-FFD00F8F4354}"/>
              </a:ext>
            </a:extLst>
          </p:cNvPr>
          <p:cNvSpPr/>
          <p:nvPr/>
        </p:nvSpPr>
        <p:spPr>
          <a:xfrm>
            <a:off x="831851" y="3911600"/>
            <a:ext cx="4081462" cy="1298575"/>
          </a:xfrm>
          <a:prstGeom prst="rect">
            <a:avLst/>
          </a:prstGeom>
          <a:solidFill>
            <a:schemeClr val="bg1"/>
          </a:solidFill>
          <a:ln>
            <a:solidFill>
              <a:srgbClr val="99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marR="0" lvl="0" indent="-171450" algn="l" defTabSz="914400" rtl="0" eaLnBrk="0" fontAlgn="base" latinLnBrk="0" hangingPunct="0">
              <a:lnSpc>
                <a:spcPts val="1600"/>
              </a:lnSpc>
              <a:spcBef>
                <a:spcPct val="0"/>
              </a:spcBef>
              <a:spcAft>
                <a:spcPct val="0"/>
              </a:spcAft>
              <a:buClrTx/>
              <a:buSzTx/>
              <a:buFont typeface="Wingdings" panose="05000000000000000000" pitchFamily="2" charset="2"/>
              <a:buChar char="ü"/>
              <a:tabLst/>
              <a:defRPr/>
            </a:pPr>
            <a:r>
              <a:rPr kumimoji="1" lang="ja-JP" altLang="en-US" sz="11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タッチパネルでの登園・降園時間の登録は、必ず、「エントランスに入られたらすぐ」に行ってください。</a:t>
            </a:r>
            <a:endParaRPr kumimoji="1" lang="en-US" altLang="ja-JP" sz="11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171450" marR="0" lvl="0" indent="-171450" algn="l" defTabSz="914400" rtl="0" eaLnBrk="0" fontAlgn="base" latinLnBrk="0" hangingPunct="0">
              <a:lnSpc>
                <a:spcPts val="1600"/>
              </a:lnSpc>
              <a:spcBef>
                <a:spcPct val="0"/>
              </a:spcBef>
              <a:spcAft>
                <a:spcPct val="0"/>
              </a:spcAft>
              <a:buClrTx/>
              <a:buSzTx/>
              <a:buFont typeface="Wingdings" panose="05000000000000000000" pitchFamily="2" charset="2"/>
              <a:buChar char="ü"/>
              <a:tabLst/>
              <a:defRPr/>
            </a:pPr>
            <a:r>
              <a:rPr kumimoji="1" lang="ja-JP" altLang="en-US" sz="11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自転車で来園される方は園の指定する場所にビル利用者に配慮して駐車してください。</a:t>
            </a:r>
            <a:endParaRPr kumimoji="1" lang="en-US" altLang="ja-JP" sz="11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171450" marR="0" lvl="0" indent="-171450" algn="l" defTabSz="914400" rtl="0" eaLnBrk="0" fontAlgn="base" latinLnBrk="0" hangingPunct="0">
              <a:lnSpc>
                <a:spcPts val="1600"/>
              </a:lnSpc>
              <a:spcBef>
                <a:spcPct val="0"/>
              </a:spcBef>
              <a:spcAft>
                <a:spcPct val="0"/>
              </a:spcAft>
              <a:buClrTx/>
              <a:buSzTx/>
              <a:buFont typeface="Wingdings" panose="05000000000000000000" pitchFamily="2" charset="2"/>
              <a:buChar char="ü"/>
              <a:tabLst/>
              <a:defRPr/>
            </a:pPr>
            <a:r>
              <a:rPr kumimoji="1" lang="ja-JP" altLang="en-US" sz="11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自転車の長時間の駐車はお控えください。</a:t>
            </a:r>
          </a:p>
        </p:txBody>
      </p:sp>
      <p:sp>
        <p:nvSpPr>
          <p:cNvPr id="14" name="正方形/長方形 1">
            <a:extLst>
              <a:ext uri="{FF2B5EF4-FFF2-40B4-BE49-F238E27FC236}">
                <a16:creationId xmlns:a16="http://schemas.microsoft.com/office/drawing/2014/main" id="{2E624388-6D38-4879-8B7E-3498916F6396}"/>
              </a:ext>
            </a:extLst>
          </p:cNvPr>
          <p:cNvSpPr>
            <a:spLocks noChangeArrowheads="1"/>
          </p:cNvSpPr>
          <p:nvPr/>
        </p:nvSpPr>
        <p:spPr bwMode="auto">
          <a:xfrm>
            <a:off x="490538" y="8162925"/>
            <a:ext cx="6038850" cy="898525"/>
          </a:xfrm>
          <a:prstGeom prst="rect">
            <a:avLst/>
          </a:prstGeom>
          <a:noFill/>
          <a:ln>
            <a:noFill/>
          </a:ln>
        </p:spPr>
        <p:txBody>
          <a:bodyPr>
            <a:spAutoFit/>
          </a:bodyPr>
          <a:lstStyle>
            <a:lvl1pPr marL="228600" indent="-228600">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marL="228600" marR="0" lvl="0" indent="-228600" algn="l" defTabSz="914400" rtl="0" eaLnBrk="0" fontAlgn="base" latinLnBrk="0" hangingPunct="0">
              <a:lnSpc>
                <a:spcPct val="150000"/>
              </a:lnSpc>
              <a:spcBef>
                <a:spcPct val="25000"/>
              </a:spcBef>
              <a:spcAft>
                <a:spcPct val="0"/>
              </a:spcAft>
              <a:buClrTx/>
              <a:buSzTx/>
              <a:buFont typeface="Calibri" panose="020F0502020204030204" pitchFamily="34" charset="0"/>
              <a:buAutoNum type="arabicPeriod"/>
              <a:tabLst/>
              <a:defRPr/>
            </a:pPr>
            <a:r>
              <a:rPr kumimoji="1" lang="ja-JP" altLang="en-US" sz="1100" b="0" i="0" u="none" strike="noStrike" kern="1200" cap="none" spc="0" normalizeH="0" baseline="0" noProof="0" dirty="0">
                <a:ln>
                  <a:noFill/>
                </a:ln>
                <a:effectLst/>
                <a:uLnTx/>
                <a:uFillTx/>
                <a:latin typeface="HG丸ｺﾞｼｯｸM-PRO" panose="020F0600000000000000" pitchFamily="50" charset="-128"/>
              </a:rPr>
              <a:t>自治体のルールに基づいて、欠席でも保育料等の請求を行うことがございます。</a:t>
            </a:r>
            <a:endParaRPr kumimoji="1" lang="en-US" altLang="ja-JP" sz="1100" b="0" i="0" u="none" strike="noStrike" kern="1200" cap="none" spc="0" normalizeH="0" baseline="0" noProof="0" dirty="0">
              <a:ln>
                <a:noFill/>
              </a:ln>
              <a:effectLst/>
              <a:uLnTx/>
              <a:uFillTx/>
              <a:latin typeface="HG丸ｺﾞｼｯｸM-PRO" panose="020F0600000000000000" pitchFamily="50" charset="-128"/>
            </a:endParaRPr>
          </a:p>
          <a:p>
            <a:pPr marL="228600" marR="0" lvl="0" indent="-228600" algn="l" defTabSz="914400" rtl="0" eaLnBrk="0" fontAlgn="base" latinLnBrk="0" hangingPunct="0">
              <a:lnSpc>
                <a:spcPct val="150000"/>
              </a:lnSpc>
              <a:spcBef>
                <a:spcPct val="25000"/>
              </a:spcBef>
              <a:spcAft>
                <a:spcPct val="0"/>
              </a:spcAft>
              <a:buClrTx/>
              <a:buSzTx/>
              <a:buFont typeface="Calibri" panose="020F0502020204030204" pitchFamily="34" charset="0"/>
              <a:buAutoNum type="arabicPeriod"/>
              <a:tabLst/>
              <a:defRPr/>
            </a:pPr>
            <a:r>
              <a:rPr kumimoji="1" lang="ja-JP" altLang="en-US" sz="1100" b="0" i="0" u="none" strike="noStrike" kern="1200" cap="none" spc="0" normalizeH="0" baseline="0" noProof="0" dirty="0">
                <a:ln>
                  <a:noFill/>
                </a:ln>
                <a:effectLst/>
                <a:uLnTx/>
                <a:uFillTx/>
                <a:latin typeface="HG丸ｺﾞｼｯｸM-PRO" panose="020F0600000000000000" pitchFamily="50" charset="-128"/>
              </a:rPr>
              <a:t>自治体のルールに基づいて、長期間のお休みがある場合は退園になる場合がございます。</a:t>
            </a:r>
            <a:endParaRPr kumimoji="1" lang="en-US" altLang="ja-JP" sz="1100" b="0" i="0" u="none" strike="noStrike" kern="1200" cap="none" spc="0" normalizeH="0" baseline="0" noProof="0" dirty="0">
              <a:ln>
                <a:noFill/>
              </a:ln>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5000"/>
              </a:spcBef>
              <a:spcAft>
                <a:spcPct val="0"/>
              </a:spcAft>
              <a:buClrTx/>
              <a:buSzTx/>
              <a:buFont typeface="Arial" panose="020B0604020202020204" pitchFamily="34" charset="0"/>
              <a:buNone/>
              <a:tabLst/>
              <a:defRPr/>
            </a:pPr>
            <a:r>
              <a:rPr kumimoji="1" lang="en-US" altLang="ja-JP" sz="1100" b="0" i="0" u="none" strike="noStrike" kern="1200" cap="none" spc="0" normalizeH="0" baseline="0" noProof="0" dirty="0">
                <a:ln>
                  <a:noFill/>
                </a:ln>
                <a:effectLst/>
                <a:uLnTx/>
                <a:uFillTx/>
                <a:latin typeface="HG丸ｺﾞｼｯｸM-PRO" panose="020F0600000000000000" pitchFamily="50" charset="-128"/>
              </a:rPr>
              <a:t>※</a:t>
            </a:r>
            <a:r>
              <a:rPr kumimoji="1" lang="ja-JP" altLang="en-US" sz="1100" b="0" i="0" u="none" strike="noStrike" kern="1200" cap="none" spc="0" normalizeH="0" baseline="0" noProof="0" dirty="0">
                <a:ln>
                  <a:noFill/>
                </a:ln>
                <a:effectLst/>
                <a:uLnTx/>
                <a:uFillTx/>
                <a:latin typeface="HG丸ｺﾞｼｯｸM-PRO" panose="020F0600000000000000" pitchFamily="50" charset="-128"/>
              </a:rPr>
              <a:t>上記については、自治体にお問い合わせいただきますようお願いいたします。</a:t>
            </a:r>
            <a:endParaRPr kumimoji="1" lang="en-US" altLang="ja-JP" sz="1100" b="0" i="0" u="none" strike="noStrike" kern="1200" cap="none" spc="0" normalizeH="0" baseline="0" noProof="0" dirty="0">
              <a:ln>
                <a:noFill/>
              </a:ln>
              <a:effectLst/>
              <a:uLnTx/>
              <a:uFillTx/>
              <a:latin typeface="HG丸ｺﾞｼｯｸM-PRO" panose="020F0600000000000000" pitchFamily="50" charset="-128"/>
            </a:endParaRPr>
          </a:p>
        </p:txBody>
      </p:sp>
      <p:sp>
        <p:nvSpPr>
          <p:cNvPr id="18" name="コンテンツ プレースホルダー 2">
            <a:extLst>
              <a:ext uri="{FF2B5EF4-FFF2-40B4-BE49-F238E27FC236}">
                <a16:creationId xmlns:a16="http://schemas.microsoft.com/office/drawing/2014/main" id="{DC2FA035-06D4-415B-A99B-F6A9418E348F}"/>
              </a:ext>
            </a:extLst>
          </p:cNvPr>
          <p:cNvSpPr txBox="1">
            <a:spLocks/>
          </p:cNvSpPr>
          <p:nvPr/>
        </p:nvSpPr>
        <p:spPr bwMode="auto">
          <a:xfrm>
            <a:off x="227013" y="5140325"/>
            <a:ext cx="6403975" cy="577850"/>
          </a:xfrm>
          <a:prstGeom prst="rect">
            <a:avLst/>
          </a:prstGeom>
          <a:noFill/>
          <a:ln>
            <a:noFill/>
          </a:ln>
        </p:spPr>
        <p:txBody>
          <a:bodyPr/>
          <a:lst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Arial" panose="020B0604020202020204" pitchFamily="34" charset="0"/>
                <a:ea typeface="HG丸ｺﾞｼｯｸM-PRO" panose="020F0600000000000000" pitchFamily="50" charset="-128"/>
                <a:cs typeface="+mn-cs"/>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Arial" panose="020B0604020202020204" pitchFamily="34" charset="0"/>
                <a:ea typeface="HG丸ｺﾞｼｯｸM-PRO" panose="020F0600000000000000" pitchFamily="50"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Arial" panose="020B0604020202020204" pitchFamily="34" charset="0"/>
                <a:ea typeface="HG丸ｺﾞｼｯｸM-PRO" panose="020F0600000000000000" pitchFamily="50"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Arial" panose="020B0604020202020204" pitchFamily="34" charset="0"/>
                <a:ea typeface="HG丸ｺﾞｼｯｸM-PRO" panose="020F0600000000000000" pitchFamily="50"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Arial" panose="020B0604020202020204" pitchFamily="34" charset="0"/>
                <a:ea typeface="HG丸ｺﾞｼｯｸM-PRO" panose="020F0600000000000000" pitchFamily="50" charset="-128"/>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r>
              <a:rPr kumimoji="1" lang="ja-JP" altLang="en-US" sz="1800" b="0" i="0" u="none" strike="noStrike" kern="1200" cap="none" spc="0" normalizeH="0" baseline="0" noProof="0" dirty="0">
                <a:ln>
                  <a:noFill/>
                </a:ln>
                <a:effectLst/>
                <a:uLnTx/>
                <a:uFillTx/>
                <a:latin typeface="HG丸ｺﾞｼｯｸM-PRO" panose="020F0600000000000000" pitchFamily="50" charset="-128"/>
              </a:rPr>
              <a:t>服装ついて</a:t>
            </a:r>
            <a:endParaRPr kumimoji="1" lang="en-US" altLang="ja-JP" sz="1800" b="0" i="0" u="none" strike="noStrike" kern="1200" cap="none" spc="0" normalizeH="0" baseline="0" noProof="0" dirty="0">
              <a:ln>
                <a:noFill/>
              </a:ln>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effectLst/>
              <a:uLnTx/>
              <a:uFillTx/>
              <a:latin typeface="HG丸ｺﾞｼｯｸM-PRO" panose="020F0600000000000000" pitchFamily="50" charset="-128"/>
            </a:endParaRPr>
          </a:p>
        </p:txBody>
      </p:sp>
      <p:sp>
        <p:nvSpPr>
          <p:cNvPr id="19" name="コンテンツ プレースホルダー 2">
            <a:extLst>
              <a:ext uri="{FF2B5EF4-FFF2-40B4-BE49-F238E27FC236}">
                <a16:creationId xmlns:a16="http://schemas.microsoft.com/office/drawing/2014/main" id="{750271EC-B6D2-4630-8CCE-3A507FE75D20}"/>
              </a:ext>
            </a:extLst>
          </p:cNvPr>
          <p:cNvSpPr txBox="1">
            <a:spLocks/>
          </p:cNvSpPr>
          <p:nvPr/>
        </p:nvSpPr>
        <p:spPr bwMode="auto">
          <a:xfrm>
            <a:off x="227013" y="7718425"/>
            <a:ext cx="6403975" cy="577850"/>
          </a:xfrm>
          <a:prstGeom prst="rect">
            <a:avLst/>
          </a:prstGeom>
          <a:noFill/>
          <a:ln>
            <a:noFill/>
          </a:ln>
        </p:spPr>
        <p:txBody>
          <a:bodyPr/>
          <a:lst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Arial" panose="020B0604020202020204" pitchFamily="34" charset="0"/>
                <a:ea typeface="HG丸ｺﾞｼｯｸM-PRO" panose="020F0600000000000000" pitchFamily="50" charset="-128"/>
                <a:cs typeface="+mn-cs"/>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Arial" panose="020B0604020202020204" pitchFamily="34" charset="0"/>
                <a:ea typeface="HG丸ｺﾞｼｯｸM-PRO" panose="020F0600000000000000" pitchFamily="50"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Arial" panose="020B0604020202020204" pitchFamily="34" charset="0"/>
                <a:ea typeface="HG丸ｺﾞｼｯｸM-PRO" panose="020F0600000000000000" pitchFamily="50"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Arial" panose="020B0604020202020204" pitchFamily="34" charset="0"/>
                <a:ea typeface="HG丸ｺﾞｼｯｸM-PRO" panose="020F0600000000000000" pitchFamily="50"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Arial" panose="020B0604020202020204" pitchFamily="34" charset="0"/>
                <a:ea typeface="HG丸ｺﾞｼｯｸM-PRO" panose="020F0600000000000000" pitchFamily="50" charset="-128"/>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r>
              <a:rPr kumimoji="1" lang="ja-JP" altLang="en-US" sz="1800" b="0" i="0" u="none" strike="noStrike" kern="1200" cap="none" spc="0" normalizeH="0" baseline="0" noProof="0" dirty="0">
                <a:ln>
                  <a:noFill/>
                </a:ln>
                <a:effectLst/>
                <a:uLnTx/>
                <a:uFillTx/>
                <a:latin typeface="HG丸ｺﾞｼｯｸM-PRO" panose="020F0600000000000000" pitchFamily="50" charset="-128"/>
              </a:rPr>
              <a:t>長期間のお休みについて</a:t>
            </a:r>
            <a:endParaRPr kumimoji="1" lang="en-US" altLang="ja-JP" sz="1800" b="0" i="0" u="none" strike="noStrike" kern="1200" cap="none" spc="0" normalizeH="0" baseline="0" noProof="0" dirty="0">
              <a:ln>
                <a:noFill/>
              </a:ln>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タイトル 1">
            <a:extLst>
              <a:ext uri="{FF2B5EF4-FFF2-40B4-BE49-F238E27FC236}">
                <a16:creationId xmlns:a16="http://schemas.microsoft.com/office/drawing/2014/main" id="{23B3F6CB-61C2-7255-0652-E00B42F7674C}"/>
              </a:ext>
            </a:extLst>
          </p:cNvPr>
          <p:cNvSpPr>
            <a:spLocks noGrp="1"/>
          </p:cNvSpPr>
          <p:nvPr>
            <p:ph type="title"/>
          </p:nvPr>
        </p:nvSpPr>
        <p:spPr>
          <a:xfrm>
            <a:off x="0" y="0"/>
            <a:ext cx="6858000" cy="1233488"/>
          </a:xfrm>
        </p:spPr>
        <p:txBody>
          <a:bodyPr/>
          <a:lstStyle/>
          <a:p>
            <a:r>
              <a:rPr lang="ja-JP" altLang="en-US" sz="3200">
                <a:latin typeface="Meiryo UI" panose="020B0604030504040204" pitchFamily="50" charset="-128"/>
                <a:ea typeface="Meiryo UI" panose="020B0604030504040204" pitchFamily="50" charset="-128"/>
              </a:rPr>
              <a:t>目次</a:t>
            </a:r>
          </a:p>
        </p:txBody>
      </p:sp>
      <p:sp>
        <p:nvSpPr>
          <p:cNvPr id="14339" name="コンテンツ プレースホルダー 2">
            <a:extLst>
              <a:ext uri="{FF2B5EF4-FFF2-40B4-BE49-F238E27FC236}">
                <a16:creationId xmlns:a16="http://schemas.microsoft.com/office/drawing/2014/main" id="{65AC6FDB-2B4C-FA2D-CC56-C0A20A5E009B}"/>
              </a:ext>
            </a:extLst>
          </p:cNvPr>
          <p:cNvSpPr>
            <a:spLocks noGrp="1"/>
          </p:cNvSpPr>
          <p:nvPr>
            <p:ph idx="1"/>
          </p:nvPr>
        </p:nvSpPr>
        <p:spPr>
          <a:xfrm>
            <a:off x="227012" y="2005084"/>
            <a:ext cx="6403975" cy="6689725"/>
          </a:xfrm>
        </p:spPr>
        <p:txBody>
          <a:bodyPr/>
          <a:lstStyle/>
          <a:p>
            <a:pPr marL="514350" indent="-514350">
              <a:lnSpc>
                <a:spcPct val="150000"/>
              </a:lnSpc>
              <a:buFont typeface="Calibri" pitchFamily="34" charset="0"/>
              <a:buAutoNum type="arabicPeriod"/>
              <a:defRPr/>
            </a:pPr>
            <a:r>
              <a:rPr lang="ja-JP" altLang="en-US" sz="1800" dirty="0">
                <a:latin typeface="Meiryo UI" panose="020B0604030504040204" pitchFamily="50" charset="-128"/>
                <a:ea typeface="Meiryo UI" panose="020B0604030504040204" pitchFamily="50" charset="-128"/>
              </a:rPr>
              <a:t>私たちのビジョン、園運営理念</a:t>
            </a:r>
            <a:r>
              <a:rPr lang="en-US" altLang="ja-JP" sz="1800" dirty="0">
                <a:latin typeface="Meiryo UI" panose="020B0604030504040204" pitchFamily="50" charset="-128"/>
                <a:ea typeface="Meiryo UI" panose="020B0604030504040204" pitchFamily="50" charset="-128"/>
              </a:rPr>
              <a:t>	</a:t>
            </a: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	p.3 </a:t>
            </a:r>
          </a:p>
          <a:p>
            <a:pPr marL="514350" indent="-514350">
              <a:lnSpc>
                <a:spcPct val="150000"/>
              </a:lnSpc>
              <a:buFont typeface="Calibri" pitchFamily="34" charset="0"/>
              <a:buAutoNum type="arabicPeriod"/>
              <a:defRPr/>
            </a:pPr>
            <a:r>
              <a:rPr lang="ja-JP" altLang="en-US" sz="1800" dirty="0">
                <a:latin typeface="Meiryo UI" panose="020B0604030504040204" pitchFamily="50" charset="-128"/>
                <a:ea typeface="Meiryo UI" panose="020B0604030504040204" pitchFamily="50" charset="-128"/>
              </a:rPr>
              <a:t>保育の考え方と特徴　　</a:t>
            </a:r>
            <a:r>
              <a:rPr lang="en-US" altLang="ja-JP" sz="1800" dirty="0">
                <a:latin typeface="Meiryo UI" panose="020B0604030504040204" pitchFamily="50" charset="-128"/>
                <a:ea typeface="Meiryo UI" panose="020B0604030504040204" pitchFamily="50" charset="-128"/>
              </a:rPr>
              <a:t>		</a:t>
            </a: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	p.4 </a:t>
            </a:r>
          </a:p>
          <a:p>
            <a:pPr marL="514350" indent="-514350">
              <a:lnSpc>
                <a:spcPct val="150000"/>
              </a:lnSpc>
              <a:buFont typeface="Calibri" pitchFamily="34" charset="0"/>
              <a:buAutoNum type="arabicPeriod"/>
              <a:defRPr/>
            </a:pPr>
            <a:r>
              <a:rPr lang="en-US" altLang="ja-JP" sz="1800" dirty="0" err="1">
                <a:latin typeface="Meiryo UI" panose="020B0604030504040204" pitchFamily="50" charset="-128"/>
                <a:ea typeface="Meiryo UI" panose="020B0604030504040204" pitchFamily="50" charset="-128"/>
              </a:rPr>
              <a:t>WithBook</a:t>
            </a:r>
            <a:r>
              <a:rPr lang="ja-JP" altLang="en-US" sz="1800" dirty="0">
                <a:latin typeface="Meiryo UI" panose="020B0604030504040204" pitchFamily="50" charset="-128"/>
                <a:ea typeface="Meiryo UI" panose="020B0604030504040204" pitchFamily="50" charset="-128"/>
              </a:rPr>
              <a:t>プログラムについて</a:t>
            </a:r>
            <a:r>
              <a:rPr lang="en-US" altLang="ja-JP" sz="1800" dirty="0">
                <a:latin typeface="Meiryo UI" panose="020B0604030504040204" pitchFamily="50" charset="-128"/>
                <a:ea typeface="Meiryo UI" panose="020B0604030504040204" pitchFamily="50" charset="-128"/>
              </a:rPr>
              <a:t>			p.5</a:t>
            </a:r>
          </a:p>
          <a:p>
            <a:pPr marL="514350" indent="-514350">
              <a:lnSpc>
                <a:spcPct val="150000"/>
              </a:lnSpc>
              <a:buFont typeface="Calibri" pitchFamily="34" charset="0"/>
              <a:buAutoNum type="arabicPeriod"/>
              <a:defRPr/>
            </a:pPr>
            <a:r>
              <a:rPr lang="ja-JP" altLang="en-US" sz="1800" dirty="0">
                <a:latin typeface="Meiryo UI" panose="020B0604030504040204" pitchFamily="50" charset="-128"/>
                <a:ea typeface="Meiryo UI" panose="020B0604030504040204" pitchFamily="50" charset="-128"/>
              </a:rPr>
              <a:t>園の概要、運営体制</a:t>
            </a:r>
            <a:r>
              <a:rPr lang="en-US" altLang="ja-JP" sz="1800" dirty="0">
                <a:latin typeface="Meiryo UI" panose="020B0604030504040204" pitchFamily="50" charset="-128"/>
                <a:ea typeface="Meiryo UI" panose="020B0604030504040204" pitchFamily="50" charset="-128"/>
              </a:rPr>
              <a:t>				p.7</a:t>
            </a:r>
            <a:endParaRPr lang="ja-JP" altLang="en-US" sz="1800" dirty="0">
              <a:latin typeface="Meiryo UI" panose="020B0604030504040204" pitchFamily="50" charset="-128"/>
              <a:ea typeface="Meiryo UI" panose="020B0604030504040204" pitchFamily="50" charset="-128"/>
            </a:endParaRPr>
          </a:p>
          <a:p>
            <a:pPr marL="514350" indent="-514350">
              <a:lnSpc>
                <a:spcPct val="150000"/>
              </a:lnSpc>
              <a:buFont typeface="Calibri" pitchFamily="34" charset="0"/>
              <a:buAutoNum type="arabicPeriod"/>
              <a:defRPr/>
            </a:pPr>
            <a:r>
              <a:rPr lang="ja-JP" altLang="en-US" sz="1800" dirty="0">
                <a:latin typeface="Meiryo UI" panose="020B0604030504040204" pitchFamily="50" charset="-128"/>
                <a:ea typeface="Meiryo UI" panose="020B0604030504040204" pitchFamily="50" charset="-128"/>
              </a:rPr>
              <a:t>年間行事予定、一日の流れ</a:t>
            </a:r>
            <a:r>
              <a:rPr lang="en-US" altLang="ja-JP" sz="1800" dirty="0">
                <a:latin typeface="Meiryo UI" panose="020B0604030504040204" pitchFamily="50" charset="-128"/>
                <a:ea typeface="Meiryo UI" panose="020B0604030504040204" pitchFamily="50" charset="-128"/>
              </a:rPr>
              <a:t>			p.9</a:t>
            </a:r>
          </a:p>
          <a:p>
            <a:pPr marL="514350" indent="-514350">
              <a:lnSpc>
                <a:spcPct val="150000"/>
              </a:lnSpc>
              <a:buFont typeface="Calibri" pitchFamily="34" charset="0"/>
              <a:buAutoNum type="arabicPeriod"/>
              <a:defRPr/>
            </a:pPr>
            <a:r>
              <a:rPr lang="ja-JP" altLang="en-US" sz="1800" dirty="0">
                <a:latin typeface="Meiryo UI" panose="020B0604030504040204" pitchFamily="50" charset="-128"/>
                <a:ea typeface="Meiryo UI" panose="020B0604030504040204" pitchFamily="50" charset="-128"/>
              </a:rPr>
              <a:t>給食と食育について</a:t>
            </a:r>
            <a:r>
              <a:rPr lang="en-US" altLang="ja-JP" sz="1800" dirty="0">
                <a:latin typeface="Meiryo UI" panose="020B0604030504040204" pitchFamily="50" charset="-128"/>
                <a:ea typeface="Meiryo UI" panose="020B0604030504040204" pitchFamily="50" charset="-128"/>
              </a:rPr>
              <a:t>				p.10</a:t>
            </a:r>
            <a:endParaRPr lang="ja-JP" altLang="en-US" sz="1800" dirty="0">
              <a:latin typeface="Meiryo UI" panose="020B0604030504040204" pitchFamily="50" charset="-128"/>
              <a:ea typeface="Meiryo UI" panose="020B0604030504040204" pitchFamily="50" charset="-128"/>
            </a:endParaRPr>
          </a:p>
          <a:p>
            <a:pPr marL="514350" indent="-514350">
              <a:lnSpc>
                <a:spcPct val="150000"/>
              </a:lnSpc>
              <a:buFont typeface="Calibri" pitchFamily="34" charset="0"/>
              <a:buAutoNum type="arabicPeriod"/>
              <a:defRPr/>
            </a:pPr>
            <a:r>
              <a:rPr lang="ja-JP" altLang="en-US" sz="1800" dirty="0">
                <a:latin typeface="Meiryo UI" panose="020B0604030504040204" pitchFamily="50" charset="-128"/>
                <a:ea typeface="Meiryo UI" panose="020B0604030504040204" pitchFamily="50" charset="-128"/>
              </a:rPr>
              <a:t>健康管理、病気について</a:t>
            </a:r>
            <a:r>
              <a:rPr lang="en-US" altLang="ja-JP" sz="1800" dirty="0">
                <a:latin typeface="Meiryo UI" panose="020B0604030504040204" pitchFamily="50" charset="-128"/>
                <a:ea typeface="Meiryo UI" panose="020B0604030504040204" pitchFamily="50" charset="-128"/>
              </a:rPr>
              <a:t>			p.11</a:t>
            </a:r>
            <a:endParaRPr lang="ja-JP" altLang="en-US" sz="1800" dirty="0">
              <a:latin typeface="Meiryo UI" panose="020B0604030504040204" pitchFamily="50" charset="-128"/>
              <a:ea typeface="Meiryo UI" panose="020B0604030504040204" pitchFamily="50" charset="-128"/>
            </a:endParaRPr>
          </a:p>
          <a:p>
            <a:pPr marL="514350" indent="-514350">
              <a:lnSpc>
                <a:spcPct val="150000"/>
              </a:lnSpc>
              <a:buFont typeface="Calibri" pitchFamily="34" charset="0"/>
              <a:buAutoNum type="arabicPeriod"/>
              <a:defRPr/>
            </a:pPr>
            <a:r>
              <a:rPr lang="ja-JP" altLang="en-US" sz="1800" dirty="0">
                <a:latin typeface="Meiryo UI" panose="020B0604030504040204" pitchFamily="50" charset="-128"/>
                <a:ea typeface="Meiryo UI" panose="020B0604030504040204" pitchFamily="50" charset="-128"/>
              </a:rPr>
              <a:t>保護者様とのコミュニケーションについて</a:t>
            </a:r>
            <a:r>
              <a:rPr lang="en-US" altLang="ja-JP" sz="1800" dirty="0">
                <a:latin typeface="Meiryo UI" panose="020B0604030504040204" pitchFamily="50" charset="-128"/>
                <a:ea typeface="Meiryo UI" panose="020B0604030504040204" pitchFamily="50" charset="-128"/>
              </a:rPr>
              <a:t>	</a:t>
            </a: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p.16 </a:t>
            </a:r>
            <a:endParaRPr lang="ja-JP" altLang="en-US" sz="1800" dirty="0">
              <a:latin typeface="Meiryo UI" panose="020B0604030504040204" pitchFamily="50" charset="-128"/>
              <a:ea typeface="Meiryo UI" panose="020B0604030504040204" pitchFamily="50" charset="-128"/>
            </a:endParaRPr>
          </a:p>
          <a:p>
            <a:pPr marL="514350" indent="-514350">
              <a:lnSpc>
                <a:spcPct val="150000"/>
              </a:lnSpc>
              <a:buFont typeface="Calibri" pitchFamily="34" charset="0"/>
              <a:buAutoNum type="arabicPeriod"/>
              <a:defRPr/>
            </a:pPr>
            <a:r>
              <a:rPr lang="ja-JP" altLang="en-US" sz="1800" dirty="0">
                <a:latin typeface="Meiryo UI" panose="020B0604030504040204" pitchFamily="50" charset="-128"/>
                <a:ea typeface="Meiryo UI" panose="020B0604030504040204" pitchFamily="50" charset="-128"/>
              </a:rPr>
              <a:t>安全管理と緊急時について</a:t>
            </a:r>
            <a:r>
              <a:rPr lang="en-US" altLang="ja-JP" sz="1800" dirty="0">
                <a:latin typeface="Meiryo UI" panose="020B0604030504040204" pitchFamily="50" charset="-128"/>
                <a:ea typeface="Meiryo UI" panose="020B0604030504040204" pitchFamily="50" charset="-128"/>
              </a:rPr>
              <a:t>			p.17</a:t>
            </a:r>
          </a:p>
          <a:p>
            <a:pPr marL="514350" indent="-514350">
              <a:lnSpc>
                <a:spcPct val="150000"/>
              </a:lnSpc>
              <a:buFont typeface="Calibri" pitchFamily="34" charset="0"/>
              <a:buAutoNum type="arabicPeriod"/>
              <a:defRPr/>
            </a:pPr>
            <a:r>
              <a:rPr lang="ja-JP" altLang="en-US" sz="1800" dirty="0">
                <a:latin typeface="Meiryo UI" panose="020B0604030504040204" pitchFamily="50" charset="-128"/>
                <a:ea typeface="Meiryo UI" panose="020B0604030504040204" pitchFamily="50" charset="-128"/>
              </a:rPr>
              <a:t>その他の園のお約束</a:t>
            </a:r>
            <a:r>
              <a:rPr lang="en-US" altLang="ja-JP" sz="1800" dirty="0">
                <a:latin typeface="Meiryo UI" panose="020B0604030504040204" pitchFamily="50" charset="-128"/>
                <a:ea typeface="Meiryo UI" panose="020B0604030504040204" pitchFamily="50" charset="-128"/>
              </a:rPr>
              <a:t>				p.19</a:t>
            </a:r>
          </a:p>
          <a:p>
            <a:pPr marL="514350" indent="-514350">
              <a:lnSpc>
                <a:spcPct val="150000"/>
              </a:lnSpc>
              <a:buFont typeface="Calibri" pitchFamily="34" charset="0"/>
              <a:buAutoNum type="arabicPeriod"/>
              <a:defRPr/>
            </a:pPr>
            <a:r>
              <a:rPr lang="ja-JP" altLang="en-US" sz="1800" dirty="0">
                <a:latin typeface="Meiryo UI" panose="020B0604030504040204" pitchFamily="50" charset="-128"/>
                <a:ea typeface="Meiryo UI" panose="020B0604030504040204" pitchFamily="50" charset="-128"/>
              </a:rPr>
              <a:t>なれ保育の進め方について　　　　　　　　　　　　　　　　　</a:t>
            </a:r>
            <a:r>
              <a:rPr lang="en-US" altLang="ja-JP" sz="1800" dirty="0">
                <a:latin typeface="Meiryo UI" panose="020B0604030504040204" pitchFamily="50" charset="-128"/>
                <a:ea typeface="Meiryo UI" panose="020B0604030504040204" pitchFamily="50" charset="-128"/>
              </a:rPr>
              <a:t>p.22</a:t>
            </a:r>
          </a:p>
          <a:p>
            <a:pPr marL="514350" indent="-514350">
              <a:lnSpc>
                <a:spcPct val="150000"/>
              </a:lnSpc>
              <a:buFont typeface="Calibri" pitchFamily="34" charset="0"/>
              <a:buAutoNum type="arabicPeriod"/>
              <a:defRPr/>
            </a:pPr>
            <a:r>
              <a:rPr lang="ja-JP" altLang="en-US" sz="1800" dirty="0">
                <a:latin typeface="Meiryo UI" panose="020B0604030504040204" pitchFamily="50" charset="-128"/>
                <a:ea typeface="Meiryo UI" panose="020B0604030504040204" pitchFamily="50" charset="-128"/>
              </a:rPr>
              <a:t>希望利用者のみにかかる負担額　　　　　　　　　　　　　</a:t>
            </a:r>
            <a:r>
              <a:rPr lang="en-US" altLang="ja-JP" sz="1800" dirty="0">
                <a:latin typeface="Meiryo UI" panose="020B0604030504040204" pitchFamily="50" charset="-128"/>
                <a:ea typeface="Meiryo UI" panose="020B0604030504040204" pitchFamily="50" charset="-128"/>
              </a:rPr>
              <a:t> p.23</a:t>
            </a:r>
          </a:p>
          <a:p>
            <a:pPr marL="514350" indent="-514350">
              <a:lnSpc>
                <a:spcPct val="150000"/>
              </a:lnSpc>
              <a:buFont typeface="Calibri" pitchFamily="34" charset="0"/>
              <a:buAutoNum type="arabicPeriod"/>
              <a:defRPr/>
            </a:pPr>
            <a:r>
              <a:rPr lang="ja-JP" altLang="en-US" sz="1800" dirty="0">
                <a:latin typeface="Meiryo UI" panose="020B0604030504040204" pitchFamily="50" charset="-128"/>
                <a:ea typeface="Meiryo UI" panose="020B0604030504040204" pitchFamily="50" charset="-128"/>
              </a:rPr>
              <a:t>苦情解決・運営委員会について</a:t>
            </a:r>
            <a:r>
              <a:rPr lang="en-US" altLang="ja-JP" sz="1800" dirty="0">
                <a:latin typeface="Meiryo UI" panose="020B0604030504040204" pitchFamily="50" charset="-128"/>
                <a:ea typeface="Meiryo UI" panose="020B0604030504040204" pitchFamily="50" charset="-128"/>
              </a:rPr>
              <a:t>		</a:t>
            </a:r>
            <a:r>
              <a:rPr lang="ja-JP" altLang="en-US" sz="1800" dirty="0">
                <a:latin typeface="Meiryo UI" panose="020B0604030504040204" pitchFamily="50" charset="-128"/>
                <a:ea typeface="Meiryo UI" panose="020B0604030504040204" pitchFamily="50" charset="-128"/>
              </a:rPr>
              <a:t>　　　　　　</a:t>
            </a:r>
            <a:r>
              <a:rPr lang="en-US" altLang="ja-JP" sz="1800" dirty="0">
                <a:latin typeface="Meiryo UI" panose="020B0604030504040204" pitchFamily="50" charset="-128"/>
                <a:ea typeface="Meiryo UI" panose="020B0604030504040204" pitchFamily="50" charset="-128"/>
              </a:rPr>
              <a:t>p.24</a:t>
            </a:r>
          </a:p>
          <a:p>
            <a:pPr marL="514350" indent="-514350">
              <a:lnSpc>
                <a:spcPct val="150000"/>
              </a:lnSpc>
              <a:buFont typeface="Calibri" pitchFamily="34" charset="0"/>
              <a:buAutoNum type="arabicPeriod"/>
              <a:defRPr/>
            </a:pPr>
            <a:r>
              <a:rPr lang="ja-JP" altLang="en-US" sz="1800" dirty="0">
                <a:latin typeface="Meiryo UI" panose="020B0604030504040204" pitchFamily="50" charset="-128"/>
                <a:ea typeface="Meiryo UI" panose="020B0604030504040204" pitchFamily="50" charset="-128"/>
              </a:rPr>
              <a:t>保護者さま等による不当な言動への対応について　　　</a:t>
            </a:r>
            <a:r>
              <a:rPr lang="en-US" altLang="ja-JP" sz="1800" dirty="0">
                <a:latin typeface="Meiryo UI" panose="020B0604030504040204" pitchFamily="50" charset="-128"/>
                <a:ea typeface="Meiryo UI" panose="020B0604030504040204" pitchFamily="50" charset="-128"/>
              </a:rPr>
              <a:t> p.26</a:t>
            </a:r>
          </a:p>
          <a:p>
            <a:pPr marL="514350" indent="-514350">
              <a:lnSpc>
                <a:spcPct val="150000"/>
              </a:lnSpc>
              <a:buFont typeface="Calibri" pitchFamily="34" charset="0"/>
              <a:buAutoNum type="arabicPeriod"/>
              <a:defRPr/>
            </a:pPr>
            <a:r>
              <a:rPr lang="ja-JP" altLang="en-US" sz="1800" dirty="0">
                <a:latin typeface="Meiryo UI" panose="020B0604030504040204" pitchFamily="50" charset="-128"/>
                <a:ea typeface="Meiryo UI" panose="020B0604030504040204" pitchFamily="50" charset="-128"/>
              </a:rPr>
              <a:t>≪ご参考≫子育て学協会の活動について　　　　　　　　　</a:t>
            </a:r>
            <a:r>
              <a:rPr lang="en-US" altLang="ja-JP" sz="1800" dirty="0">
                <a:latin typeface="Meiryo UI" panose="020B0604030504040204" pitchFamily="50" charset="-128"/>
                <a:ea typeface="Meiryo UI" panose="020B0604030504040204" pitchFamily="50" charset="-128"/>
              </a:rPr>
              <a:t>P.27</a:t>
            </a:r>
          </a:p>
          <a:p>
            <a:pPr marL="0" indent="0">
              <a:lnSpc>
                <a:spcPct val="150000"/>
              </a:lnSpc>
              <a:buFont typeface="Arial" panose="020B0604020202020204" pitchFamily="34" charset="0"/>
              <a:buNone/>
              <a:defRPr/>
            </a:pPr>
            <a:endParaRPr lang="en-US" altLang="ja-JP" sz="1800" dirty="0">
              <a:latin typeface="Meiryo UI" panose="020B0604030504040204" pitchFamily="50" charset="-128"/>
              <a:ea typeface="Meiryo UI" panose="020B0604030504040204" pitchFamily="50" charset="-128"/>
            </a:endParaRPr>
          </a:p>
          <a:p>
            <a:pPr marL="0" indent="0">
              <a:lnSpc>
                <a:spcPct val="150000"/>
              </a:lnSpc>
              <a:buFont typeface="Arial" charset="0"/>
              <a:buNone/>
              <a:defRPr/>
            </a:pPr>
            <a:endParaRPr lang="ja-JP" altLang="en-US" sz="1800" dirty="0">
              <a:latin typeface="Meiryo UI" panose="020B0604030504040204" pitchFamily="50" charset="-128"/>
              <a:ea typeface="Meiryo UI" panose="020B0604030504040204" pitchFamily="50" charset="-128"/>
            </a:endParaRPr>
          </a:p>
        </p:txBody>
      </p:sp>
      <p:sp>
        <p:nvSpPr>
          <p:cNvPr id="17412" name="スライド番号プレースホルダー 1">
            <a:extLst>
              <a:ext uri="{FF2B5EF4-FFF2-40B4-BE49-F238E27FC236}">
                <a16:creationId xmlns:a16="http://schemas.microsoft.com/office/drawing/2014/main" id="{1A833405-0002-95B2-CD72-8CC8090E5C1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spcBef>
                <a:spcPct val="0"/>
              </a:spcBef>
              <a:buFontTx/>
              <a:buNone/>
            </a:pPr>
            <a:fld id="{753D0E78-D240-4A5B-9388-B6C0C0A5FBC4}" type="slidenum">
              <a:rPr lang="ja-JP" altLang="en-US" sz="1000" smtClean="0">
                <a:ea typeface="ＭＳ Ｐゴシック" panose="020B0600070205080204" pitchFamily="50" charset="-128"/>
              </a:rPr>
              <a:pPr>
                <a:spcBef>
                  <a:spcPct val="0"/>
                </a:spcBef>
                <a:buFontTx/>
                <a:buNone/>
              </a:pPr>
              <a:t>2</a:t>
            </a:fld>
            <a:endParaRPr lang="ja-JP" altLang="en-US" sz="1000">
              <a:ea typeface="ＭＳ Ｐゴシック" panose="020B0600070205080204" pitchFamily="50" charset="-128"/>
            </a:endParaRPr>
          </a:p>
        </p:txBody>
      </p:sp>
      <p:sp>
        <p:nvSpPr>
          <p:cNvPr id="17413" name="コンテンツ プレースホルダー 2">
            <a:extLst>
              <a:ext uri="{FF2B5EF4-FFF2-40B4-BE49-F238E27FC236}">
                <a16:creationId xmlns:a16="http://schemas.microsoft.com/office/drawing/2014/main" id="{E27253E6-632D-AD28-4E3B-77B969EBE637}"/>
              </a:ext>
            </a:extLst>
          </p:cNvPr>
          <p:cNvSpPr txBox="1">
            <a:spLocks/>
          </p:cNvSpPr>
          <p:nvPr/>
        </p:nvSpPr>
        <p:spPr bwMode="auto">
          <a:xfrm>
            <a:off x="112713" y="1287463"/>
            <a:ext cx="6858000"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gn="just">
              <a:lnSpc>
                <a:spcPts val="2200"/>
              </a:lnSpc>
              <a:buFont typeface="Arial" panose="020B0604020202020204" pitchFamily="34" charset="0"/>
              <a:buNone/>
            </a:pPr>
            <a:r>
              <a:rPr lang="ja-JP" altLang="en-US" sz="1200"/>
              <a:t>　</a:t>
            </a:r>
            <a:r>
              <a:rPr lang="ja-JP" altLang="ja-JP" sz="1200">
                <a:latin typeface="Meiryo UI" panose="020B0604030504040204" pitchFamily="50" charset="-128"/>
                <a:ea typeface="Meiryo UI" panose="020B0604030504040204" pitchFamily="50" charset="-128"/>
              </a:rPr>
              <a:t>保育の提供開始にあたり、特定教育・保育施設及び特定地域型保育事業の運営に関する基準</a:t>
            </a:r>
            <a:endParaRPr lang="en-US" altLang="ja-JP" sz="1200">
              <a:latin typeface="Meiryo UI" panose="020B0604030504040204" pitchFamily="50" charset="-128"/>
              <a:ea typeface="Meiryo UI" panose="020B0604030504040204" pitchFamily="50" charset="-128"/>
            </a:endParaRPr>
          </a:p>
          <a:p>
            <a:pPr algn="just">
              <a:lnSpc>
                <a:spcPts val="2200"/>
              </a:lnSpc>
              <a:buFont typeface="Arial" panose="020B0604020202020204" pitchFamily="34" charset="0"/>
              <a:buNone/>
            </a:pPr>
            <a:r>
              <a:rPr lang="ja-JP" altLang="ja-JP" sz="1200">
                <a:latin typeface="Meiryo UI" panose="020B0604030504040204" pitchFamily="50" charset="-128"/>
                <a:ea typeface="Meiryo UI" panose="020B0604030504040204" pitchFamily="50" charset="-128"/>
              </a:rPr>
              <a:t>（平成</a:t>
            </a:r>
            <a:r>
              <a:rPr lang="en-US" altLang="ja-JP" sz="1200">
                <a:latin typeface="Meiryo UI" panose="020B0604030504040204" pitchFamily="50" charset="-128"/>
                <a:ea typeface="Meiryo UI" panose="020B0604030504040204" pitchFamily="50" charset="-128"/>
              </a:rPr>
              <a:t>26</a:t>
            </a:r>
            <a:r>
              <a:rPr lang="ja-JP" altLang="ja-JP" sz="1200">
                <a:latin typeface="Meiryo UI" panose="020B0604030504040204" pitchFamily="50" charset="-128"/>
                <a:ea typeface="Meiryo UI" panose="020B0604030504040204" pitchFamily="50" charset="-128"/>
              </a:rPr>
              <a:t>年内閣府令第</a:t>
            </a:r>
            <a:r>
              <a:rPr lang="en-US" altLang="ja-JP" sz="1200">
                <a:latin typeface="Meiryo UI" panose="020B0604030504040204" pitchFamily="50" charset="-128"/>
                <a:ea typeface="Meiryo UI" panose="020B0604030504040204" pitchFamily="50" charset="-128"/>
              </a:rPr>
              <a:t>39</a:t>
            </a:r>
            <a:r>
              <a:rPr lang="ja-JP" altLang="ja-JP" sz="1200">
                <a:latin typeface="Meiryo UI" panose="020B0604030504040204" pitchFamily="50" charset="-128"/>
                <a:ea typeface="Meiryo UI" panose="020B0604030504040204" pitchFamily="50" charset="-128"/>
              </a:rPr>
              <a:t>号）第</a:t>
            </a:r>
            <a:r>
              <a:rPr lang="en-US" altLang="ja-JP" sz="1200">
                <a:latin typeface="Meiryo UI" panose="020B0604030504040204" pitchFamily="50" charset="-128"/>
                <a:ea typeface="Meiryo UI" panose="020B0604030504040204" pitchFamily="50" charset="-128"/>
              </a:rPr>
              <a:t>5</a:t>
            </a:r>
            <a:r>
              <a:rPr lang="ja-JP" altLang="ja-JP" sz="1200">
                <a:latin typeface="Meiryo UI" panose="020B0604030504040204" pitchFamily="50" charset="-128"/>
                <a:ea typeface="Meiryo UI" panose="020B0604030504040204" pitchFamily="50" charset="-128"/>
              </a:rPr>
              <a:t>条に基づいて、当施設があなたに説明すべき重要事項</a:t>
            </a:r>
            <a:r>
              <a:rPr lang="ja-JP" altLang="en-US" sz="1200">
                <a:latin typeface="Meiryo UI" panose="020B0604030504040204" pitchFamily="50" charset="-128"/>
                <a:ea typeface="Meiryo UI" panose="020B0604030504040204" pitchFamily="50" charset="-128"/>
              </a:rPr>
              <a:t>を含みます</a:t>
            </a:r>
            <a:r>
              <a:rPr lang="ja-JP" altLang="ja-JP" sz="1200">
                <a:latin typeface="Meiryo UI" panose="020B0604030504040204" pitchFamily="50" charset="-128"/>
                <a:ea typeface="Meiryo UI" panose="020B0604030504040204" pitchFamily="50" charset="-128"/>
              </a:rPr>
              <a:t>。</a:t>
            </a:r>
            <a:endParaRPr lang="ja-JP" altLang="en-US" sz="1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タイトル 1">
            <a:extLst>
              <a:ext uri="{FF2B5EF4-FFF2-40B4-BE49-F238E27FC236}">
                <a16:creationId xmlns:a16="http://schemas.microsoft.com/office/drawing/2014/main" id="{7610DE6F-FC3E-4A40-9B03-04B4E9FE739C}"/>
              </a:ext>
            </a:extLst>
          </p:cNvPr>
          <p:cNvSpPr>
            <a:spLocks noGrp="1"/>
          </p:cNvSpPr>
          <p:nvPr>
            <p:ph type="title"/>
          </p:nvPr>
        </p:nvSpPr>
        <p:spPr>
          <a:xfrm>
            <a:off x="0" y="0"/>
            <a:ext cx="6858000" cy="1233488"/>
          </a:xfrm>
        </p:spPr>
        <p:txBody>
          <a:bodyPr/>
          <a:lstStyle/>
          <a:p>
            <a:r>
              <a:rPr lang="en-US" altLang="ja-JP" sz="2400">
                <a:latin typeface="HG丸ｺﾞｼｯｸM-PRO" panose="020F0600000000000000" pitchFamily="50" charset="-128"/>
              </a:rPr>
              <a:t>10.</a:t>
            </a:r>
            <a:r>
              <a:rPr lang="ja-JP" altLang="en-US" sz="2400">
                <a:latin typeface="HG丸ｺﾞｼｯｸM-PRO" panose="020F0600000000000000" pitchFamily="50" charset="-128"/>
              </a:rPr>
              <a:t>　その他の園のお約束　</a:t>
            </a:r>
            <a:r>
              <a:rPr lang="en-US" altLang="ja-JP" sz="2400">
                <a:latin typeface="HG丸ｺﾞｼｯｸM-PRO" panose="020F0600000000000000" pitchFamily="50" charset="-128"/>
              </a:rPr>
              <a:t>2/3</a:t>
            </a:r>
            <a:endParaRPr lang="ja-JP" altLang="en-US" sz="2400">
              <a:latin typeface="HG丸ｺﾞｼｯｸM-PRO" panose="020F0600000000000000" pitchFamily="50" charset="-128"/>
            </a:endParaRPr>
          </a:p>
        </p:txBody>
      </p:sp>
      <p:sp>
        <p:nvSpPr>
          <p:cNvPr id="14339" name="コンテンツ プレースホルダー 2">
            <a:extLst>
              <a:ext uri="{FF2B5EF4-FFF2-40B4-BE49-F238E27FC236}">
                <a16:creationId xmlns:a16="http://schemas.microsoft.com/office/drawing/2014/main" id="{9A92D9EE-3EB7-476D-9905-ACE413BF4332}"/>
              </a:ext>
            </a:extLst>
          </p:cNvPr>
          <p:cNvSpPr>
            <a:spLocks noGrp="1"/>
          </p:cNvSpPr>
          <p:nvPr>
            <p:ph idx="1"/>
          </p:nvPr>
        </p:nvSpPr>
        <p:spPr>
          <a:xfrm>
            <a:off x="227013" y="1274763"/>
            <a:ext cx="6403975" cy="966787"/>
          </a:xfrm>
        </p:spPr>
        <p:txBody>
          <a:bodyPr/>
          <a:lstStyle/>
          <a:p>
            <a:pPr>
              <a:lnSpc>
                <a:spcPct val="150000"/>
              </a:lnSpc>
              <a:buFont typeface="Wingdings" panose="05000000000000000000" pitchFamily="2" charset="2"/>
              <a:buChar char="l"/>
              <a:defRPr/>
            </a:pPr>
            <a:r>
              <a:rPr lang="ja-JP" altLang="en-US" sz="1800" dirty="0">
                <a:latin typeface="HG丸ｺﾞｼｯｸM-PRO" panose="020F0600000000000000" pitchFamily="50" charset="-128"/>
              </a:rPr>
              <a:t>保育料等のお支払いについて</a:t>
            </a:r>
            <a:endParaRPr lang="en-US" altLang="ja-JP" sz="18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18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0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0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18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18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18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18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18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dirty="0">
              <a:latin typeface="HG丸ｺﾞｼｯｸM-PRO" panose="020F0600000000000000" pitchFamily="50" charset="-128"/>
            </a:endParaRPr>
          </a:p>
        </p:txBody>
      </p:sp>
      <p:sp>
        <p:nvSpPr>
          <p:cNvPr id="17" name="正方形/長方形 16">
            <a:extLst>
              <a:ext uri="{FF2B5EF4-FFF2-40B4-BE49-F238E27FC236}">
                <a16:creationId xmlns:a16="http://schemas.microsoft.com/office/drawing/2014/main" id="{AB7E45F3-A718-4A7D-A6B2-CB98604F356B}"/>
              </a:ext>
            </a:extLst>
          </p:cNvPr>
          <p:cNvSpPr/>
          <p:nvPr/>
        </p:nvSpPr>
        <p:spPr>
          <a:xfrm>
            <a:off x="544513" y="1757363"/>
            <a:ext cx="5816600" cy="334962"/>
          </a:xfrm>
          <a:prstGeom prst="rect">
            <a:avLst/>
          </a:prstGeom>
          <a:solidFill>
            <a:schemeClr val="bg1"/>
          </a:solidFill>
          <a:ln>
            <a:solidFill>
              <a:srgbClr val="99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46" marR="0" lvl="0" indent="-171446" algn="l" defTabSz="914400" rtl="0" eaLnBrk="0" fontAlgn="base" latinLnBrk="0" hangingPunct="0">
              <a:lnSpc>
                <a:spcPts val="1600"/>
              </a:lnSpc>
              <a:spcBef>
                <a:spcPct val="0"/>
              </a:spcBef>
              <a:spcAft>
                <a:spcPct val="0"/>
              </a:spcAft>
              <a:buClrTx/>
              <a:buSzTx/>
              <a:buFont typeface="Wingdings" panose="05000000000000000000" pitchFamily="2" charset="2"/>
              <a:buChar char="ü"/>
              <a:tabLst/>
              <a:defRPr/>
            </a:pPr>
            <a:r>
              <a:rPr kumimoji="1" lang="ja-JP" altLang="en-US" sz="11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保育料については、「預金口座振替」により、毎月</a:t>
            </a:r>
            <a:r>
              <a:rPr kumimoji="1" lang="ja-JP" altLang="en-US" sz="1100" b="1" i="0" u="none" strike="noStrike" kern="1200" cap="none" spc="0" normalizeH="0" baseline="0" noProof="0" dirty="0">
                <a:ln>
                  <a:noFill/>
                </a:ln>
                <a:solidFill>
                  <a:schemeClr val="tx1"/>
                </a:solidFill>
                <a:effectLst/>
                <a:uLnTx/>
                <a:uFillTx/>
                <a:latin typeface="HG丸ｺﾞｼｯｸM-PRO" panose="020F0600000000000000" pitchFamily="50" charset="-128"/>
                <a:ea typeface="HG丸ｺﾞｼｯｸM-PRO" panose="020F0600000000000000" pitchFamily="50" charset="-128"/>
              </a:rPr>
              <a:t>２０日に</a:t>
            </a:r>
            <a:r>
              <a:rPr kumimoji="1" lang="ja-JP" altLang="en-US" sz="1100" b="1"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引き落としがされます。</a:t>
            </a:r>
          </a:p>
        </p:txBody>
      </p:sp>
      <p:sp>
        <p:nvSpPr>
          <p:cNvPr id="56325" name="スライド番号プレースホルダー 1">
            <a:extLst>
              <a:ext uri="{FF2B5EF4-FFF2-40B4-BE49-F238E27FC236}">
                <a16:creationId xmlns:a16="http://schemas.microsoft.com/office/drawing/2014/main" id="{A882BDCF-5228-48F6-86D8-4741E0F1EBB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fld id="{DE2589F0-12A9-4C96-88C6-F40836059E48}" type="slidenum">
              <a:rPr kumimoji="1" lang="ja-JP" altLang="en-US" sz="1000" b="0" i="0" u="none" strike="noStrike" kern="1200" cap="none" spc="0" normalizeH="0" baseline="0" noProof="0" smtClean="0">
                <a:ln>
                  <a:noFill/>
                </a:ln>
                <a:solidFill>
                  <a:srgbClr val="000000"/>
                </a:solidFill>
                <a:effectLst/>
                <a:uLnTx/>
                <a:uFillTx/>
                <a:latin typeface="HG丸ｺﾞｼｯｸM-PRO" panose="020F0600000000000000" pitchFamily="50" charset="-128"/>
              </a:rPr>
              <a:pPr marL="0" marR="0" lvl="0" indent="0" algn="l" defTabSz="914400" rtl="0" eaLnBrk="0" fontAlgn="base" latinLnBrk="0" hangingPunct="0">
                <a:lnSpc>
                  <a:spcPct val="100000"/>
                </a:lnSpc>
                <a:spcBef>
                  <a:spcPct val="0"/>
                </a:spcBef>
                <a:spcAft>
                  <a:spcPct val="0"/>
                </a:spcAft>
                <a:buClrTx/>
                <a:buSzTx/>
                <a:buFontTx/>
                <a:buNone/>
                <a:tabLst/>
                <a:defRPr/>
              </a:pPr>
              <a:t>20</a:t>
            </a:fld>
            <a:endParaRPr kumimoji="1" lang="ja-JP" altLang="en-US" sz="1000" b="0" i="0" u="none" strike="noStrike" kern="1200" cap="none" spc="0" normalizeH="0" baseline="0" noProof="0">
              <a:ln>
                <a:noFill/>
              </a:ln>
              <a:solidFill>
                <a:srgbClr val="000000"/>
              </a:solidFill>
              <a:effectLst/>
              <a:uLnTx/>
              <a:uFillTx/>
              <a:latin typeface="HG丸ｺﾞｼｯｸM-PRO" panose="020F0600000000000000" pitchFamily="50" charset="-128"/>
            </a:endParaRPr>
          </a:p>
        </p:txBody>
      </p:sp>
      <p:sp>
        <p:nvSpPr>
          <p:cNvPr id="9" name="正方形/長方形 1">
            <a:extLst>
              <a:ext uri="{FF2B5EF4-FFF2-40B4-BE49-F238E27FC236}">
                <a16:creationId xmlns:a16="http://schemas.microsoft.com/office/drawing/2014/main" id="{7F6E5466-45B5-4160-8AE3-80FBF4CD2D6F}"/>
              </a:ext>
            </a:extLst>
          </p:cNvPr>
          <p:cNvSpPr>
            <a:spLocks noChangeArrowheads="1"/>
          </p:cNvSpPr>
          <p:nvPr/>
        </p:nvSpPr>
        <p:spPr bwMode="auto">
          <a:xfrm>
            <a:off x="465138" y="2054225"/>
            <a:ext cx="6392862" cy="1703095"/>
          </a:xfrm>
          <a:prstGeom prst="rect">
            <a:avLst/>
          </a:prstGeom>
          <a:noFill/>
          <a:ln>
            <a:noFill/>
          </a:ln>
        </p:spPr>
        <p:txBody>
          <a:bodyPr>
            <a:spAutoFit/>
          </a:bodyPr>
          <a:lstStyle>
            <a:lvl1pPr marL="228600" indent="-228600">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marL="228600" marR="0" lvl="0" indent="-228600" algn="l" defTabSz="914400" rtl="0" eaLnBrk="0" fontAlgn="base" latinLnBrk="0" hangingPunct="0">
              <a:lnSpc>
                <a:spcPct val="150000"/>
              </a:lnSpc>
              <a:spcBef>
                <a:spcPct val="25000"/>
              </a:spcBef>
              <a:spcAft>
                <a:spcPct val="0"/>
              </a:spcAft>
              <a:buClrTx/>
              <a:buSzTx/>
              <a:buFont typeface="Calibri" panose="020F0502020204030204" pitchFamily="34" charset="0"/>
              <a:buAutoNum type="arabicPeriod"/>
              <a:tabLst/>
              <a:defRPr/>
            </a:pPr>
            <a:r>
              <a:rPr kumimoji="1" lang="ja-JP" altLang="en-US" sz="1100" b="0" i="0" u="none" strike="noStrike" kern="1200" cap="none" spc="0" normalizeH="0" baseline="0" noProof="0" dirty="0">
                <a:ln>
                  <a:noFill/>
                </a:ln>
                <a:solidFill>
                  <a:prstClr val="black"/>
                </a:solidFill>
                <a:effectLst/>
                <a:uLnTx/>
                <a:uFillTx/>
                <a:latin typeface="HG丸ｺﾞｼｯｸM-PRO" panose="020F0600000000000000" pitchFamily="50" charset="-128"/>
              </a:rPr>
              <a:t>保護者様アプリの「コドモン」にて保育料やその他のお支払の口座振替先のご登録をお願いいたします。登録方法は別紙の「コドモン保護者様向けマニュアル」の「振替口座登録の手順」からご確認いただけます。</a:t>
            </a:r>
            <a:endParaRPr kumimoji="1" lang="en-US" altLang="ja-JP" sz="11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228600" marR="0" lvl="0" indent="-228600" algn="l" defTabSz="914400" rtl="0" eaLnBrk="0" fontAlgn="base" latinLnBrk="0" hangingPunct="0">
              <a:lnSpc>
                <a:spcPct val="150000"/>
              </a:lnSpc>
              <a:spcBef>
                <a:spcPct val="25000"/>
              </a:spcBef>
              <a:spcAft>
                <a:spcPct val="0"/>
              </a:spcAft>
              <a:buClrTx/>
              <a:buSzTx/>
              <a:buFont typeface="Calibri" panose="020F0502020204030204" pitchFamily="34" charset="0"/>
              <a:buAutoNum type="arabicPeriod"/>
              <a:tabLst/>
              <a:defRPr/>
            </a:pPr>
            <a:r>
              <a:rPr kumimoji="1" lang="ja-JP" altLang="en-US" sz="1100" b="0" i="0" u="none" strike="noStrike" kern="1200" cap="none" spc="0" normalizeH="0" baseline="0" noProof="0" dirty="0">
                <a:ln>
                  <a:noFill/>
                </a:ln>
                <a:solidFill>
                  <a:prstClr val="black"/>
                </a:solidFill>
                <a:effectLst/>
                <a:uLnTx/>
                <a:uFillTx/>
                <a:latin typeface="HG丸ｺﾞｼｯｸM-PRO" panose="020F0600000000000000" pitchFamily="50" charset="-128"/>
              </a:rPr>
              <a:t>入園後は</a:t>
            </a:r>
            <a:r>
              <a:rPr kumimoji="1" lang="ja-JP" altLang="en-US" sz="1100" b="0" i="0" u="none" strike="noStrike" kern="1200" cap="none" spc="0" normalizeH="0" baseline="0" noProof="0" dirty="0">
                <a:ln>
                  <a:noFill/>
                </a:ln>
                <a:effectLst/>
                <a:uLnTx/>
                <a:uFillTx/>
                <a:latin typeface="HG丸ｺﾞｼｯｸM-PRO" panose="020F0600000000000000" pitchFamily="50" charset="-128"/>
              </a:rPr>
              <a:t>、月初</a:t>
            </a:r>
            <a:r>
              <a:rPr kumimoji="1" lang="en-US" altLang="ja-JP" sz="1100" b="0" i="0" u="none" strike="noStrike" kern="1200" cap="none" spc="0" normalizeH="0" baseline="0" noProof="0" dirty="0">
                <a:ln>
                  <a:noFill/>
                </a:ln>
                <a:effectLst/>
                <a:uLnTx/>
                <a:uFillTx/>
                <a:latin typeface="HG丸ｺﾞｼｯｸM-PRO" panose="020F0600000000000000" pitchFamily="50" charset="-128"/>
              </a:rPr>
              <a:t>10</a:t>
            </a:r>
            <a:r>
              <a:rPr kumimoji="1" lang="ja-JP" altLang="en-US" sz="1100" b="0" i="0" u="none" strike="noStrike" kern="1200" cap="none" spc="0" normalizeH="0" baseline="0" noProof="0" dirty="0">
                <a:ln>
                  <a:noFill/>
                </a:ln>
                <a:effectLst/>
                <a:uLnTx/>
                <a:uFillTx/>
                <a:latin typeface="HG丸ｺﾞｼｯｸM-PRO" panose="020F0600000000000000" pitchFamily="50" charset="-128"/>
              </a:rPr>
              <a:t>営業日までに、</a:t>
            </a:r>
            <a:r>
              <a:rPr kumimoji="1" lang="ja-JP" altLang="en-US" sz="1100" b="0" i="0" u="none" strike="noStrike" kern="1200" cap="none" spc="0" normalizeH="0" baseline="0" noProof="0" dirty="0">
                <a:ln>
                  <a:noFill/>
                </a:ln>
                <a:solidFill>
                  <a:prstClr val="black"/>
                </a:solidFill>
                <a:effectLst/>
                <a:uLnTx/>
                <a:uFillTx/>
                <a:latin typeface="HG丸ｺﾞｼｯｸM-PRO" panose="020F0600000000000000" pitchFamily="50" charset="-128"/>
              </a:rPr>
              <a:t>コドモン画面から引き落とし額をご確認いただけます。</a:t>
            </a:r>
            <a:endParaRPr kumimoji="1" lang="en-US" altLang="ja-JP" sz="11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5000"/>
              </a:spcBef>
              <a:spcAft>
                <a:spcPct val="0"/>
              </a:spcAft>
              <a:buClrTx/>
              <a:buSzTx/>
              <a:buFont typeface="Arial" panose="020B0604020202020204" pitchFamily="34" charset="0"/>
              <a:buNone/>
              <a:tabLst/>
              <a:defRPr/>
            </a:pPr>
            <a:r>
              <a:rPr kumimoji="1" lang="ja-JP" altLang="en-US" sz="1100" b="0" i="0" u="none" strike="noStrike" kern="1200" cap="none" spc="0" normalizeH="0" baseline="0" noProof="0" dirty="0">
                <a:ln>
                  <a:noFill/>
                </a:ln>
                <a:solidFill>
                  <a:prstClr val="black"/>
                </a:solidFill>
                <a:effectLst/>
                <a:uLnTx/>
                <a:uFillTx/>
                <a:latin typeface="HG丸ｺﾞｼｯｸM-PRO" panose="020F0600000000000000" pitchFamily="50" charset="-128"/>
              </a:rPr>
              <a:t>　　　お知らせの合計額は、</a:t>
            </a:r>
            <a:r>
              <a:rPr kumimoji="1" lang="ja-JP" altLang="en-US" sz="1100" b="1" i="0" u="sng" strike="noStrike" kern="1200" cap="none" spc="0" normalizeH="0" baseline="0" noProof="0" dirty="0">
                <a:ln>
                  <a:noFill/>
                </a:ln>
                <a:effectLst/>
                <a:uLnTx/>
                <a:uFillTx/>
                <a:latin typeface="HG丸ｺﾞｼｯｸM-PRO" panose="020F0600000000000000" pitchFamily="50" charset="-128"/>
              </a:rPr>
              <a:t>毎月２０日に</a:t>
            </a:r>
            <a:r>
              <a:rPr kumimoji="1" lang="ja-JP" altLang="en-US" sz="1100" b="1" i="0" u="sng" strike="noStrike" kern="1200" cap="none" spc="0" normalizeH="0" baseline="0" noProof="0" dirty="0">
                <a:ln>
                  <a:noFill/>
                </a:ln>
                <a:solidFill>
                  <a:prstClr val="black"/>
                </a:solidFill>
                <a:effectLst/>
                <a:uLnTx/>
                <a:uFillTx/>
                <a:latin typeface="HG丸ｺﾞｼｯｸM-PRO" panose="020F0600000000000000" pitchFamily="50" charset="-128"/>
              </a:rPr>
              <a:t>指定の預金口座から引き落とし</a:t>
            </a:r>
            <a:r>
              <a:rPr kumimoji="1" lang="ja-JP" altLang="en-US" sz="1100" b="0" i="0" u="none" strike="noStrike" kern="1200" cap="none" spc="0" normalizeH="0" baseline="0" noProof="0" dirty="0">
                <a:ln>
                  <a:noFill/>
                </a:ln>
                <a:solidFill>
                  <a:prstClr val="black"/>
                </a:solidFill>
                <a:effectLst/>
                <a:uLnTx/>
                <a:uFillTx/>
                <a:latin typeface="HG丸ｺﾞｼｯｸM-PRO" panose="020F0600000000000000" pitchFamily="50" charset="-128"/>
              </a:rPr>
              <a:t>されます。</a:t>
            </a:r>
          </a:p>
          <a:p>
            <a:pPr marL="0" marR="0" lvl="0" indent="0" algn="l" defTabSz="914400" rtl="0" eaLnBrk="0" fontAlgn="base" latinLnBrk="0" hangingPunct="0">
              <a:lnSpc>
                <a:spcPct val="150000"/>
              </a:lnSpc>
              <a:spcBef>
                <a:spcPct val="25000"/>
              </a:spcBef>
              <a:spcAft>
                <a:spcPct val="0"/>
              </a:spcAft>
              <a:buClrTx/>
              <a:buSzTx/>
              <a:buFont typeface="Arial" panose="020B0604020202020204" pitchFamily="34" charset="0"/>
              <a:buNone/>
              <a:tabLst/>
              <a:defRPr/>
            </a:pPr>
            <a:endParaRPr kumimoji="1" lang="ja-JP" altLang="en-US" sz="11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p:txBody>
      </p:sp>
      <p:sp>
        <p:nvSpPr>
          <p:cNvPr id="19" name="コンテンツ プレースホルダー 2">
            <a:extLst>
              <a:ext uri="{FF2B5EF4-FFF2-40B4-BE49-F238E27FC236}">
                <a16:creationId xmlns:a16="http://schemas.microsoft.com/office/drawing/2014/main" id="{BAE8C4F6-AB6F-436C-9CB5-9736208E1D02}"/>
              </a:ext>
            </a:extLst>
          </p:cNvPr>
          <p:cNvSpPr txBox="1">
            <a:spLocks/>
          </p:cNvSpPr>
          <p:nvPr/>
        </p:nvSpPr>
        <p:spPr bwMode="auto">
          <a:xfrm>
            <a:off x="227012" y="3403269"/>
            <a:ext cx="6403975" cy="506413"/>
          </a:xfrm>
          <a:prstGeom prst="rect">
            <a:avLst/>
          </a:prstGeom>
          <a:noFill/>
          <a:ln>
            <a:noFill/>
          </a:ln>
        </p:spPr>
        <p:txBody>
          <a:bodyPr/>
          <a:lst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Arial" panose="020B0604020202020204" pitchFamily="34" charset="0"/>
                <a:ea typeface="HG丸ｺﾞｼｯｸM-PRO" panose="020F0600000000000000" pitchFamily="50" charset="-128"/>
                <a:cs typeface="+mn-cs"/>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Arial" panose="020B0604020202020204" pitchFamily="34" charset="0"/>
                <a:ea typeface="HG丸ｺﾞｼｯｸM-PRO" panose="020F0600000000000000" pitchFamily="50"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Arial" panose="020B0604020202020204" pitchFamily="34" charset="0"/>
                <a:ea typeface="HG丸ｺﾞｼｯｸM-PRO" panose="020F0600000000000000" pitchFamily="50"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Arial" panose="020B0604020202020204" pitchFamily="34" charset="0"/>
                <a:ea typeface="HG丸ｺﾞｼｯｸM-PRO" panose="020F0600000000000000" pitchFamily="50"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Arial" panose="020B0604020202020204" pitchFamily="34" charset="0"/>
                <a:ea typeface="HG丸ｺﾞｼｯｸM-PRO" panose="020F0600000000000000" pitchFamily="50" charset="-128"/>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r>
              <a:rPr kumimoji="1" lang="ja-JP" altLang="en-US" sz="1800" b="0" i="0" u="none" strike="noStrike" kern="1200" cap="none" spc="0" normalizeH="0" baseline="0" noProof="0" dirty="0">
                <a:ln>
                  <a:noFill/>
                </a:ln>
                <a:solidFill>
                  <a:prstClr val="black"/>
                </a:solidFill>
                <a:effectLst/>
                <a:uLnTx/>
                <a:uFillTx/>
                <a:latin typeface="HG丸ｺﾞｼｯｸM-PRO" panose="020F0600000000000000" pitchFamily="50" charset="-128"/>
              </a:rPr>
              <a:t>保育の提供の開始</a:t>
            </a: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p:txBody>
      </p:sp>
      <p:sp>
        <p:nvSpPr>
          <p:cNvPr id="56329" name="正方形/長方形 1">
            <a:extLst>
              <a:ext uri="{FF2B5EF4-FFF2-40B4-BE49-F238E27FC236}">
                <a16:creationId xmlns:a16="http://schemas.microsoft.com/office/drawing/2014/main" id="{A1346555-FE2E-46EE-81BD-1487CCD9E285}"/>
              </a:ext>
            </a:extLst>
          </p:cNvPr>
          <p:cNvSpPr>
            <a:spLocks noChangeArrowheads="1"/>
          </p:cNvSpPr>
          <p:nvPr/>
        </p:nvSpPr>
        <p:spPr bwMode="auto">
          <a:xfrm>
            <a:off x="433388" y="3807277"/>
            <a:ext cx="6038850"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marL="228600" marR="0" lvl="0" indent="-228600" algn="l" defTabSz="914400" rtl="0" eaLnBrk="0" fontAlgn="base" latinLnBrk="0" hangingPunct="0">
              <a:lnSpc>
                <a:spcPct val="150000"/>
              </a:lnSpc>
              <a:spcBef>
                <a:spcPct val="25000"/>
              </a:spcBef>
              <a:spcAft>
                <a:spcPct val="0"/>
              </a:spcAft>
              <a:buClrTx/>
              <a:buSzTx/>
              <a:buFont typeface="Calibri" panose="020F0502020204030204" pitchFamily="34" charset="0"/>
              <a:buAutoNum type="arabicPeriod"/>
              <a:tabLst/>
              <a:defRPr/>
            </a:pPr>
            <a:r>
              <a:rPr kumimoji="1" lang="ja-JP" altLang="en-US" sz="1100" b="0" i="0" u="none" strike="noStrike" kern="1200" cap="none" spc="0" normalizeH="0" baseline="0" noProof="0" dirty="0">
                <a:ln>
                  <a:noFill/>
                </a:ln>
                <a:solidFill>
                  <a:srgbClr val="000000"/>
                </a:solidFill>
                <a:effectLst/>
                <a:uLnTx/>
                <a:uFillTx/>
                <a:latin typeface="HG丸ｺﾞｼｯｸM-PRO" panose="020F0600000000000000" pitchFamily="50" charset="-128"/>
              </a:rPr>
              <a:t>子ども・子育て支援法第</a:t>
            </a:r>
            <a:r>
              <a:rPr kumimoji="1" lang="en-US" altLang="ja-JP" sz="1100" b="0" i="0" u="none" strike="noStrike" kern="1200" cap="none" spc="0" normalizeH="0" baseline="0" noProof="0" dirty="0">
                <a:ln>
                  <a:noFill/>
                </a:ln>
                <a:solidFill>
                  <a:srgbClr val="000000"/>
                </a:solidFill>
                <a:effectLst/>
                <a:uLnTx/>
                <a:uFillTx/>
                <a:latin typeface="HG丸ｺﾞｼｯｸM-PRO" panose="020F0600000000000000" pitchFamily="50" charset="-128"/>
              </a:rPr>
              <a:t>42</a:t>
            </a:r>
            <a:r>
              <a:rPr kumimoji="1" lang="ja-JP" altLang="en-US" sz="1100" b="0" i="0" u="none" strike="noStrike" kern="1200" cap="none" spc="0" normalizeH="0" baseline="0" noProof="0" dirty="0">
                <a:ln>
                  <a:noFill/>
                </a:ln>
                <a:solidFill>
                  <a:srgbClr val="000000"/>
                </a:solidFill>
                <a:effectLst/>
                <a:uLnTx/>
                <a:uFillTx/>
                <a:latin typeface="HG丸ｺﾞｼｯｸM-PRO" panose="020F0600000000000000" pitchFamily="50" charset="-128"/>
              </a:rPr>
              <a:t>条第</a:t>
            </a:r>
            <a:r>
              <a:rPr kumimoji="1" lang="en-US" altLang="ja-JP" sz="1100" b="0" i="0" u="none" strike="noStrike" kern="1200" cap="none" spc="0" normalizeH="0" baseline="0" noProof="0" dirty="0">
                <a:ln>
                  <a:noFill/>
                </a:ln>
                <a:solidFill>
                  <a:srgbClr val="000000"/>
                </a:solidFill>
                <a:effectLst/>
                <a:uLnTx/>
                <a:uFillTx/>
                <a:latin typeface="HG丸ｺﾞｼｯｸM-PRO" panose="020F0600000000000000" pitchFamily="50" charset="-128"/>
              </a:rPr>
              <a:t>1</a:t>
            </a:r>
            <a:r>
              <a:rPr kumimoji="1" lang="ja-JP" altLang="en-US" sz="1100" b="0" i="0" u="none" strike="noStrike" kern="1200" cap="none" spc="0" normalizeH="0" baseline="0" noProof="0" dirty="0">
                <a:ln>
                  <a:noFill/>
                </a:ln>
                <a:solidFill>
                  <a:srgbClr val="000000"/>
                </a:solidFill>
                <a:effectLst/>
                <a:uLnTx/>
                <a:uFillTx/>
                <a:latin typeface="HG丸ｺﾞｼｯｸM-PRO" panose="020F0600000000000000" pitchFamily="50" charset="-128"/>
              </a:rPr>
              <a:t>項の規定により行政が行うあっせんおよび要請を受けた時は、これに応じて保育の提供を行います。</a:t>
            </a:r>
            <a:endParaRPr kumimoji="1" lang="en-US" altLang="ja-JP" sz="1100" b="0" i="0" u="none" strike="noStrike" kern="1200" cap="none" spc="0" normalizeH="0" baseline="0" noProof="0" dirty="0">
              <a:ln>
                <a:noFill/>
              </a:ln>
              <a:solidFill>
                <a:srgbClr val="000000"/>
              </a:solidFill>
              <a:effectLst/>
              <a:uLnTx/>
              <a:uFillTx/>
              <a:latin typeface="HG丸ｺﾞｼｯｸM-PRO" panose="020F0600000000000000" pitchFamily="50" charset="-128"/>
            </a:endParaRPr>
          </a:p>
        </p:txBody>
      </p:sp>
      <p:sp>
        <p:nvSpPr>
          <p:cNvPr id="56330" name="正方形/長方形 20">
            <a:extLst>
              <a:ext uri="{FF2B5EF4-FFF2-40B4-BE49-F238E27FC236}">
                <a16:creationId xmlns:a16="http://schemas.microsoft.com/office/drawing/2014/main" id="{6AB4CE0E-2945-48A7-95EB-FAD1FDAF76E5}"/>
              </a:ext>
            </a:extLst>
          </p:cNvPr>
          <p:cNvSpPr>
            <a:spLocks noChangeArrowheads="1"/>
          </p:cNvSpPr>
          <p:nvPr/>
        </p:nvSpPr>
        <p:spPr bwMode="auto">
          <a:xfrm>
            <a:off x="420688" y="4720089"/>
            <a:ext cx="6210298" cy="1068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marL="0" marR="0" lvl="0" indent="0" algn="l" defTabSz="914400" rtl="0" eaLnBrk="0" fontAlgn="base" latinLnBrk="0" hangingPunct="0">
              <a:lnSpc>
                <a:spcPct val="150000"/>
              </a:lnSpc>
              <a:spcBef>
                <a:spcPct val="0"/>
              </a:spcBef>
              <a:spcAft>
                <a:spcPct val="0"/>
              </a:spcAft>
              <a:buClrTx/>
              <a:buSzTx/>
              <a:buFontTx/>
              <a:buNone/>
              <a:tabLst/>
              <a:defRPr/>
            </a:pPr>
            <a:r>
              <a:rPr kumimoji="1" lang="ja-JP" altLang="en-US" sz="1100" b="0" i="0" u="none" strike="noStrike" kern="1200" cap="none" spc="0" normalizeH="0" baseline="0" noProof="0" dirty="0">
                <a:ln>
                  <a:noFill/>
                </a:ln>
                <a:solidFill>
                  <a:srgbClr val="131313"/>
                </a:solidFill>
                <a:effectLst/>
                <a:uLnTx/>
                <a:uFillTx/>
                <a:latin typeface="HG丸ｺﾞｼｯｸM-PRO" panose="020F0600000000000000" pitchFamily="50" charset="-128"/>
              </a:rPr>
              <a:t>１．園児が</a:t>
            </a:r>
            <a:r>
              <a:rPr kumimoji="1" lang="en-US" altLang="ja-JP" sz="1100" b="0" i="0" u="none" strike="noStrike" kern="1200" cap="none" spc="0" normalizeH="0" baseline="0" noProof="0" dirty="0">
                <a:ln>
                  <a:noFill/>
                </a:ln>
                <a:solidFill>
                  <a:srgbClr val="131313"/>
                </a:solidFill>
                <a:effectLst/>
                <a:uLnTx/>
                <a:uFillTx/>
                <a:latin typeface="HG丸ｺﾞｼｯｸM-PRO" panose="020F0600000000000000" pitchFamily="50" charset="-128"/>
              </a:rPr>
              <a:t>2</a:t>
            </a:r>
            <a:r>
              <a:rPr kumimoji="1" lang="ja-JP" altLang="en-US" sz="1100" b="0" i="0" u="none" strike="noStrike" kern="1200" cap="none" spc="0" normalizeH="0" baseline="0" noProof="0" dirty="0">
                <a:ln>
                  <a:noFill/>
                </a:ln>
                <a:solidFill>
                  <a:srgbClr val="131313"/>
                </a:solidFill>
                <a:effectLst/>
                <a:uLnTx/>
                <a:uFillTx/>
                <a:latin typeface="HG丸ｺﾞｼｯｸM-PRO" panose="020F0600000000000000" pitchFamily="50" charset="-128"/>
              </a:rPr>
              <a:t>歳児クラスに属する年度の</a:t>
            </a:r>
            <a:r>
              <a:rPr kumimoji="1" lang="en-US" altLang="ja-JP" sz="1100" b="0" i="0" u="none" strike="noStrike" kern="1200" cap="none" spc="0" normalizeH="0" baseline="0" noProof="0" dirty="0">
                <a:ln>
                  <a:noFill/>
                </a:ln>
                <a:solidFill>
                  <a:srgbClr val="131313"/>
                </a:solidFill>
                <a:effectLst/>
                <a:uLnTx/>
                <a:uFillTx/>
                <a:latin typeface="HG丸ｺﾞｼｯｸM-PRO" panose="020F0600000000000000" pitchFamily="50" charset="-128"/>
              </a:rPr>
              <a:t>3</a:t>
            </a:r>
            <a:r>
              <a:rPr kumimoji="1" lang="ja-JP" altLang="en-US" sz="1100" b="0" i="0" u="none" strike="noStrike" kern="1200" cap="none" spc="0" normalizeH="0" baseline="0" noProof="0" dirty="0">
                <a:ln>
                  <a:noFill/>
                </a:ln>
                <a:solidFill>
                  <a:srgbClr val="131313"/>
                </a:solidFill>
                <a:effectLst/>
                <a:uLnTx/>
                <a:uFillTx/>
                <a:latin typeface="HG丸ｺﾞｼｯｸM-PRO" panose="020F0600000000000000" pitchFamily="50" charset="-128"/>
              </a:rPr>
              <a:t>月</a:t>
            </a:r>
            <a:r>
              <a:rPr kumimoji="1" lang="en-US" altLang="ja-JP" sz="1100" b="0" i="0" u="none" strike="noStrike" kern="1200" cap="none" spc="0" normalizeH="0" baseline="0" noProof="0" dirty="0">
                <a:ln>
                  <a:noFill/>
                </a:ln>
                <a:solidFill>
                  <a:srgbClr val="131313"/>
                </a:solidFill>
                <a:effectLst/>
                <a:uLnTx/>
                <a:uFillTx/>
                <a:latin typeface="HG丸ｺﾞｼｯｸM-PRO" panose="020F0600000000000000" pitchFamily="50" charset="-128"/>
              </a:rPr>
              <a:t>31</a:t>
            </a:r>
            <a:r>
              <a:rPr kumimoji="1" lang="ja-JP" altLang="en-US" sz="1100" b="0" i="0" u="none" strike="noStrike" kern="1200" cap="none" spc="0" normalizeH="0" baseline="0" noProof="0" dirty="0">
                <a:ln>
                  <a:noFill/>
                </a:ln>
                <a:solidFill>
                  <a:srgbClr val="131313"/>
                </a:solidFill>
                <a:effectLst/>
                <a:uLnTx/>
                <a:uFillTx/>
                <a:latin typeface="HG丸ｺﾞｼｯｸM-PRO" panose="020F0600000000000000" pitchFamily="50" charset="-128"/>
              </a:rPr>
              <a:t>日まで</a:t>
            </a:r>
            <a:endParaRPr kumimoji="1" lang="en-US" altLang="ja-JP" sz="1100" b="0" i="0" u="none" strike="noStrike" kern="1200" cap="none" spc="0" normalizeH="0" baseline="0" noProof="0" dirty="0">
              <a:ln>
                <a:noFill/>
              </a:ln>
              <a:solidFill>
                <a:srgbClr val="131313"/>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0"/>
              </a:spcBef>
              <a:spcAft>
                <a:spcPct val="0"/>
              </a:spcAft>
              <a:buClrTx/>
              <a:buSzTx/>
              <a:buFontTx/>
              <a:buNone/>
              <a:tabLst/>
              <a:defRPr/>
            </a:pPr>
            <a:r>
              <a:rPr kumimoji="1" lang="ja-JP" altLang="en-US" sz="1100" b="0" i="0" u="none" strike="noStrike" kern="1200" cap="none" spc="0" normalizeH="0" baseline="0" noProof="0" dirty="0">
                <a:ln>
                  <a:noFill/>
                </a:ln>
                <a:solidFill>
                  <a:srgbClr val="131313"/>
                </a:solidFill>
                <a:effectLst/>
                <a:uLnTx/>
                <a:uFillTx/>
                <a:latin typeface="HG丸ｺﾞｼｯｸM-PRO" panose="020F0600000000000000" pitchFamily="50" charset="-128"/>
              </a:rPr>
              <a:t>２．利用乳幼児の保護者が、「子ども・子育て支援法」に基づく教育・保育給付認定を受けられ　　　　　なくなったとき</a:t>
            </a:r>
            <a:endParaRPr kumimoji="1" lang="en-US" altLang="ja-JP" sz="1100" b="0" i="0" u="none" strike="noStrike" kern="1200" cap="none" spc="0" normalizeH="0" baseline="0" noProof="0" dirty="0">
              <a:ln>
                <a:noFill/>
              </a:ln>
              <a:solidFill>
                <a:srgbClr val="131313"/>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0"/>
              </a:spcBef>
              <a:spcAft>
                <a:spcPct val="0"/>
              </a:spcAft>
              <a:buClrTx/>
              <a:buSzTx/>
              <a:buFontTx/>
              <a:buNone/>
              <a:tabLst/>
              <a:defRPr/>
            </a:pPr>
            <a:r>
              <a:rPr kumimoji="1" lang="ja-JP" altLang="en-US" sz="1100" b="0" i="0" u="none" strike="noStrike" kern="1200" cap="none" spc="0" normalizeH="0" baseline="0" noProof="0" dirty="0">
                <a:ln>
                  <a:noFill/>
                </a:ln>
                <a:solidFill>
                  <a:srgbClr val="131313"/>
                </a:solidFill>
                <a:effectLst/>
                <a:uLnTx/>
                <a:uFillTx/>
                <a:latin typeface="HG丸ｺﾞｼｯｸM-PRO" panose="020F0600000000000000" pitchFamily="50" charset="-128"/>
              </a:rPr>
              <a:t>３．その他、利用を継続することが困難な事由があるとき</a:t>
            </a:r>
            <a:endParaRPr kumimoji="1" lang="en-US" altLang="ja-JP" sz="1100" b="0" i="0" u="none" strike="noStrike" kern="1200" cap="none" spc="0" normalizeH="0" baseline="0" noProof="0" dirty="0">
              <a:ln>
                <a:noFill/>
              </a:ln>
              <a:solidFill>
                <a:srgbClr val="131313"/>
              </a:solidFill>
              <a:effectLst/>
              <a:uLnTx/>
              <a:uFillTx/>
              <a:latin typeface="HG丸ｺﾞｼｯｸM-PRO" panose="020F0600000000000000" pitchFamily="50" charset="-128"/>
            </a:endParaRPr>
          </a:p>
        </p:txBody>
      </p:sp>
      <p:sp>
        <p:nvSpPr>
          <p:cNvPr id="22" name="コンテンツ プレースホルダー 2">
            <a:extLst>
              <a:ext uri="{FF2B5EF4-FFF2-40B4-BE49-F238E27FC236}">
                <a16:creationId xmlns:a16="http://schemas.microsoft.com/office/drawing/2014/main" id="{0DC24D26-D644-4F29-B3D9-140A7840B890}"/>
              </a:ext>
            </a:extLst>
          </p:cNvPr>
          <p:cNvSpPr txBox="1">
            <a:spLocks/>
          </p:cNvSpPr>
          <p:nvPr/>
        </p:nvSpPr>
        <p:spPr bwMode="auto">
          <a:xfrm>
            <a:off x="227011" y="4262106"/>
            <a:ext cx="6403975" cy="506413"/>
          </a:xfrm>
          <a:prstGeom prst="rect">
            <a:avLst/>
          </a:prstGeom>
          <a:noFill/>
          <a:ln>
            <a:noFill/>
          </a:ln>
        </p:spPr>
        <p:txBody>
          <a:bodyPr/>
          <a:lst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Arial" panose="020B0604020202020204" pitchFamily="34" charset="0"/>
                <a:ea typeface="HG丸ｺﾞｼｯｸM-PRO" panose="020F0600000000000000" pitchFamily="50" charset="-128"/>
                <a:cs typeface="+mn-cs"/>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Arial" panose="020B0604020202020204" pitchFamily="34" charset="0"/>
                <a:ea typeface="HG丸ｺﾞｼｯｸM-PRO" panose="020F0600000000000000" pitchFamily="50"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Arial" panose="020B0604020202020204" pitchFamily="34" charset="0"/>
                <a:ea typeface="HG丸ｺﾞｼｯｸM-PRO" panose="020F0600000000000000" pitchFamily="50"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Arial" panose="020B0604020202020204" pitchFamily="34" charset="0"/>
                <a:ea typeface="HG丸ｺﾞｼｯｸM-PRO" panose="020F0600000000000000" pitchFamily="50"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Arial" panose="020B0604020202020204" pitchFamily="34" charset="0"/>
                <a:ea typeface="HG丸ｺﾞｼｯｸM-PRO" panose="020F0600000000000000" pitchFamily="50" charset="-128"/>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r>
              <a:rPr kumimoji="1" lang="ja-JP" altLang="en-US" sz="1800" b="0" i="0" u="none" strike="noStrike" kern="1200" cap="none" spc="0" normalizeH="0" baseline="0" noProof="0" dirty="0">
                <a:ln>
                  <a:noFill/>
                </a:ln>
                <a:solidFill>
                  <a:prstClr val="black"/>
                </a:solidFill>
                <a:effectLst/>
                <a:uLnTx/>
                <a:uFillTx/>
                <a:latin typeface="HG丸ｺﾞｼｯｸM-PRO" panose="020F0600000000000000" pitchFamily="50" charset="-128"/>
              </a:rPr>
              <a:t>保育の終了</a:t>
            </a: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r>
              <a:rPr kumimoji="1" lang="ja-JP" altLang="en-US" sz="1800" b="0" i="0" u="none" strike="noStrike" kern="1200" cap="none" spc="0" normalizeH="0" baseline="0" noProof="0" dirty="0">
                <a:ln>
                  <a:noFill/>
                </a:ln>
                <a:solidFill>
                  <a:prstClr val="black"/>
                </a:solidFill>
                <a:effectLst/>
                <a:uLnTx/>
                <a:uFillTx/>
                <a:latin typeface="HG丸ｺﾞｼｯｸM-PRO" panose="020F0600000000000000" pitchFamily="50" charset="-128"/>
              </a:rPr>
              <a:t>　</a:t>
            </a: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p:txBody>
      </p:sp>
      <p:sp>
        <p:nvSpPr>
          <p:cNvPr id="56336" name="コンテンツ プレースホルダー 2">
            <a:extLst>
              <a:ext uri="{FF2B5EF4-FFF2-40B4-BE49-F238E27FC236}">
                <a16:creationId xmlns:a16="http://schemas.microsoft.com/office/drawing/2014/main" id="{7F4F3430-16C4-46D5-B589-E1D321DE3959}"/>
              </a:ext>
            </a:extLst>
          </p:cNvPr>
          <p:cNvSpPr txBox="1">
            <a:spLocks/>
          </p:cNvSpPr>
          <p:nvPr/>
        </p:nvSpPr>
        <p:spPr bwMode="auto">
          <a:xfrm>
            <a:off x="227010" y="5727124"/>
            <a:ext cx="6403975" cy="57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r>
              <a:rPr kumimoji="1" lang="ja-JP" altLang="en-US" sz="1800" b="0" i="0" u="none" strike="noStrike" kern="1200" cap="none" spc="0" normalizeH="0" baseline="0" noProof="0" dirty="0">
                <a:ln>
                  <a:noFill/>
                </a:ln>
                <a:solidFill>
                  <a:prstClr val="black"/>
                </a:solidFill>
                <a:effectLst/>
                <a:uLnTx/>
                <a:uFillTx/>
                <a:latin typeface="HG丸ｺﾞｼｯｸM-PRO" panose="020F0600000000000000" pitchFamily="50" charset="-128"/>
              </a:rPr>
              <a:t>当園の加入している保険について</a:t>
            </a: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p:txBody>
      </p:sp>
      <p:sp>
        <p:nvSpPr>
          <p:cNvPr id="56337" name="テキスト ボックス 1">
            <a:extLst>
              <a:ext uri="{FF2B5EF4-FFF2-40B4-BE49-F238E27FC236}">
                <a16:creationId xmlns:a16="http://schemas.microsoft.com/office/drawing/2014/main" id="{1013C285-A889-449D-98DA-50C602EFEEE0}"/>
              </a:ext>
            </a:extLst>
          </p:cNvPr>
          <p:cNvSpPr txBox="1">
            <a:spLocks noChangeArrowheads="1"/>
          </p:cNvSpPr>
          <p:nvPr/>
        </p:nvSpPr>
        <p:spPr bwMode="auto">
          <a:xfrm>
            <a:off x="433388" y="8184969"/>
            <a:ext cx="5940425" cy="56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marL="0" marR="0" lvl="0" indent="0" algn="l" defTabSz="914400" rtl="0" eaLnBrk="0" fontAlgn="base" latinLnBrk="0" hangingPunct="0">
              <a:lnSpc>
                <a:spcPct val="150000"/>
              </a:lnSpc>
              <a:spcBef>
                <a:spcPct val="0"/>
              </a:spcBef>
              <a:spcAft>
                <a:spcPct val="0"/>
              </a:spcAft>
              <a:buClrTx/>
              <a:buSzTx/>
              <a:buFontTx/>
              <a:buNone/>
              <a:tabLst/>
              <a:defRPr/>
            </a:pPr>
            <a:r>
              <a:rPr kumimoji="1" lang="ja-JP" altLang="en-US" sz="1100" b="0" i="0" u="none" strike="noStrike" kern="1200" cap="none" spc="0" normalizeH="0" baseline="0" noProof="0" dirty="0">
                <a:ln>
                  <a:noFill/>
                </a:ln>
                <a:solidFill>
                  <a:srgbClr val="000000"/>
                </a:solidFill>
                <a:effectLst/>
                <a:uLnTx/>
                <a:uFillTx/>
                <a:latin typeface="HG丸ｺﾞｼｯｸM-PRO" panose="020F0600000000000000" pitchFamily="50" charset="-128"/>
              </a:rPr>
              <a:t>子どもの人権の擁護及び虐待の防止を図るため、責任者の設置その他必要な体制の整備を行うと共に、職員に対する研修の実施とその他必要な措置を講じるものとします。</a:t>
            </a:r>
          </a:p>
        </p:txBody>
      </p:sp>
      <p:sp>
        <p:nvSpPr>
          <p:cNvPr id="29" name="コンテンツ プレースホルダー 2">
            <a:extLst>
              <a:ext uri="{FF2B5EF4-FFF2-40B4-BE49-F238E27FC236}">
                <a16:creationId xmlns:a16="http://schemas.microsoft.com/office/drawing/2014/main" id="{1D28D1E7-1A4B-4BE1-AE1E-D7B145CF086B}"/>
              </a:ext>
            </a:extLst>
          </p:cNvPr>
          <p:cNvSpPr txBox="1">
            <a:spLocks/>
          </p:cNvSpPr>
          <p:nvPr/>
        </p:nvSpPr>
        <p:spPr bwMode="auto">
          <a:xfrm>
            <a:off x="227010" y="7713384"/>
            <a:ext cx="6403975" cy="727075"/>
          </a:xfrm>
          <a:prstGeom prst="rect">
            <a:avLst/>
          </a:prstGeom>
          <a:noFill/>
          <a:ln>
            <a:noFill/>
          </a:ln>
        </p:spPr>
        <p:txBody>
          <a:bodyPr/>
          <a:lst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Arial" panose="020B0604020202020204" pitchFamily="34" charset="0"/>
                <a:ea typeface="HG丸ｺﾞｼｯｸM-PRO" panose="020F0600000000000000" pitchFamily="50" charset="-128"/>
                <a:cs typeface="+mn-cs"/>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Arial" panose="020B0604020202020204" pitchFamily="34" charset="0"/>
                <a:ea typeface="HG丸ｺﾞｼｯｸM-PRO" panose="020F0600000000000000" pitchFamily="50"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Arial" panose="020B0604020202020204" pitchFamily="34" charset="0"/>
                <a:ea typeface="HG丸ｺﾞｼｯｸM-PRO" panose="020F0600000000000000" pitchFamily="50"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Arial" panose="020B0604020202020204" pitchFamily="34" charset="0"/>
                <a:ea typeface="HG丸ｺﾞｼｯｸM-PRO" panose="020F0600000000000000" pitchFamily="50"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Arial" panose="020B0604020202020204" pitchFamily="34" charset="0"/>
                <a:ea typeface="HG丸ｺﾞｼｯｸM-PRO" panose="020F0600000000000000" pitchFamily="50" charset="-128"/>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r>
              <a:rPr kumimoji="1" lang="ja-JP" altLang="en-US" sz="1800" b="0" i="0" u="none" strike="noStrike" kern="1200" cap="none" spc="0" normalizeH="0" baseline="0" noProof="0" dirty="0">
                <a:ln>
                  <a:noFill/>
                </a:ln>
                <a:solidFill>
                  <a:prstClr val="black"/>
                </a:solidFill>
                <a:effectLst/>
                <a:uLnTx/>
                <a:uFillTx/>
                <a:latin typeface="HG丸ｺﾞｼｯｸM-PRO" panose="020F0600000000000000" pitchFamily="50" charset="-128"/>
              </a:rPr>
              <a:t>虐待防止について</a:t>
            </a: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p:txBody>
      </p:sp>
      <p:sp>
        <p:nvSpPr>
          <p:cNvPr id="2" name="正方形/長方形 1">
            <a:extLst>
              <a:ext uri="{FF2B5EF4-FFF2-40B4-BE49-F238E27FC236}">
                <a16:creationId xmlns:a16="http://schemas.microsoft.com/office/drawing/2014/main" id="{E9495E8A-7B81-5C22-CD08-E9F8D1992F7A}"/>
              </a:ext>
            </a:extLst>
          </p:cNvPr>
          <p:cNvSpPr/>
          <p:nvPr/>
        </p:nvSpPr>
        <p:spPr>
          <a:xfrm>
            <a:off x="544513" y="6220739"/>
            <a:ext cx="5816600" cy="334963"/>
          </a:xfrm>
          <a:prstGeom prst="rect">
            <a:avLst/>
          </a:prstGeom>
          <a:solidFill>
            <a:schemeClr val="bg1"/>
          </a:solidFill>
          <a:ln>
            <a:solidFill>
              <a:srgbClr val="99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a:lnSpc>
                <a:spcPts val="1600"/>
              </a:lnSpc>
              <a:buFont typeface="Wingdings" panose="05000000000000000000" pitchFamily="2" charset="2"/>
              <a:buChar char="ü"/>
              <a:defRPr/>
            </a:pPr>
            <a:r>
              <a:rPr lang="ja-JP" altLang="en-US" sz="1100" b="1" dirty="0">
                <a:solidFill>
                  <a:prstClr val="black"/>
                </a:solidFill>
                <a:latin typeface="Meiryo UI" panose="020B0604030504040204" pitchFamily="50" charset="-128"/>
                <a:ea typeface="Meiryo UI" panose="020B0604030504040204" pitchFamily="50" charset="-128"/>
              </a:rPr>
              <a:t>東京都社会福祉協議会の会員として、「社会福祉施設損害保険」に加入しています。</a:t>
            </a:r>
          </a:p>
        </p:txBody>
      </p:sp>
      <p:sp>
        <p:nvSpPr>
          <p:cNvPr id="3" name="正方形/長方形 1">
            <a:extLst>
              <a:ext uri="{FF2B5EF4-FFF2-40B4-BE49-F238E27FC236}">
                <a16:creationId xmlns:a16="http://schemas.microsoft.com/office/drawing/2014/main" id="{3B0D3767-CE38-AF49-C78F-7BA79907372A}"/>
              </a:ext>
            </a:extLst>
          </p:cNvPr>
          <p:cNvSpPr>
            <a:spLocks noChangeArrowheads="1"/>
          </p:cNvSpPr>
          <p:nvPr/>
        </p:nvSpPr>
        <p:spPr bwMode="auto">
          <a:xfrm>
            <a:off x="465138" y="6598301"/>
            <a:ext cx="6038850" cy="115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nSpc>
                <a:spcPct val="150000"/>
              </a:lnSpc>
              <a:spcBef>
                <a:spcPct val="25000"/>
              </a:spcBef>
              <a:buFont typeface="Calibri" panose="020F0502020204030204" pitchFamily="34" charset="0"/>
              <a:buAutoNum type="arabicPeriod"/>
            </a:pPr>
            <a:r>
              <a:rPr lang="ja-JP" altLang="en-US" sz="1100" dirty="0">
                <a:solidFill>
                  <a:srgbClr val="000000"/>
                </a:solidFill>
                <a:latin typeface="Meiryo UI" panose="020B0604030504040204" pitchFamily="50" charset="-128"/>
                <a:ea typeface="Meiryo UI" panose="020B0604030504040204" pitchFamily="50" charset="-128"/>
              </a:rPr>
              <a:t>施設賠償責任保険　　　　　　　　　　　　　　　　　　　　　　　　　　　　　　　　　　　　　　　　　　　　　　　　　　（主な補償限度額：対人</a:t>
            </a:r>
            <a:r>
              <a:rPr lang="en-US" altLang="ja-JP" sz="1100" dirty="0">
                <a:solidFill>
                  <a:srgbClr val="000000"/>
                </a:solidFill>
                <a:latin typeface="Meiryo UI" panose="020B0604030504040204" pitchFamily="50" charset="-128"/>
                <a:ea typeface="Meiryo UI" panose="020B0604030504040204" pitchFamily="50" charset="-128"/>
              </a:rPr>
              <a:t>1</a:t>
            </a:r>
            <a:r>
              <a:rPr lang="ja-JP" altLang="en-US" sz="1100" dirty="0">
                <a:solidFill>
                  <a:srgbClr val="000000"/>
                </a:solidFill>
                <a:latin typeface="Meiryo UI" panose="020B0604030504040204" pitchFamily="50" charset="-128"/>
                <a:ea typeface="Meiryo UI" panose="020B0604030504040204" pitchFamily="50" charset="-128"/>
              </a:rPr>
              <a:t>名につき</a:t>
            </a:r>
            <a:r>
              <a:rPr lang="en-US" altLang="ja-JP" sz="1100" dirty="0">
                <a:solidFill>
                  <a:srgbClr val="000000"/>
                </a:solidFill>
                <a:latin typeface="Meiryo UI" panose="020B0604030504040204" pitchFamily="50" charset="-128"/>
                <a:ea typeface="Meiryo UI" panose="020B0604030504040204" pitchFamily="50" charset="-128"/>
              </a:rPr>
              <a:t>2</a:t>
            </a:r>
            <a:r>
              <a:rPr lang="ja-JP" altLang="en-US" sz="1100" dirty="0">
                <a:solidFill>
                  <a:srgbClr val="000000"/>
                </a:solidFill>
                <a:latin typeface="Meiryo UI" panose="020B0604030504040204" pitchFamily="50" charset="-128"/>
                <a:ea typeface="Meiryo UI" panose="020B0604030504040204" pitchFamily="50" charset="-128"/>
              </a:rPr>
              <a:t>億円、</a:t>
            </a:r>
            <a:r>
              <a:rPr lang="en-US" altLang="ja-JP" sz="1100" dirty="0">
                <a:solidFill>
                  <a:srgbClr val="000000"/>
                </a:solidFill>
                <a:latin typeface="Meiryo UI" panose="020B0604030504040204" pitchFamily="50" charset="-128"/>
                <a:ea typeface="Meiryo UI" panose="020B0604030504040204" pitchFamily="50" charset="-128"/>
              </a:rPr>
              <a:t>1</a:t>
            </a:r>
            <a:r>
              <a:rPr lang="ja-JP" altLang="en-US" sz="1100" dirty="0">
                <a:solidFill>
                  <a:srgbClr val="000000"/>
                </a:solidFill>
                <a:latin typeface="Meiryo UI" panose="020B0604030504040204" pitchFamily="50" charset="-128"/>
                <a:ea typeface="Meiryo UI" panose="020B0604030504040204" pitchFamily="50" charset="-128"/>
              </a:rPr>
              <a:t>事故につき</a:t>
            </a:r>
            <a:r>
              <a:rPr lang="en-US" altLang="ja-JP" sz="1100" dirty="0">
                <a:solidFill>
                  <a:srgbClr val="000000"/>
                </a:solidFill>
                <a:latin typeface="Meiryo UI" panose="020B0604030504040204" pitchFamily="50" charset="-128"/>
                <a:ea typeface="Meiryo UI" panose="020B0604030504040204" pitchFamily="50" charset="-128"/>
              </a:rPr>
              <a:t>10</a:t>
            </a:r>
            <a:r>
              <a:rPr lang="ja-JP" altLang="en-US" sz="1100" dirty="0">
                <a:solidFill>
                  <a:srgbClr val="000000"/>
                </a:solidFill>
                <a:latin typeface="Meiryo UI" panose="020B0604030504040204" pitchFamily="50" charset="-128"/>
                <a:ea typeface="Meiryo UI" panose="020B0604030504040204" pitchFamily="50" charset="-128"/>
              </a:rPr>
              <a:t>億円）</a:t>
            </a:r>
            <a:endParaRPr lang="en-US" altLang="ja-JP" sz="1100" dirty="0">
              <a:solidFill>
                <a:srgbClr val="000000"/>
              </a:solidFill>
              <a:latin typeface="Meiryo UI" panose="020B0604030504040204" pitchFamily="50" charset="-128"/>
              <a:ea typeface="Meiryo UI" panose="020B0604030504040204" pitchFamily="50" charset="-128"/>
            </a:endParaRPr>
          </a:p>
          <a:p>
            <a:pPr>
              <a:lnSpc>
                <a:spcPct val="150000"/>
              </a:lnSpc>
              <a:spcBef>
                <a:spcPct val="25000"/>
              </a:spcBef>
              <a:buFont typeface="Calibri" panose="020F0502020204030204" pitchFamily="34" charset="0"/>
              <a:buAutoNum type="arabicPeriod"/>
            </a:pPr>
            <a:r>
              <a:rPr lang="ja-JP" altLang="en-US" sz="1100" dirty="0">
                <a:solidFill>
                  <a:srgbClr val="000000"/>
                </a:solidFill>
                <a:latin typeface="Meiryo UI" panose="020B0604030504040204" pitchFamily="50" charset="-128"/>
                <a:ea typeface="Meiryo UI" panose="020B0604030504040204" pitchFamily="50" charset="-128"/>
              </a:rPr>
              <a:t>施設利用者傷害保険　　　　　　　　　　　　　　　　　　　　　　　　　　　　　　　　　　　　　　　　　　　　　　　　　（主な保険金額：入院日額</a:t>
            </a:r>
            <a:r>
              <a:rPr lang="en-US" altLang="ja-JP" sz="1100" dirty="0">
                <a:solidFill>
                  <a:srgbClr val="000000"/>
                </a:solidFill>
                <a:latin typeface="Meiryo UI" panose="020B0604030504040204" pitchFamily="50" charset="-128"/>
                <a:ea typeface="Meiryo UI" panose="020B0604030504040204" pitchFamily="50" charset="-128"/>
              </a:rPr>
              <a:t>2,500</a:t>
            </a:r>
            <a:r>
              <a:rPr lang="ja-JP" altLang="en-US" sz="1100" dirty="0">
                <a:solidFill>
                  <a:srgbClr val="000000"/>
                </a:solidFill>
                <a:latin typeface="Meiryo UI" panose="020B0604030504040204" pitchFamily="50" charset="-128"/>
                <a:ea typeface="Meiryo UI" panose="020B0604030504040204" pitchFamily="50" charset="-128"/>
              </a:rPr>
              <a:t>円、通院日額</a:t>
            </a:r>
            <a:r>
              <a:rPr lang="en-US" altLang="ja-JP" sz="1100" dirty="0">
                <a:solidFill>
                  <a:srgbClr val="000000"/>
                </a:solidFill>
                <a:latin typeface="Meiryo UI" panose="020B0604030504040204" pitchFamily="50" charset="-128"/>
                <a:ea typeface="Meiryo UI" panose="020B0604030504040204" pitchFamily="50" charset="-128"/>
              </a:rPr>
              <a:t>1,500</a:t>
            </a:r>
            <a:r>
              <a:rPr lang="ja-JP" altLang="en-US" sz="1100" dirty="0">
                <a:solidFill>
                  <a:srgbClr val="000000"/>
                </a:solidFill>
                <a:latin typeface="Meiryo UI" panose="020B0604030504040204" pitchFamily="50" charset="-128"/>
                <a:ea typeface="Meiryo UI" panose="020B0604030504040204" pitchFamily="50" charset="-128"/>
              </a:rPr>
              <a:t>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タイトル 1">
            <a:extLst>
              <a:ext uri="{FF2B5EF4-FFF2-40B4-BE49-F238E27FC236}">
                <a16:creationId xmlns:a16="http://schemas.microsoft.com/office/drawing/2014/main" id="{505AE181-078A-2B01-72E2-8DE4903A3D31}"/>
              </a:ext>
            </a:extLst>
          </p:cNvPr>
          <p:cNvSpPr>
            <a:spLocks noGrp="1"/>
          </p:cNvSpPr>
          <p:nvPr>
            <p:ph type="title"/>
          </p:nvPr>
        </p:nvSpPr>
        <p:spPr>
          <a:xfrm>
            <a:off x="0" y="0"/>
            <a:ext cx="6858000" cy="1233488"/>
          </a:xfrm>
        </p:spPr>
        <p:txBody>
          <a:bodyPr/>
          <a:lstStyle/>
          <a:p>
            <a:r>
              <a:rPr lang="en-US" altLang="ja-JP" sz="2400">
                <a:latin typeface="Meiryo UI" panose="020B0604030504040204" pitchFamily="50" charset="-128"/>
                <a:ea typeface="Meiryo UI" panose="020B0604030504040204" pitchFamily="50" charset="-128"/>
                <a:cs typeface="Arial" panose="020B0604020202020204" pitchFamily="34" charset="0"/>
              </a:rPr>
              <a:t>10.</a:t>
            </a:r>
            <a:r>
              <a:rPr lang="ja-JP" altLang="en-US" sz="2400">
                <a:latin typeface="Meiryo UI" panose="020B0604030504040204" pitchFamily="50" charset="-128"/>
                <a:ea typeface="Meiryo UI" panose="020B0604030504040204" pitchFamily="50" charset="-128"/>
                <a:cs typeface="Arial" panose="020B0604020202020204" pitchFamily="34" charset="0"/>
              </a:rPr>
              <a:t>　その他の園のお約束　</a:t>
            </a:r>
            <a:r>
              <a:rPr lang="en-US" altLang="ja-JP" sz="2400">
                <a:latin typeface="Meiryo UI" panose="020B0604030504040204" pitchFamily="50" charset="-128"/>
                <a:ea typeface="Meiryo UI" panose="020B0604030504040204" pitchFamily="50" charset="-128"/>
                <a:cs typeface="Arial" panose="020B0604020202020204" pitchFamily="34" charset="0"/>
              </a:rPr>
              <a:t>3/3</a:t>
            </a:r>
            <a:endParaRPr lang="ja-JP" altLang="en-US" sz="2400">
              <a:latin typeface="Meiryo UI" panose="020B0604030504040204" pitchFamily="50" charset="-128"/>
              <a:ea typeface="Meiryo UI" panose="020B0604030504040204" pitchFamily="50" charset="-128"/>
              <a:cs typeface="Arial" panose="020B0604020202020204" pitchFamily="34" charset="0"/>
            </a:endParaRPr>
          </a:p>
        </p:txBody>
      </p:sp>
      <p:sp>
        <p:nvSpPr>
          <p:cNvPr id="14339" name="コンテンツ プレースホルダー 2">
            <a:extLst>
              <a:ext uri="{FF2B5EF4-FFF2-40B4-BE49-F238E27FC236}">
                <a16:creationId xmlns:a16="http://schemas.microsoft.com/office/drawing/2014/main" id="{382AA75B-605B-8569-9E8C-9B2A927A07CC}"/>
              </a:ext>
            </a:extLst>
          </p:cNvPr>
          <p:cNvSpPr>
            <a:spLocks noGrp="1"/>
          </p:cNvSpPr>
          <p:nvPr>
            <p:ph idx="1"/>
          </p:nvPr>
        </p:nvSpPr>
        <p:spPr>
          <a:xfrm>
            <a:off x="227013" y="1233488"/>
            <a:ext cx="6403975" cy="966787"/>
          </a:xfrm>
        </p:spPr>
        <p:txBody>
          <a:bodyPr/>
          <a:lstStyle/>
          <a:p>
            <a:pPr>
              <a:lnSpc>
                <a:spcPct val="150000"/>
              </a:lnSpc>
              <a:buFont typeface="Wingdings" panose="05000000000000000000" pitchFamily="2" charset="2"/>
              <a:buChar char="l"/>
              <a:defRPr/>
            </a:pPr>
            <a:r>
              <a:rPr lang="ja-JP" altLang="en-US" sz="1800">
                <a:latin typeface="HG丸ｺﾞｼｯｸM-PRO" panose="020F0600000000000000" pitchFamily="50" charset="-128"/>
              </a:rPr>
              <a:t>個人情報保護について</a:t>
            </a:r>
            <a:endParaRPr lang="en-US" altLang="ja-JP" sz="180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180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180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180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180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180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a:latin typeface="HG丸ｺﾞｼｯｸM-PRO" panose="020F0600000000000000" pitchFamily="50" charset="-128"/>
            </a:endParaRPr>
          </a:p>
        </p:txBody>
      </p:sp>
      <p:sp>
        <p:nvSpPr>
          <p:cNvPr id="58372" name="正方形/長方形 1">
            <a:extLst>
              <a:ext uri="{FF2B5EF4-FFF2-40B4-BE49-F238E27FC236}">
                <a16:creationId xmlns:a16="http://schemas.microsoft.com/office/drawing/2014/main" id="{18F7AA08-B816-B9CC-CD8B-D21357A163BE}"/>
              </a:ext>
            </a:extLst>
          </p:cNvPr>
          <p:cNvSpPr>
            <a:spLocks noChangeArrowheads="1"/>
          </p:cNvSpPr>
          <p:nvPr/>
        </p:nvSpPr>
        <p:spPr bwMode="auto">
          <a:xfrm>
            <a:off x="409575" y="2185988"/>
            <a:ext cx="6038850" cy="6865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nSpc>
                <a:spcPct val="150000"/>
              </a:lnSpc>
              <a:spcBef>
                <a:spcPct val="25000"/>
              </a:spcBef>
              <a:buFont typeface="Arial" panose="020B0604020202020204" pitchFamily="34" charset="0"/>
              <a:buNone/>
            </a:pPr>
            <a:r>
              <a:rPr lang="ja-JP" altLang="en-US" sz="1100">
                <a:solidFill>
                  <a:srgbClr val="000000"/>
                </a:solidFill>
                <a:latin typeface="HG丸ｺﾞｼｯｸM-PRO" panose="020F0600000000000000" pitchFamily="50" charset="-128"/>
              </a:rPr>
              <a:t>■個人情報収集の目的　　　　　　　　　　　　　　　　　　　　　　　　　　　　　　　園では次の目的で情報を収集します。　　　　　　　　　　　　　　　　　　　　　　　　（１）適切な保育及び保護者への子育て支援を行うため　　　　　　　　　　　　　　　　（２）園の運営上必要な諸連絡を保護者様に行うため</a:t>
            </a:r>
            <a:endParaRPr lang="en-US" altLang="ja-JP" sz="1100">
              <a:solidFill>
                <a:srgbClr val="000000"/>
              </a:solidFill>
              <a:latin typeface="HG丸ｺﾞｼｯｸM-PRO" panose="020F0600000000000000" pitchFamily="50" charset="-128"/>
            </a:endParaRPr>
          </a:p>
          <a:p>
            <a:pPr>
              <a:lnSpc>
                <a:spcPct val="150000"/>
              </a:lnSpc>
              <a:spcBef>
                <a:spcPct val="25000"/>
              </a:spcBef>
              <a:buFont typeface="Arial" panose="020B0604020202020204" pitchFamily="34" charset="0"/>
              <a:buNone/>
            </a:pPr>
            <a:r>
              <a:rPr lang="ja-JP" altLang="en-US" sz="1100">
                <a:solidFill>
                  <a:srgbClr val="000000"/>
                </a:solidFill>
                <a:latin typeface="HG丸ｺﾞｼｯｸM-PRO" panose="020F0600000000000000" pitchFamily="50" charset="-128"/>
              </a:rPr>
              <a:t>■収集情報の種類　　　　　　　　　　　　　　　　　　　　　　　　　　　　　　　　　園では次の情報を収集します。　　　　　　　　　　　　　　　　　　　　　　　　　　　（１）の目的･･･園児・保護者情報（氏名・年齢・性別）、養育環境・園児の発達に関する情報及び保育活動の記録（画像情報含む）　　　　　　　　　　　　　　　　　　　　　　　（２）の目的･･･保護者連絡先情報（ 住所・電話番号・メールアドレス・勤務先）</a:t>
            </a:r>
            <a:endParaRPr lang="en-US" altLang="ja-JP" sz="1100">
              <a:solidFill>
                <a:srgbClr val="000000"/>
              </a:solidFill>
              <a:latin typeface="HG丸ｺﾞｼｯｸM-PRO" panose="020F0600000000000000" pitchFamily="50" charset="-128"/>
            </a:endParaRPr>
          </a:p>
          <a:p>
            <a:pPr>
              <a:lnSpc>
                <a:spcPct val="150000"/>
              </a:lnSpc>
              <a:spcBef>
                <a:spcPct val="25000"/>
              </a:spcBef>
              <a:buFont typeface="Arial" panose="020B0604020202020204" pitchFamily="34" charset="0"/>
              <a:buNone/>
            </a:pPr>
            <a:r>
              <a:rPr lang="ja-JP" altLang="en-US" sz="1100">
                <a:solidFill>
                  <a:srgbClr val="000000"/>
                </a:solidFill>
                <a:latin typeface="HG丸ｺﾞｼｯｸM-PRO" panose="020F0600000000000000" pitchFamily="50" charset="-128"/>
              </a:rPr>
              <a:t>■情報の利用　　　　　　　　　　　　　　　　　　　　　　　　　　　　　　　　　　　園では、１．の目的以外に、園だよりなど諸連絡物、園運営会社の販促物（インターネット媒体含む）に情報を利用する場合があります。但し、あくまで個人が特定されないように加工した二次情報の活用とし、個人が特定されてしまう画像などの利用を行う場合は、必ず保護者の事前了承を得ることとします。</a:t>
            </a:r>
            <a:endParaRPr lang="en-US" altLang="ja-JP" sz="1100">
              <a:solidFill>
                <a:srgbClr val="000000"/>
              </a:solidFill>
              <a:latin typeface="HG丸ｺﾞｼｯｸM-PRO" panose="020F0600000000000000" pitchFamily="50" charset="-128"/>
            </a:endParaRPr>
          </a:p>
          <a:p>
            <a:pPr>
              <a:lnSpc>
                <a:spcPct val="150000"/>
              </a:lnSpc>
              <a:spcBef>
                <a:spcPct val="25000"/>
              </a:spcBef>
              <a:buFont typeface="Arial" panose="020B0604020202020204" pitchFamily="34" charset="0"/>
              <a:buNone/>
            </a:pPr>
            <a:r>
              <a:rPr lang="ja-JP" altLang="en-US" sz="1100">
                <a:solidFill>
                  <a:srgbClr val="000000"/>
                </a:solidFill>
                <a:latin typeface="HG丸ｺﾞｼｯｸM-PRO" panose="020F0600000000000000" pitchFamily="50" charset="-128"/>
              </a:rPr>
              <a:t>■情報の管理と第三者への提供　　　　　　　　　　　　　　　　　　　　　　　　　　　　園では、収集した個人情報の正確性の確保と安全管理措置に努めます。園業務の従事者には守秘義務が発生します。また、保護者の事前同意なく情報が第三者に提供されることはありません。但し、警察・児童相談所・医療機関・行政に提供すべき合理的理由がある場合を除きます。</a:t>
            </a:r>
            <a:endParaRPr lang="en-US" altLang="ja-JP" sz="1100">
              <a:solidFill>
                <a:srgbClr val="000000"/>
              </a:solidFill>
              <a:latin typeface="HG丸ｺﾞｼｯｸM-PRO" panose="020F0600000000000000" pitchFamily="50" charset="-128"/>
            </a:endParaRPr>
          </a:p>
          <a:p>
            <a:pPr>
              <a:lnSpc>
                <a:spcPct val="150000"/>
              </a:lnSpc>
              <a:spcBef>
                <a:spcPct val="25000"/>
              </a:spcBef>
              <a:buFont typeface="Arial" panose="020B0604020202020204" pitchFamily="34" charset="0"/>
              <a:buNone/>
            </a:pPr>
            <a:r>
              <a:rPr lang="ja-JP" altLang="en-US" sz="1100">
                <a:solidFill>
                  <a:srgbClr val="000000"/>
                </a:solidFill>
                <a:latin typeface="HG丸ｺﾞｼｯｸM-PRO" panose="020F0600000000000000" pitchFamily="50" charset="-128"/>
              </a:rPr>
              <a:t>■情報の開示・訂正・利用停止　　　　　　　　　　　　　　　　　　　　　　　　　　　収集した情報について、保護者から開示・訂正・利用停止の依頼があった場合は、本人確認をした上で適切な対応を行います。</a:t>
            </a:r>
            <a:endParaRPr lang="en-US" altLang="ja-JP" sz="1100">
              <a:solidFill>
                <a:srgbClr val="000000"/>
              </a:solidFill>
              <a:latin typeface="HG丸ｺﾞｼｯｸM-PRO" panose="020F0600000000000000" pitchFamily="50" charset="-128"/>
            </a:endParaRPr>
          </a:p>
          <a:p>
            <a:pPr>
              <a:lnSpc>
                <a:spcPct val="150000"/>
              </a:lnSpc>
              <a:spcBef>
                <a:spcPct val="25000"/>
              </a:spcBef>
              <a:buFont typeface="Arial" panose="020B0604020202020204" pitchFamily="34" charset="0"/>
              <a:buNone/>
            </a:pPr>
            <a:r>
              <a:rPr lang="ja-JP" altLang="en-US" sz="1100">
                <a:solidFill>
                  <a:srgbClr val="000000"/>
                </a:solidFill>
                <a:latin typeface="HG丸ｺﾞｼｯｸM-PRO" panose="020F0600000000000000" pitchFamily="50" charset="-128"/>
              </a:rPr>
              <a:t>■お子様の写真撮影について　　　　　　　　　　　　　　　　　　　　　　　　　　　　登降園時や在園中に園内・園外にて無断で写真の撮影を行うことはご遠慮願います。また、個人情報の保護と、安心安全な園運営の妨げになりますので、</a:t>
            </a:r>
            <a:r>
              <a:rPr lang="en-US" altLang="ja-JP" sz="1100">
                <a:solidFill>
                  <a:srgbClr val="000000"/>
                </a:solidFill>
                <a:latin typeface="HG丸ｺﾞｼｯｸM-PRO" panose="020F0600000000000000" pitchFamily="50" charset="-128"/>
              </a:rPr>
              <a:t>SNS</a:t>
            </a:r>
            <a:r>
              <a:rPr lang="ja-JP" altLang="en-US" sz="1100">
                <a:solidFill>
                  <a:srgbClr val="000000"/>
                </a:solidFill>
                <a:latin typeface="HG丸ｺﾞｼｯｸM-PRO" panose="020F0600000000000000" pitchFamily="50" charset="-128"/>
              </a:rPr>
              <a:t>での投稿もご遠慮頂ますようお願い申し上げます。</a:t>
            </a:r>
            <a:r>
              <a:rPr lang="en-US" altLang="ja-JP" sz="1100">
                <a:solidFill>
                  <a:srgbClr val="000000"/>
                </a:solidFill>
                <a:latin typeface="HG丸ｺﾞｼｯｸM-PRO" panose="020F0600000000000000" pitchFamily="50" charset="-128"/>
              </a:rPr>
              <a:t>※</a:t>
            </a:r>
            <a:r>
              <a:rPr lang="ja-JP" altLang="en-US" sz="1100">
                <a:solidFill>
                  <a:srgbClr val="000000"/>
                </a:solidFill>
                <a:latin typeface="HG丸ｺﾞｼｯｸM-PRO" panose="020F0600000000000000" pitchFamily="50" charset="-128"/>
              </a:rPr>
              <a:t>行事等で</a:t>
            </a:r>
            <a:r>
              <a:rPr lang="en-US" altLang="ja-JP" sz="1100">
                <a:solidFill>
                  <a:srgbClr val="000000"/>
                </a:solidFill>
                <a:latin typeface="HG丸ｺﾞｼｯｸM-PRO" panose="020F0600000000000000" pitchFamily="50" charset="-128"/>
              </a:rPr>
              <a:t>OK</a:t>
            </a:r>
            <a:r>
              <a:rPr lang="ja-JP" altLang="en-US" sz="1100">
                <a:solidFill>
                  <a:srgbClr val="000000"/>
                </a:solidFill>
                <a:latin typeface="HG丸ｺﾞｼｯｸM-PRO" panose="020F0600000000000000" pitchFamily="50" charset="-128"/>
              </a:rPr>
              <a:t>とする場合のみ撮影可能です。</a:t>
            </a:r>
            <a:endParaRPr lang="en-US" altLang="ja-JP" sz="1100">
              <a:solidFill>
                <a:srgbClr val="000000"/>
              </a:solidFill>
              <a:latin typeface="HG丸ｺﾞｼｯｸM-PRO" panose="020F0600000000000000" pitchFamily="50" charset="-128"/>
            </a:endParaRPr>
          </a:p>
        </p:txBody>
      </p:sp>
      <p:sp>
        <p:nvSpPr>
          <p:cNvPr id="15" name="正方形/長方形 14">
            <a:extLst>
              <a:ext uri="{FF2B5EF4-FFF2-40B4-BE49-F238E27FC236}">
                <a16:creationId xmlns:a16="http://schemas.microsoft.com/office/drawing/2014/main" id="{CEF02BA5-C7A1-793C-5CF3-6BF92C17EEE3}"/>
              </a:ext>
            </a:extLst>
          </p:cNvPr>
          <p:cNvSpPr/>
          <p:nvPr/>
        </p:nvSpPr>
        <p:spPr>
          <a:xfrm>
            <a:off x="520700" y="1673225"/>
            <a:ext cx="5816600" cy="511175"/>
          </a:xfrm>
          <a:prstGeom prst="rect">
            <a:avLst/>
          </a:prstGeom>
          <a:solidFill>
            <a:schemeClr val="bg1"/>
          </a:solidFill>
          <a:ln>
            <a:solidFill>
              <a:srgbClr val="99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171450" indent="-171450">
              <a:lnSpc>
                <a:spcPts val="1600"/>
              </a:lnSpc>
              <a:buFont typeface="Wingdings" panose="05000000000000000000" pitchFamily="2" charset="2"/>
              <a:buChar char="ü"/>
              <a:defRPr/>
            </a:pPr>
            <a:r>
              <a:rPr lang="ja-JP" altLang="en-US" sz="1100" b="1" dirty="0">
                <a:solidFill>
                  <a:prstClr val="black"/>
                </a:solidFill>
                <a:latin typeface="HG丸ｺﾞｼｯｸM-PRO" panose="020F0600000000000000" pitchFamily="50" charset="-128"/>
                <a:ea typeface="HG丸ｺﾞｼｯｸM-PRO" panose="020F0600000000000000" pitchFamily="50" charset="-128"/>
              </a:rPr>
              <a:t>厚生労働省ガイドラインに基づき、個人情報の適正な取り扱いの確保に努めます。</a:t>
            </a:r>
            <a:endParaRPr lang="en-US" altLang="ja-JP" sz="1100" b="1" dirty="0">
              <a:solidFill>
                <a:prstClr val="black"/>
              </a:solidFill>
              <a:latin typeface="HG丸ｺﾞｼｯｸM-PRO" panose="020F0600000000000000" pitchFamily="50" charset="-128"/>
              <a:ea typeface="HG丸ｺﾞｼｯｸM-PRO" panose="020F0600000000000000" pitchFamily="50" charset="-128"/>
            </a:endParaRPr>
          </a:p>
          <a:p>
            <a:pPr marL="171450" indent="-171450">
              <a:lnSpc>
                <a:spcPts val="1600"/>
              </a:lnSpc>
              <a:buFont typeface="Wingdings" panose="05000000000000000000" pitchFamily="2" charset="2"/>
              <a:buChar char="ü"/>
              <a:defRPr/>
            </a:pPr>
            <a:r>
              <a:rPr lang="ja-JP" altLang="en-US" sz="1100" b="1" dirty="0">
                <a:solidFill>
                  <a:prstClr val="black"/>
                </a:solidFill>
                <a:latin typeface="HG丸ｺﾞｼｯｸM-PRO" panose="020F0600000000000000" pitchFamily="50" charset="-128"/>
                <a:ea typeface="HG丸ｺﾞｼｯｸM-PRO" panose="020F0600000000000000" pitchFamily="50" charset="-128"/>
              </a:rPr>
              <a:t>本件問い合わせ窓口　　</a:t>
            </a:r>
            <a:r>
              <a:rPr lang="ja-JP" altLang="en-US" sz="1100" b="1" dirty="0">
                <a:solidFill>
                  <a:schemeClr val="tx1"/>
                </a:solidFill>
                <a:latin typeface="HG丸ｺﾞｼｯｸM-PRO" panose="020F0600000000000000" pitchFamily="50" charset="-128"/>
                <a:ea typeface="HG丸ｺﾞｼｯｸM-PRO" panose="020F0600000000000000" pitchFamily="50" charset="-128"/>
              </a:rPr>
              <a:t> </a:t>
            </a:r>
            <a:r>
              <a:rPr lang="en-US" altLang="ja-JP" sz="1100" b="1" dirty="0">
                <a:solidFill>
                  <a:schemeClr val="tx1"/>
                </a:solidFill>
                <a:latin typeface="Meiryo UI" panose="020B0604030504040204" pitchFamily="50" charset="-128"/>
                <a:ea typeface="Meiryo UI" panose="020B0604030504040204" pitchFamily="50" charset="-128"/>
              </a:rPr>
              <a:t>050-1743-8580</a:t>
            </a:r>
            <a:endParaRPr lang="ja-JP" altLang="en-US" sz="11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58374" name="スライド番号プレースホルダー 1">
            <a:extLst>
              <a:ext uri="{FF2B5EF4-FFF2-40B4-BE49-F238E27FC236}">
                <a16:creationId xmlns:a16="http://schemas.microsoft.com/office/drawing/2014/main" id="{C889BC03-509B-06AC-B18C-15A0A4DE0E4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eaLnBrk="0" hangingPunct="0">
              <a:spcBef>
                <a:spcPct val="0"/>
              </a:spcBef>
              <a:buFontTx/>
              <a:buNone/>
            </a:pPr>
            <a:fld id="{8ECBD2E0-5D70-49E5-87F3-351EB1FBCC8D}" type="slidenum">
              <a:rPr lang="ja-JP" altLang="en-US" sz="1000" smtClean="0">
                <a:solidFill>
                  <a:srgbClr val="000000"/>
                </a:solidFill>
                <a:latin typeface="HG丸ｺﾞｼｯｸM-PRO" panose="020F0600000000000000" pitchFamily="50" charset="-128"/>
              </a:rPr>
              <a:pPr eaLnBrk="0" hangingPunct="0">
                <a:spcBef>
                  <a:spcPct val="0"/>
                </a:spcBef>
                <a:buFontTx/>
                <a:buNone/>
              </a:pPr>
              <a:t>21</a:t>
            </a:fld>
            <a:endParaRPr lang="ja-JP" altLang="en-US" sz="1000">
              <a:solidFill>
                <a:srgbClr val="000000"/>
              </a:solidFill>
              <a:latin typeface="HG丸ｺﾞｼｯｸM-PRO" panose="020F0600000000000000" pitchFamily="50" charset="-128"/>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タイトル 1">
            <a:extLst>
              <a:ext uri="{FF2B5EF4-FFF2-40B4-BE49-F238E27FC236}">
                <a16:creationId xmlns:a16="http://schemas.microsoft.com/office/drawing/2014/main" id="{DF3F1D86-30E7-4372-B696-1CD2165F2DB6}"/>
              </a:ext>
            </a:extLst>
          </p:cNvPr>
          <p:cNvSpPr>
            <a:spLocks noGrp="1"/>
          </p:cNvSpPr>
          <p:nvPr>
            <p:ph type="title"/>
          </p:nvPr>
        </p:nvSpPr>
        <p:spPr>
          <a:xfrm>
            <a:off x="0" y="0"/>
            <a:ext cx="6858000" cy="1233488"/>
          </a:xfrm>
        </p:spPr>
        <p:txBody>
          <a:bodyPr/>
          <a:lstStyle/>
          <a:p>
            <a:r>
              <a:rPr lang="en-US" altLang="ja-JP" sz="2400" dirty="0">
                <a:latin typeface="HG丸ｺﾞｼｯｸM-PRO" panose="020F0600000000000000" pitchFamily="50" charset="-128"/>
              </a:rPr>
              <a:t>11.</a:t>
            </a:r>
            <a:r>
              <a:rPr lang="ja-JP" altLang="en-US" sz="2400" dirty="0">
                <a:latin typeface="HG丸ｺﾞｼｯｸM-PRO" panose="020F0600000000000000" pitchFamily="50" charset="-128"/>
              </a:rPr>
              <a:t>　なれ保育の進め方について</a:t>
            </a:r>
          </a:p>
        </p:txBody>
      </p:sp>
      <p:sp>
        <p:nvSpPr>
          <p:cNvPr id="14339" name="コンテンツ プレースホルダー 2">
            <a:extLst>
              <a:ext uri="{FF2B5EF4-FFF2-40B4-BE49-F238E27FC236}">
                <a16:creationId xmlns:a16="http://schemas.microsoft.com/office/drawing/2014/main" id="{1626AA68-FED2-40CC-A0B6-21DBE84113C9}"/>
              </a:ext>
            </a:extLst>
          </p:cNvPr>
          <p:cNvSpPr>
            <a:spLocks noGrp="1"/>
          </p:cNvSpPr>
          <p:nvPr>
            <p:ph idx="1"/>
          </p:nvPr>
        </p:nvSpPr>
        <p:spPr>
          <a:xfrm>
            <a:off x="227013" y="1400175"/>
            <a:ext cx="6403975" cy="966788"/>
          </a:xfrm>
        </p:spPr>
        <p:txBody>
          <a:bodyPr/>
          <a:lstStyle/>
          <a:p>
            <a:pPr>
              <a:lnSpc>
                <a:spcPct val="150000"/>
              </a:lnSpc>
              <a:buFont typeface="Wingdings" panose="05000000000000000000" pitchFamily="2" charset="2"/>
              <a:buChar char="l"/>
              <a:defRPr/>
            </a:pPr>
            <a:r>
              <a:rPr lang="ja-JP" altLang="en-US" sz="1800" dirty="0">
                <a:latin typeface="HG丸ｺﾞｼｯｸM-PRO" panose="020F0600000000000000" pitchFamily="50" charset="-128"/>
              </a:rPr>
              <a:t>なれ保育のスケジュール</a:t>
            </a:r>
            <a:endParaRPr lang="en-US" altLang="ja-JP" sz="18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18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18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18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18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18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18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dirty="0">
              <a:latin typeface="HG丸ｺﾞｼｯｸM-PRO" panose="020F0600000000000000" pitchFamily="50" charset="-128"/>
            </a:endParaRPr>
          </a:p>
        </p:txBody>
      </p:sp>
      <p:sp>
        <p:nvSpPr>
          <p:cNvPr id="56325" name="正方形/長方形 1">
            <a:extLst>
              <a:ext uri="{FF2B5EF4-FFF2-40B4-BE49-F238E27FC236}">
                <a16:creationId xmlns:a16="http://schemas.microsoft.com/office/drawing/2014/main" id="{272EF3EF-7F27-4800-A357-F5A45115E92A}"/>
              </a:ext>
            </a:extLst>
          </p:cNvPr>
          <p:cNvSpPr>
            <a:spLocks noChangeArrowheads="1"/>
          </p:cNvSpPr>
          <p:nvPr/>
        </p:nvSpPr>
        <p:spPr bwMode="auto">
          <a:xfrm>
            <a:off x="476250" y="6048222"/>
            <a:ext cx="6038850" cy="1901825"/>
          </a:xfrm>
          <a:prstGeom prst="rect">
            <a:avLst/>
          </a:prstGeom>
          <a:noFill/>
          <a:ln>
            <a:noFill/>
          </a:ln>
        </p:spPr>
        <p:txBody>
          <a:bodyPr>
            <a:spAutoFit/>
          </a:bodyPr>
          <a:lstStyle>
            <a:lvl1pPr marL="228600" indent="-228600">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marL="0" indent="0">
              <a:lnSpc>
                <a:spcPct val="150000"/>
              </a:lnSpc>
              <a:spcBef>
                <a:spcPct val="25000"/>
              </a:spcBef>
              <a:buFont typeface="Arial" panose="020B0604020202020204" pitchFamily="34" charset="0"/>
              <a:buNone/>
              <a:defRPr/>
            </a:pPr>
            <a:r>
              <a:rPr lang="en-US" altLang="ja-JP" sz="1200" dirty="0">
                <a:latin typeface="HG丸ｺﾞｼｯｸM-PRO" panose="020F0600000000000000" pitchFamily="50" charset="-128"/>
              </a:rPr>
              <a:t>※</a:t>
            </a:r>
            <a:r>
              <a:rPr lang="ja-JP" altLang="en-US" sz="1200" dirty="0">
                <a:latin typeface="HG丸ｺﾞｼｯｸM-PRO" panose="020F0600000000000000" pitchFamily="50" charset="-128"/>
              </a:rPr>
              <a:t>上記はあくまで目安とし、個別面談にて計画をさせていただきます。</a:t>
            </a:r>
            <a:endParaRPr lang="en-US" altLang="ja-JP" sz="1200" dirty="0">
              <a:latin typeface="HG丸ｺﾞｼｯｸM-PRO" panose="020F0600000000000000" pitchFamily="50" charset="-128"/>
            </a:endParaRPr>
          </a:p>
          <a:p>
            <a:pPr>
              <a:lnSpc>
                <a:spcPct val="150000"/>
              </a:lnSpc>
              <a:spcBef>
                <a:spcPct val="25000"/>
              </a:spcBef>
              <a:buFont typeface="Calibri" panose="020F0502020204030204" pitchFamily="34" charset="0"/>
              <a:buAutoNum type="arabicPeriod"/>
              <a:defRPr/>
            </a:pPr>
            <a:r>
              <a:rPr lang="ja-JP" altLang="en-US" sz="1200" dirty="0">
                <a:latin typeface="HG丸ｺﾞｼｯｸM-PRO" panose="020F0600000000000000" pitchFamily="50" charset="-128"/>
              </a:rPr>
              <a:t>月～金の平日を経過日数にカウントします。（土曜日お預かりした場合でも経過日数に含めません。お預かり時間は前日の時間に準じます）</a:t>
            </a:r>
            <a:endParaRPr lang="en-US" altLang="ja-JP" sz="1200" dirty="0">
              <a:latin typeface="HG丸ｺﾞｼｯｸM-PRO" panose="020F0600000000000000" pitchFamily="50" charset="-128"/>
            </a:endParaRPr>
          </a:p>
          <a:p>
            <a:pPr>
              <a:lnSpc>
                <a:spcPct val="150000"/>
              </a:lnSpc>
              <a:spcBef>
                <a:spcPct val="25000"/>
              </a:spcBef>
              <a:buFont typeface="Calibri" panose="020F0502020204030204" pitchFamily="34" charset="0"/>
              <a:buAutoNum type="arabicPeriod"/>
              <a:defRPr/>
            </a:pPr>
            <a:r>
              <a:rPr lang="ja-JP" altLang="en-US" sz="1200" dirty="0">
                <a:latin typeface="HG丸ｺﾞｼｯｸM-PRO" panose="020F0600000000000000" pitchFamily="50" charset="-128"/>
              </a:rPr>
              <a:t>欠席した場合はなれ保育の期間を延長します。</a:t>
            </a:r>
            <a:endParaRPr lang="en-US" altLang="ja-JP" sz="1200" dirty="0">
              <a:latin typeface="HG丸ｺﾞｼｯｸM-PRO" panose="020F0600000000000000" pitchFamily="50" charset="-128"/>
            </a:endParaRPr>
          </a:p>
          <a:p>
            <a:pPr>
              <a:lnSpc>
                <a:spcPct val="150000"/>
              </a:lnSpc>
              <a:spcBef>
                <a:spcPct val="25000"/>
              </a:spcBef>
              <a:buFont typeface="Calibri" panose="020F0502020204030204" pitchFamily="34" charset="0"/>
              <a:buAutoNum type="arabicPeriod"/>
              <a:defRPr/>
            </a:pPr>
            <a:r>
              <a:rPr lang="ja-JP" altLang="en-US" sz="1200" dirty="0">
                <a:latin typeface="HG丸ｺﾞｼｯｸM-PRO" panose="020F0600000000000000" pitchFamily="50" charset="-128"/>
              </a:rPr>
              <a:t>なれ保育は入園してから行います。</a:t>
            </a:r>
            <a:endParaRPr lang="en-US" altLang="ja-JP" sz="1200" dirty="0">
              <a:latin typeface="HG丸ｺﾞｼｯｸM-PRO" panose="020F0600000000000000" pitchFamily="50" charset="-128"/>
            </a:endParaRPr>
          </a:p>
          <a:p>
            <a:pPr marL="0" indent="0">
              <a:lnSpc>
                <a:spcPct val="150000"/>
              </a:lnSpc>
              <a:spcBef>
                <a:spcPct val="25000"/>
              </a:spcBef>
              <a:buFont typeface="Arial" panose="020B0604020202020204" pitchFamily="34" charset="0"/>
              <a:buNone/>
              <a:defRPr/>
            </a:pPr>
            <a:r>
              <a:rPr lang="ja-JP" altLang="en-US" sz="1200" dirty="0">
                <a:latin typeface="HG丸ｺﾞｼｯｸM-PRO" panose="020F0600000000000000" pitchFamily="50" charset="-128"/>
              </a:rPr>
              <a:t>　　保護者様におかれましては勤務先とのご調整をお願いいたします。</a:t>
            </a:r>
          </a:p>
        </p:txBody>
      </p:sp>
      <p:sp>
        <p:nvSpPr>
          <p:cNvPr id="60421" name="角丸四角形 3">
            <a:extLst>
              <a:ext uri="{FF2B5EF4-FFF2-40B4-BE49-F238E27FC236}">
                <a16:creationId xmlns:a16="http://schemas.microsoft.com/office/drawing/2014/main" id="{5A05ABDF-F262-49B2-AF60-6C3F76774015}"/>
              </a:ext>
            </a:extLst>
          </p:cNvPr>
          <p:cNvSpPr>
            <a:spLocks noChangeArrowheads="1"/>
          </p:cNvSpPr>
          <p:nvPr/>
        </p:nvSpPr>
        <p:spPr bwMode="auto">
          <a:xfrm>
            <a:off x="476250" y="1958975"/>
            <a:ext cx="5911850" cy="1157288"/>
          </a:xfrm>
          <a:prstGeom prst="roundRect">
            <a:avLst>
              <a:gd name="adj" fmla="val 0"/>
            </a:avLst>
          </a:prstGeom>
          <a:solidFill>
            <a:srgbClr val="9AD00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nSpc>
                <a:spcPct val="150000"/>
              </a:lnSpc>
              <a:spcBef>
                <a:spcPct val="0"/>
              </a:spcBef>
              <a:buFont typeface="Arial" panose="020B0604020202020204" pitchFamily="34" charset="0"/>
              <a:buNone/>
            </a:pPr>
            <a:r>
              <a:rPr lang="ja-JP" altLang="en-US" sz="1400" b="1" dirty="0">
                <a:solidFill>
                  <a:schemeClr val="bg1"/>
                </a:solidFill>
                <a:latin typeface="HG丸ｺﾞｼｯｸM-PRO" panose="020F0600000000000000" pitchFamily="50" charset="-128"/>
              </a:rPr>
              <a:t>入園当初は、生活環境の変化が大人が思っているより子どもには負担</a:t>
            </a:r>
            <a:endParaRPr lang="en-US" altLang="ja-JP" sz="1400" b="1" dirty="0">
              <a:solidFill>
                <a:schemeClr val="bg1"/>
              </a:solidFill>
              <a:latin typeface="HG丸ｺﾞｼｯｸM-PRO" panose="020F0600000000000000" pitchFamily="50" charset="-128"/>
            </a:endParaRPr>
          </a:p>
          <a:p>
            <a:pPr>
              <a:lnSpc>
                <a:spcPct val="150000"/>
              </a:lnSpc>
              <a:spcBef>
                <a:spcPct val="0"/>
              </a:spcBef>
              <a:buFont typeface="Arial" panose="020B0604020202020204" pitchFamily="34" charset="0"/>
              <a:buNone/>
            </a:pPr>
            <a:r>
              <a:rPr lang="ja-JP" altLang="en-US" sz="1400" b="1" dirty="0">
                <a:solidFill>
                  <a:schemeClr val="bg1"/>
                </a:solidFill>
                <a:latin typeface="HG丸ｺﾞｼｯｸM-PRO" panose="020F0600000000000000" pitchFamily="50" charset="-128"/>
              </a:rPr>
              <a:t>になり、 発熱や心身のバランスの崩れがおきがちです。</a:t>
            </a:r>
            <a:endParaRPr lang="en-US" altLang="ja-JP" sz="1400" b="1" dirty="0">
              <a:solidFill>
                <a:schemeClr val="bg1"/>
              </a:solidFill>
              <a:latin typeface="HG丸ｺﾞｼｯｸM-PRO" panose="020F0600000000000000" pitchFamily="50" charset="-128"/>
            </a:endParaRPr>
          </a:p>
          <a:p>
            <a:pPr>
              <a:lnSpc>
                <a:spcPct val="150000"/>
              </a:lnSpc>
              <a:spcBef>
                <a:spcPct val="0"/>
              </a:spcBef>
              <a:buFont typeface="Arial" panose="020B0604020202020204" pitchFamily="34" charset="0"/>
              <a:buNone/>
            </a:pPr>
            <a:r>
              <a:rPr lang="ja-JP" altLang="en-US" sz="1400" b="1" dirty="0">
                <a:solidFill>
                  <a:schemeClr val="bg1"/>
                </a:solidFill>
                <a:latin typeface="HG丸ｺﾞｼｯｸM-PRO" panose="020F0600000000000000" pitchFamily="50" charset="-128"/>
              </a:rPr>
              <a:t>集団生活に徐々になれていくために、以下のスケジュールで行います。</a:t>
            </a:r>
          </a:p>
        </p:txBody>
      </p:sp>
      <p:sp>
        <p:nvSpPr>
          <p:cNvPr id="10" name="正方形/長方形 9">
            <a:extLst>
              <a:ext uri="{FF2B5EF4-FFF2-40B4-BE49-F238E27FC236}">
                <a16:creationId xmlns:a16="http://schemas.microsoft.com/office/drawing/2014/main" id="{09CA5D71-484F-4A34-9642-93C2F310A344}"/>
              </a:ext>
            </a:extLst>
          </p:cNvPr>
          <p:cNvSpPr/>
          <p:nvPr/>
        </p:nvSpPr>
        <p:spPr>
          <a:xfrm>
            <a:off x="522287" y="8105622"/>
            <a:ext cx="5813425" cy="660400"/>
          </a:xfrm>
          <a:prstGeom prst="rect">
            <a:avLst/>
          </a:prstGeom>
          <a:solidFill>
            <a:schemeClr val="bg1"/>
          </a:solidFill>
          <a:ln>
            <a:solidFill>
              <a:srgbClr val="99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ts val="1600"/>
              </a:lnSpc>
              <a:defRPr/>
            </a:pPr>
            <a:r>
              <a:rPr lang="ja-JP" altLang="en-US" sz="1200" b="1" dirty="0">
                <a:solidFill>
                  <a:schemeClr val="tx1"/>
                </a:solidFill>
                <a:latin typeface="HG丸ｺﾞｼｯｸM-PRO" panose="020F0600000000000000" pitchFamily="50" charset="-128"/>
                <a:ea typeface="HG丸ｺﾞｼｯｸM-PRO" panose="020F0600000000000000" pitchFamily="50" charset="-128"/>
              </a:rPr>
              <a:t>　お子様の様子によっては、保護者様とご相談の上なれ保育の期間を変更させていただくことがあります。</a:t>
            </a:r>
          </a:p>
        </p:txBody>
      </p:sp>
      <p:sp>
        <p:nvSpPr>
          <p:cNvPr id="60423" name="スライド番号プレースホルダー 1">
            <a:extLst>
              <a:ext uri="{FF2B5EF4-FFF2-40B4-BE49-F238E27FC236}">
                <a16:creationId xmlns:a16="http://schemas.microsoft.com/office/drawing/2014/main" id="{B0C7D297-98E3-44F6-8C43-EBEE471FA541}"/>
              </a:ext>
            </a:extLst>
          </p:cNvPr>
          <p:cNvSpPr>
            <a:spLocks noGrp="1"/>
          </p:cNvSpPr>
          <p:nvPr>
            <p:ph type="sldNum" sz="quarter" idx="12"/>
          </p:nvPr>
        </p:nvSpPr>
        <p:spPr bwMode="auto">
          <a:xfrm>
            <a:off x="6529388" y="8928100"/>
            <a:ext cx="465137" cy="2095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ja-JP"/>
            </a:defPPr>
            <a:lvl1pPr algn="l" rtl="0" eaLnBrk="1" fontAlgn="base" hangingPunct="1">
              <a:spcBef>
                <a:spcPct val="0"/>
              </a:spcBef>
              <a:spcAft>
                <a:spcPct val="0"/>
              </a:spcAft>
              <a:defRPr kumimoji="1" sz="1000"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a:pPr>
              <a:spcBef>
                <a:spcPct val="0"/>
              </a:spcBef>
              <a:buFontTx/>
              <a:buNone/>
              <a:defRPr/>
            </a:pPr>
            <a:fld id="{DAE32BAE-8361-4DA1-B8B9-B362D74F7329}" type="slidenum">
              <a:rPr lang="ja-JP" altLang="en-US" smtClean="0">
                <a:latin typeface="HG丸ｺﾞｼｯｸM-PRO" panose="020F0600000000000000" pitchFamily="50" charset="-128"/>
                <a:ea typeface="HG丸ｺﾞｼｯｸM-PRO" panose="020F0600000000000000" pitchFamily="50" charset="-128"/>
              </a:rPr>
              <a:pPr>
                <a:spcBef>
                  <a:spcPct val="0"/>
                </a:spcBef>
                <a:buFontTx/>
                <a:buNone/>
                <a:defRPr/>
              </a:pPr>
              <a:t>22</a:t>
            </a:fld>
            <a:endParaRPr lang="ja-JP" altLang="en-US" sz="1000">
              <a:latin typeface="HG丸ｺﾞｼｯｸM-PRO" panose="020F0600000000000000" pitchFamily="50" charset="-128"/>
              <a:ea typeface="HG丸ｺﾞｼｯｸM-PRO" panose="020F0600000000000000" pitchFamily="50" charset="-128"/>
            </a:endParaRPr>
          </a:p>
        </p:txBody>
      </p:sp>
      <p:graphicFrame>
        <p:nvGraphicFramePr>
          <p:cNvPr id="9" name="表 8">
            <a:extLst>
              <a:ext uri="{FF2B5EF4-FFF2-40B4-BE49-F238E27FC236}">
                <a16:creationId xmlns:a16="http://schemas.microsoft.com/office/drawing/2014/main" id="{BDE86E0E-7928-4C08-A2C1-957A3168F5D1}"/>
              </a:ext>
            </a:extLst>
          </p:cNvPr>
          <p:cNvGraphicFramePr>
            <a:graphicFrameLocks noGrp="1"/>
          </p:cNvGraphicFramePr>
          <p:nvPr/>
        </p:nvGraphicFramePr>
        <p:xfrm>
          <a:off x="476250" y="3271838"/>
          <a:ext cx="5911850" cy="2620809"/>
        </p:xfrm>
        <a:graphic>
          <a:graphicData uri="http://schemas.openxmlformats.org/drawingml/2006/table">
            <a:tbl>
              <a:tblPr>
                <a:tableStyleId>{5940675A-B579-460E-94D1-54222C63F5DA}</a:tableStyleId>
              </a:tblPr>
              <a:tblGrid>
                <a:gridCol w="1114530">
                  <a:extLst>
                    <a:ext uri="{9D8B030D-6E8A-4147-A177-3AD203B41FA5}">
                      <a16:colId xmlns:a16="http://schemas.microsoft.com/office/drawing/2014/main" val="20000"/>
                    </a:ext>
                  </a:extLst>
                </a:gridCol>
                <a:gridCol w="4797320">
                  <a:extLst>
                    <a:ext uri="{9D8B030D-6E8A-4147-A177-3AD203B41FA5}">
                      <a16:colId xmlns:a16="http://schemas.microsoft.com/office/drawing/2014/main" val="20001"/>
                    </a:ext>
                  </a:extLst>
                </a:gridCol>
              </a:tblGrid>
              <a:tr h="291201">
                <a:tc>
                  <a:txBody>
                    <a:bodyPr/>
                    <a:lstStyle/>
                    <a:p>
                      <a:pPr marL="0" marR="0" lvl="0" indent="0" algn="ctr" defTabSz="914400" rtl="0" eaLnBrk="1" fontAlgn="base" latinLnBrk="0" hangingPunct="1">
                        <a:lnSpc>
                          <a:spcPct val="120000"/>
                        </a:lnSpc>
                        <a:spcBef>
                          <a:spcPct val="20000"/>
                        </a:spcBef>
                        <a:spcAft>
                          <a:spcPct val="0"/>
                        </a:spcAft>
                        <a:buClrTx/>
                        <a:buSzTx/>
                        <a:buFontTx/>
                        <a:buNone/>
                        <a:tabLst/>
                      </a:pPr>
                      <a:r>
                        <a:rPr kumimoji="1" lang="ja-JP" altLang="en-US"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入園経過日数</a:t>
                      </a:r>
                      <a:endParaRPr kumimoji="1" lang="ja-JP" altLang="en-US" sz="1200" b="0" i="0" u="none" strike="noStrike" cap="none" normalizeH="0" baseline="0" dirty="0">
                        <a:ln>
                          <a:noFill/>
                        </a:ln>
                        <a:solidFill>
                          <a:schemeClr val="bg1"/>
                        </a:solidFill>
                        <a:effectLst/>
                        <a:latin typeface="HG丸ｺﾞｼｯｸM-PRO" panose="020F0600000000000000" pitchFamily="50" charset="-128"/>
                        <a:ea typeface="HG丸ｺﾞｼｯｸM-PRO" panose="020F0600000000000000" pitchFamily="50" charset="-128"/>
                      </a:endParaRPr>
                    </a:p>
                  </a:txBody>
                  <a:tcPr marL="90007" marR="90007" marT="46825" marB="46825" anchor="ctr" horzOverflow="overflow"/>
                </a:tc>
                <a:tc>
                  <a:txBody>
                    <a:bodyPr/>
                    <a:lstStyle/>
                    <a:p>
                      <a:pPr marL="0" marR="0" lvl="0" indent="0" algn="ctr" defTabSz="914400" rtl="0" eaLnBrk="1" fontAlgn="base" latinLnBrk="0" hangingPunct="1">
                        <a:lnSpc>
                          <a:spcPct val="120000"/>
                        </a:lnSpc>
                        <a:spcBef>
                          <a:spcPct val="20000"/>
                        </a:spcBef>
                        <a:spcAft>
                          <a:spcPct val="0"/>
                        </a:spcAft>
                        <a:buClrTx/>
                        <a:buSzTx/>
                        <a:buFontTx/>
                        <a:buNone/>
                        <a:tabLst/>
                      </a:pPr>
                      <a:r>
                        <a:rPr kumimoji="1" lang="ja-JP" altLang="en-US" sz="12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保育時間（内容）</a:t>
                      </a:r>
                      <a:endParaRPr kumimoji="1" lang="ja-JP" altLang="en-US" sz="1200" b="0" i="0" u="none" strike="noStrike" cap="none" normalizeH="0" baseline="0" dirty="0">
                        <a:ln>
                          <a:noFill/>
                        </a:ln>
                        <a:solidFill>
                          <a:schemeClr val="bg1"/>
                        </a:solidFill>
                        <a:effectLst/>
                        <a:latin typeface="HG丸ｺﾞｼｯｸM-PRO" panose="020F0600000000000000" pitchFamily="50" charset="-128"/>
                        <a:ea typeface="HG丸ｺﾞｼｯｸM-PRO" panose="020F0600000000000000" pitchFamily="50" charset="-128"/>
                      </a:endParaRPr>
                    </a:p>
                  </a:txBody>
                  <a:tcPr marL="90007" marR="90007" marT="46825" marB="46825" anchor="ctr" horzOverflow="overflow"/>
                </a:tc>
                <a:extLst>
                  <a:ext uri="{0D108BD9-81ED-4DB2-BD59-A6C34878D82A}">
                    <a16:rowId xmlns:a16="http://schemas.microsoft.com/office/drawing/2014/main" val="10000"/>
                  </a:ext>
                </a:extLst>
              </a:tr>
              <a:tr h="291201">
                <a:tc>
                  <a:txBody>
                    <a:bodyPr/>
                    <a:lstStyle/>
                    <a:p>
                      <a:pPr marL="0" marR="0" lvl="0" indent="0" algn="ctr" defTabSz="914400" rtl="0" eaLnBrk="1" fontAlgn="base" latinLnBrk="0" hangingPunct="1">
                        <a:lnSpc>
                          <a:spcPct val="120000"/>
                        </a:lnSpc>
                        <a:spcBef>
                          <a:spcPct val="20000"/>
                        </a:spcBef>
                        <a:spcAft>
                          <a:spcPct val="0"/>
                        </a:spcAft>
                        <a:buClrTx/>
                        <a:buSzTx/>
                        <a:buFontTx/>
                        <a:buNone/>
                        <a:tabLst/>
                      </a:pPr>
                      <a:r>
                        <a:rPr kumimoji="1" lang="en-US" altLang="ja-JP"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1</a:t>
                      </a:r>
                      <a:r>
                        <a:rPr kumimoji="1" lang="ja-JP" altLang="en-US"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日目</a:t>
                      </a:r>
                      <a:endParaRPr kumimoji="1" lang="ja-JP" altLang="en-US" sz="1200" b="0" i="0" u="none" strike="noStrike" cap="none" normalizeH="0" baseline="0" dirty="0">
                        <a:ln>
                          <a:noFill/>
                        </a:ln>
                        <a:solidFill>
                          <a:schemeClr val="bg1"/>
                        </a:solidFill>
                        <a:effectLst/>
                        <a:latin typeface="HG丸ｺﾞｼｯｸM-PRO" panose="020F0600000000000000" pitchFamily="50" charset="-128"/>
                        <a:ea typeface="HG丸ｺﾞｼｯｸM-PRO" panose="020F0600000000000000" pitchFamily="50" charset="-128"/>
                      </a:endParaRPr>
                    </a:p>
                  </a:txBody>
                  <a:tcPr marL="90007" marR="90007" marT="46825" marB="46825" anchor="ctr" horzOverflow="overflow"/>
                </a:tc>
                <a:tc rowSpan="2">
                  <a:txBody>
                    <a:bodyPr/>
                    <a:lstStyle/>
                    <a:p>
                      <a:pPr marL="457200" marR="0" lvl="1" indent="0" algn="l" defTabSz="914400" rtl="0" eaLnBrk="1" fontAlgn="base" latinLnBrk="0" hangingPunct="1">
                        <a:lnSpc>
                          <a:spcPct val="120000"/>
                        </a:lnSpc>
                        <a:spcBef>
                          <a:spcPct val="20000"/>
                        </a:spcBef>
                        <a:spcAft>
                          <a:spcPct val="0"/>
                        </a:spcAft>
                        <a:buClrTx/>
                        <a:buSzTx/>
                        <a:buFontTx/>
                        <a:buNone/>
                        <a:tabLst/>
                      </a:pPr>
                      <a:r>
                        <a:rPr kumimoji="1" lang="ja-JP" altLang="en-US"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９時</a:t>
                      </a:r>
                      <a:r>
                        <a:rPr kumimoji="1" lang="en-US" altLang="ja-JP"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30</a:t>
                      </a:r>
                      <a:r>
                        <a:rPr kumimoji="1" lang="ja-JP" altLang="en-US"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分～</a:t>
                      </a:r>
                      <a:r>
                        <a:rPr kumimoji="1" lang="en-US" altLang="ja-JP"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11</a:t>
                      </a:r>
                      <a:r>
                        <a:rPr kumimoji="1" lang="ja-JP" altLang="en-US"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時</a:t>
                      </a:r>
                      <a:r>
                        <a:rPr kumimoji="1" lang="en-US" altLang="ja-JP"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00</a:t>
                      </a:r>
                      <a:r>
                        <a:rPr kumimoji="1" lang="ja-JP" altLang="en-US"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分まで（給食は食べません）</a:t>
                      </a:r>
                      <a:endParaRPr kumimoji="1" lang="ja-JP" altLang="en-US" sz="1200" b="0" i="0" u="none" strike="noStrike" cap="none" normalizeH="0" baseline="0" dirty="0">
                        <a:ln>
                          <a:noFill/>
                        </a:ln>
                        <a:solidFill>
                          <a:schemeClr val="bg1"/>
                        </a:solidFill>
                        <a:effectLst/>
                        <a:latin typeface="HG丸ｺﾞｼｯｸM-PRO" panose="020F0600000000000000" pitchFamily="50" charset="-128"/>
                        <a:ea typeface="HG丸ｺﾞｼｯｸM-PRO" panose="020F0600000000000000" pitchFamily="50" charset="-128"/>
                      </a:endParaRPr>
                    </a:p>
                  </a:txBody>
                  <a:tcPr marL="90007" marR="90007" marT="46825" marB="46825" anchor="ctr" horzOverflow="overflow"/>
                </a:tc>
                <a:extLst>
                  <a:ext uri="{0D108BD9-81ED-4DB2-BD59-A6C34878D82A}">
                    <a16:rowId xmlns:a16="http://schemas.microsoft.com/office/drawing/2014/main" val="10001"/>
                  </a:ext>
                </a:extLst>
              </a:tr>
              <a:tr h="291201">
                <a:tc>
                  <a:txBody>
                    <a:bodyPr/>
                    <a:lstStyle/>
                    <a:p>
                      <a:pPr marL="0" marR="0" lvl="0" indent="0" algn="ctr" defTabSz="914400" rtl="0" eaLnBrk="1" fontAlgn="base" latinLnBrk="0" hangingPunct="1">
                        <a:lnSpc>
                          <a:spcPct val="120000"/>
                        </a:lnSpc>
                        <a:spcBef>
                          <a:spcPct val="20000"/>
                        </a:spcBef>
                        <a:spcAft>
                          <a:spcPct val="0"/>
                        </a:spcAft>
                        <a:buClrTx/>
                        <a:buSzTx/>
                        <a:buFontTx/>
                        <a:buNone/>
                        <a:tabLst/>
                      </a:pPr>
                      <a:r>
                        <a:rPr kumimoji="1" lang="en-US" altLang="ja-JP" sz="12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2</a:t>
                      </a:r>
                      <a:r>
                        <a:rPr kumimoji="1" lang="ja-JP" altLang="en-US" sz="12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日目</a:t>
                      </a:r>
                      <a:endParaRPr kumimoji="1" lang="ja-JP" altLang="en-US" sz="1200" b="0" i="0" u="none" strike="noStrike" cap="none" normalizeH="0" baseline="0" dirty="0">
                        <a:ln>
                          <a:noFill/>
                        </a:ln>
                        <a:solidFill>
                          <a:schemeClr val="bg1"/>
                        </a:solidFill>
                        <a:effectLst/>
                        <a:latin typeface="HG丸ｺﾞｼｯｸM-PRO" panose="020F0600000000000000" pitchFamily="50" charset="-128"/>
                        <a:ea typeface="HG丸ｺﾞｼｯｸM-PRO" panose="020F0600000000000000" pitchFamily="50" charset="-128"/>
                      </a:endParaRPr>
                    </a:p>
                  </a:txBody>
                  <a:tcPr marL="90007" marR="90007" marT="46825" marB="46825" anchor="ctr" horzOverflow="overflow"/>
                </a:tc>
                <a:tc vMerge="1">
                  <a:txBody>
                    <a:bodyPr/>
                    <a:lstStyle/>
                    <a:p>
                      <a:pPr marL="457200" marR="0" lvl="1" indent="0" algn="l" defTabSz="914400" rtl="0" eaLnBrk="1" fontAlgn="base" latinLnBrk="0" hangingPunct="1">
                        <a:lnSpc>
                          <a:spcPct val="120000"/>
                        </a:lnSpc>
                        <a:spcBef>
                          <a:spcPct val="20000"/>
                        </a:spcBef>
                        <a:spcAft>
                          <a:spcPct val="0"/>
                        </a:spcAft>
                        <a:buClrTx/>
                        <a:buSzTx/>
                        <a:buFontTx/>
                        <a:buNone/>
                        <a:tabLst/>
                      </a:pPr>
                      <a:endParaRPr kumimoji="1" lang="ja-JP" altLang="en-US" sz="1200" u="none" strike="noStrike" cap="none" normalizeH="0" baseline="0" dirty="0">
                        <a:ln>
                          <a:noFill/>
                        </a:ln>
                        <a:effectLst/>
                        <a:latin typeface="Meiryo UI" panose="020B0604030504040204" pitchFamily="50" charset="-128"/>
                        <a:ea typeface="Meiryo UI" panose="020B0604030504040204" pitchFamily="50" charset="-128"/>
                      </a:endParaRPr>
                    </a:p>
                  </a:txBody>
                  <a:tcPr marL="90007" marR="90007" marT="46825" marB="46825" anchor="ctr" horzOverflow="overflow"/>
                </a:tc>
                <a:extLst>
                  <a:ext uri="{0D108BD9-81ED-4DB2-BD59-A6C34878D82A}">
                    <a16:rowId xmlns:a16="http://schemas.microsoft.com/office/drawing/2014/main" val="10002"/>
                  </a:ext>
                </a:extLst>
              </a:tr>
              <a:tr h="291201">
                <a:tc>
                  <a:txBody>
                    <a:bodyPr/>
                    <a:lstStyle/>
                    <a:p>
                      <a:pPr marL="0" marR="0" lvl="0" indent="0" algn="ctr" defTabSz="914400" rtl="0" eaLnBrk="1" fontAlgn="base" latinLnBrk="0" hangingPunct="1">
                        <a:lnSpc>
                          <a:spcPct val="120000"/>
                        </a:lnSpc>
                        <a:spcBef>
                          <a:spcPct val="20000"/>
                        </a:spcBef>
                        <a:spcAft>
                          <a:spcPct val="0"/>
                        </a:spcAft>
                        <a:buClrTx/>
                        <a:buSzTx/>
                        <a:buFontTx/>
                        <a:buNone/>
                        <a:tabLst/>
                      </a:pPr>
                      <a:r>
                        <a:rPr kumimoji="1" lang="en-US" altLang="ja-JP" sz="12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3</a:t>
                      </a:r>
                      <a:r>
                        <a:rPr kumimoji="1" lang="ja-JP" altLang="en-US" sz="12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日目</a:t>
                      </a:r>
                      <a:endParaRPr kumimoji="1" lang="ja-JP" altLang="en-US" sz="1200" b="0" i="0" u="none" strike="noStrike" cap="none" normalizeH="0" baseline="0" dirty="0">
                        <a:ln>
                          <a:noFill/>
                        </a:ln>
                        <a:solidFill>
                          <a:schemeClr val="bg1"/>
                        </a:solidFill>
                        <a:effectLst/>
                        <a:latin typeface="HG丸ｺﾞｼｯｸM-PRO" panose="020F0600000000000000" pitchFamily="50" charset="-128"/>
                        <a:ea typeface="HG丸ｺﾞｼｯｸM-PRO" panose="020F0600000000000000" pitchFamily="50" charset="-128"/>
                      </a:endParaRPr>
                    </a:p>
                  </a:txBody>
                  <a:tcPr marL="90007" marR="90007" marT="46825" marB="46825" anchor="ctr" horzOverflow="overflow"/>
                </a:tc>
                <a:tc rowSpan="2">
                  <a:txBody>
                    <a:bodyPr/>
                    <a:lstStyle/>
                    <a:p>
                      <a:pPr marL="0" marR="0" lvl="0" indent="0" algn="l" defTabSz="914400" rtl="0" eaLnBrk="1" fontAlgn="base" latinLnBrk="0" hangingPunct="1">
                        <a:lnSpc>
                          <a:spcPct val="120000"/>
                        </a:lnSpc>
                        <a:spcBef>
                          <a:spcPct val="20000"/>
                        </a:spcBef>
                        <a:spcAft>
                          <a:spcPct val="0"/>
                        </a:spcAft>
                        <a:buClrTx/>
                        <a:buSzTx/>
                        <a:buFontTx/>
                        <a:buNone/>
                        <a:tabLst/>
                      </a:pPr>
                      <a:r>
                        <a:rPr kumimoji="1" lang="en-US" altLang="ja-JP"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         9</a:t>
                      </a:r>
                      <a:r>
                        <a:rPr kumimoji="1" lang="ja-JP" altLang="en-US"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時</a:t>
                      </a:r>
                      <a:r>
                        <a:rPr kumimoji="1" lang="en-US" altLang="ja-JP"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30</a:t>
                      </a:r>
                      <a:r>
                        <a:rPr kumimoji="1" lang="ja-JP" altLang="en-US"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分～</a:t>
                      </a:r>
                      <a:r>
                        <a:rPr kumimoji="1" lang="en-US" altLang="ja-JP"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12</a:t>
                      </a:r>
                      <a:r>
                        <a:rPr kumimoji="1" lang="ja-JP" altLang="en-US"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時</a:t>
                      </a:r>
                      <a:r>
                        <a:rPr kumimoji="1" lang="en-US" altLang="ja-JP"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00</a:t>
                      </a:r>
                      <a:r>
                        <a:rPr kumimoji="1" lang="ja-JP" altLang="en-US"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分（給食を食べて降園）</a:t>
                      </a:r>
                      <a:endParaRPr kumimoji="1" lang="ja-JP" altLang="en-US" sz="1200" b="0" i="0" u="none" strike="noStrike" cap="none" normalizeH="0" baseline="0" dirty="0">
                        <a:ln>
                          <a:noFill/>
                        </a:ln>
                        <a:solidFill>
                          <a:schemeClr val="bg1"/>
                        </a:solidFill>
                        <a:effectLst/>
                        <a:latin typeface="HG丸ｺﾞｼｯｸM-PRO" panose="020F0600000000000000" pitchFamily="50" charset="-128"/>
                        <a:ea typeface="HG丸ｺﾞｼｯｸM-PRO" panose="020F0600000000000000" pitchFamily="50" charset="-128"/>
                      </a:endParaRPr>
                    </a:p>
                  </a:txBody>
                  <a:tcPr marL="90007" marR="90007" marT="46825" marB="46825" anchor="ctr" horzOverflow="overflow"/>
                </a:tc>
                <a:extLst>
                  <a:ext uri="{0D108BD9-81ED-4DB2-BD59-A6C34878D82A}">
                    <a16:rowId xmlns:a16="http://schemas.microsoft.com/office/drawing/2014/main" val="10003"/>
                  </a:ext>
                </a:extLst>
              </a:tr>
              <a:tr h="291201">
                <a:tc>
                  <a:txBody>
                    <a:bodyPr/>
                    <a:lstStyle/>
                    <a:p>
                      <a:pPr marL="0" marR="0" lvl="0" indent="0" algn="ctr" defTabSz="914400" rtl="0" eaLnBrk="1" fontAlgn="base" latinLnBrk="0" hangingPunct="1">
                        <a:lnSpc>
                          <a:spcPct val="120000"/>
                        </a:lnSpc>
                        <a:spcBef>
                          <a:spcPct val="20000"/>
                        </a:spcBef>
                        <a:spcAft>
                          <a:spcPct val="0"/>
                        </a:spcAft>
                        <a:buClrTx/>
                        <a:buSzTx/>
                        <a:buFontTx/>
                        <a:buNone/>
                        <a:tabLst/>
                      </a:pPr>
                      <a:r>
                        <a:rPr kumimoji="1" lang="en-US" altLang="ja-JP" sz="12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4</a:t>
                      </a:r>
                      <a:r>
                        <a:rPr kumimoji="1" lang="ja-JP" altLang="en-US" sz="12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日目</a:t>
                      </a:r>
                      <a:endParaRPr kumimoji="1" lang="ja-JP" altLang="en-US" sz="1200" b="0" i="0" u="none" strike="noStrike" cap="none" normalizeH="0" baseline="0" dirty="0">
                        <a:ln>
                          <a:noFill/>
                        </a:ln>
                        <a:solidFill>
                          <a:schemeClr val="bg1"/>
                        </a:solidFill>
                        <a:effectLst/>
                        <a:latin typeface="HG丸ｺﾞｼｯｸM-PRO" panose="020F0600000000000000" pitchFamily="50" charset="-128"/>
                        <a:ea typeface="HG丸ｺﾞｼｯｸM-PRO" panose="020F0600000000000000" pitchFamily="50" charset="-128"/>
                      </a:endParaRPr>
                    </a:p>
                  </a:txBody>
                  <a:tcPr marL="90007" marR="90007" marT="46825" marB="46825" anchor="ctr" horzOverflow="overflow"/>
                </a:tc>
                <a:tc vMerge="1">
                  <a:txBody>
                    <a:bodyPr/>
                    <a:lstStyle/>
                    <a:p>
                      <a:pPr marL="457200" marR="0" lvl="1" indent="0" algn="l" defTabSz="914400" rtl="0" eaLnBrk="1" fontAlgn="base" latinLnBrk="0" hangingPunct="1">
                        <a:lnSpc>
                          <a:spcPct val="120000"/>
                        </a:lnSpc>
                        <a:spcBef>
                          <a:spcPct val="20000"/>
                        </a:spcBef>
                        <a:spcAft>
                          <a:spcPct val="0"/>
                        </a:spcAft>
                        <a:buClrTx/>
                        <a:buSzTx/>
                        <a:buFontTx/>
                        <a:buNone/>
                        <a:tabLst/>
                      </a:pPr>
                      <a:endParaRPr kumimoji="1" lang="ja-JP" altLang="en-US" sz="1200" b="0"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a:txBody>
                  <a:tcPr marL="90007" marR="90007" marT="46825" marB="46825" anchor="ctr" horzOverflow="overflow"/>
                </a:tc>
                <a:extLst>
                  <a:ext uri="{0D108BD9-81ED-4DB2-BD59-A6C34878D82A}">
                    <a16:rowId xmlns:a16="http://schemas.microsoft.com/office/drawing/2014/main" val="10004"/>
                  </a:ext>
                </a:extLst>
              </a:tr>
              <a:tr h="291201">
                <a:tc>
                  <a:txBody>
                    <a:bodyPr/>
                    <a:lstStyle/>
                    <a:p>
                      <a:pPr marL="0" marR="0" lvl="0" indent="0" algn="ctr" defTabSz="914400" rtl="0" eaLnBrk="1" fontAlgn="base" latinLnBrk="0" hangingPunct="1">
                        <a:lnSpc>
                          <a:spcPct val="120000"/>
                        </a:lnSpc>
                        <a:spcBef>
                          <a:spcPct val="20000"/>
                        </a:spcBef>
                        <a:spcAft>
                          <a:spcPct val="0"/>
                        </a:spcAft>
                        <a:buClrTx/>
                        <a:buSzTx/>
                        <a:buFontTx/>
                        <a:buNone/>
                        <a:tabLst/>
                      </a:pPr>
                      <a:r>
                        <a:rPr kumimoji="1" lang="en-US" altLang="ja-JP" sz="12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5</a:t>
                      </a:r>
                      <a:r>
                        <a:rPr kumimoji="1" lang="ja-JP" altLang="en-US" sz="12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日目</a:t>
                      </a:r>
                    </a:p>
                  </a:txBody>
                  <a:tcPr marL="90007" marR="90007" marT="46825" marB="46825" anchor="ctr" horzOverflow="overflow"/>
                </a:tc>
                <a:tc rowSpan="2">
                  <a:txBody>
                    <a:bodyPr/>
                    <a:lstStyle/>
                    <a:p>
                      <a:pPr marL="457200" marR="0" lvl="1" indent="0" algn="l" defTabSz="914400" rtl="0" eaLnBrk="1" fontAlgn="base" latinLnBrk="0" hangingPunct="1">
                        <a:lnSpc>
                          <a:spcPct val="120000"/>
                        </a:lnSpc>
                        <a:spcBef>
                          <a:spcPct val="20000"/>
                        </a:spcBef>
                        <a:spcAft>
                          <a:spcPct val="0"/>
                        </a:spcAft>
                        <a:buClrTx/>
                        <a:buSzTx/>
                        <a:buFontTx/>
                        <a:buNone/>
                        <a:tabLst/>
                        <a:defRPr/>
                      </a:pPr>
                      <a:r>
                        <a:rPr kumimoji="1" lang="en-US" altLang="ja-JP"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9</a:t>
                      </a:r>
                      <a:r>
                        <a:rPr kumimoji="1" lang="ja-JP" altLang="en-US"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時</a:t>
                      </a:r>
                      <a:r>
                        <a:rPr kumimoji="1" lang="en-US" altLang="ja-JP"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30</a:t>
                      </a:r>
                      <a:r>
                        <a:rPr kumimoji="1" lang="ja-JP" altLang="en-US"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分～</a:t>
                      </a:r>
                      <a:r>
                        <a:rPr kumimoji="1" lang="en-US" altLang="ja-JP"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14</a:t>
                      </a:r>
                      <a:r>
                        <a:rPr kumimoji="1" lang="ja-JP" altLang="en-US"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時</a:t>
                      </a:r>
                      <a:r>
                        <a:rPr kumimoji="1" lang="en-US" altLang="ja-JP"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30</a:t>
                      </a:r>
                      <a:r>
                        <a:rPr kumimoji="1" lang="ja-JP" altLang="en-US"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分（お昼寝まで行います）</a:t>
                      </a:r>
                      <a:endParaRPr kumimoji="1" lang="ja-JP" altLang="en-US" sz="1200" b="0" i="0" u="none" strike="noStrike" cap="none" normalizeH="0" baseline="0" dirty="0">
                        <a:ln>
                          <a:noFill/>
                        </a:ln>
                        <a:solidFill>
                          <a:schemeClr val="bg1"/>
                        </a:solidFill>
                        <a:effectLst/>
                        <a:latin typeface="HG丸ｺﾞｼｯｸM-PRO" panose="020F0600000000000000" pitchFamily="50" charset="-128"/>
                        <a:ea typeface="HG丸ｺﾞｼｯｸM-PRO" panose="020F0600000000000000" pitchFamily="50" charset="-128"/>
                      </a:endParaRPr>
                    </a:p>
                  </a:txBody>
                  <a:tcPr marL="90007" marR="90007" marT="46825" marB="46825" anchor="ctr" horzOverflow="overflow"/>
                </a:tc>
                <a:extLst>
                  <a:ext uri="{0D108BD9-81ED-4DB2-BD59-A6C34878D82A}">
                    <a16:rowId xmlns:a16="http://schemas.microsoft.com/office/drawing/2014/main" val="10005"/>
                  </a:ext>
                </a:extLst>
              </a:tr>
              <a:tr h="291201">
                <a:tc>
                  <a:txBody>
                    <a:bodyPr/>
                    <a:lstStyle/>
                    <a:p>
                      <a:pPr marL="0" marR="0" lvl="0" indent="0" algn="ctr" defTabSz="914400" rtl="0" eaLnBrk="1" fontAlgn="base" latinLnBrk="0" hangingPunct="1">
                        <a:lnSpc>
                          <a:spcPct val="120000"/>
                        </a:lnSpc>
                        <a:spcBef>
                          <a:spcPct val="20000"/>
                        </a:spcBef>
                        <a:spcAft>
                          <a:spcPct val="0"/>
                        </a:spcAft>
                        <a:buClrTx/>
                        <a:buSzTx/>
                        <a:buFontTx/>
                        <a:buNone/>
                        <a:tabLst/>
                      </a:pPr>
                      <a:r>
                        <a:rPr kumimoji="1" lang="en-US" altLang="ja-JP" sz="12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6</a:t>
                      </a:r>
                      <a:r>
                        <a:rPr kumimoji="1" lang="ja-JP" altLang="en-US" sz="12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日目</a:t>
                      </a:r>
                      <a:endParaRPr kumimoji="1" lang="ja-JP" altLang="en-US" sz="1200" b="0" i="0" u="none" strike="noStrike" cap="none" normalizeH="0" baseline="0" dirty="0">
                        <a:ln>
                          <a:noFill/>
                        </a:ln>
                        <a:solidFill>
                          <a:schemeClr val="bg1"/>
                        </a:solidFill>
                        <a:effectLst/>
                        <a:latin typeface="HG丸ｺﾞｼｯｸM-PRO" panose="020F0600000000000000" pitchFamily="50" charset="-128"/>
                        <a:ea typeface="HG丸ｺﾞｼｯｸM-PRO" panose="020F0600000000000000" pitchFamily="50" charset="-128"/>
                      </a:endParaRPr>
                    </a:p>
                  </a:txBody>
                  <a:tcPr marL="90007" marR="90007" marT="46825" marB="46825" anchor="ctr" horzOverflow="overflow"/>
                </a:tc>
                <a:tc vMerge="1">
                  <a:txBody>
                    <a:bodyPr/>
                    <a:lstStyle/>
                    <a:p>
                      <a:pPr marL="0" marR="0" lvl="0" indent="0" algn="ctr" defTabSz="914400" rtl="0" eaLnBrk="1" fontAlgn="base" latinLnBrk="0" hangingPunct="1">
                        <a:lnSpc>
                          <a:spcPct val="120000"/>
                        </a:lnSpc>
                        <a:spcBef>
                          <a:spcPct val="20000"/>
                        </a:spcBef>
                        <a:spcAft>
                          <a:spcPct val="0"/>
                        </a:spcAft>
                        <a:buClrTx/>
                        <a:buSzTx/>
                        <a:buFontTx/>
                        <a:buNone/>
                        <a:tabLst/>
                      </a:pPr>
                      <a:endParaRPr kumimoji="1" lang="ja-JP" altLang="en-US" sz="1200" b="0" i="0" u="none" strike="noStrike" cap="none" normalizeH="0" baseline="0" dirty="0">
                        <a:ln>
                          <a:noFill/>
                        </a:ln>
                        <a:solidFill>
                          <a:schemeClr val="bg1"/>
                        </a:solidFill>
                        <a:effectLst/>
                        <a:latin typeface="HG丸ｺﾞｼｯｸM-PRO" panose="020F0600000000000000" pitchFamily="50" charset="-128"/>
                        <a:ea typeface="HG丸ｺﾞｼｯｸM-PRO" panose="020F0600000000000000" pitchFamily="50" charset="-128"/>
                      </a:endParaRPr>
                    </a:p>
                  </a:txBody>
                  <a:tcPr marL="90005" marR="90005" marT="46818" marB="46818" anchor="ctr" horzOverflow="overflow"/>
                </a:tc>
                <a:extLst>
                  <a:ext uri="{0D108BD9-81ED-4DB2-BD59-A6C34878D82A}">
                    <a16:rowId xmlns:a16="http://schemas.microsoft.com/office/drawing/2014/main" val="10006"/>
                  </a:ext>
                </a:extLst>
              </a:tr>
              <a:tr h="291201">
                <a:tc>
                  <a:txBody>
                    <a:bodyPr/>
                    <a:lstStyle/>
                    <a:p>
                      <a:pPr marL="0" marR="0" lvl="0" indent="0" algn="ctr" defTabSz="914400" rtl="0" eaLnBrk="1" fontAlgn="base" latinLnBrk="0" hangingPunct="1">
                        <a:lnSpc>
                          <a:spcPct val="120000"/>
                        </a:lnSpc>
                        <a:spcBef>
                          <a:spcPct val="20000"/>
                        </a:spcBef>
                        <a:spcAft>
                          <a:spcPct val="0"/>
                        </a:spcAft>
                        <a:buClrTx/>
                        <a:buSzTx/>
                        <a:buFontTx/>
                        <a:buNone/>
                        <a:tabLst/>
                      </a:pPr>
                      <a:r>
                        <a:rPr kumimoji="1" lang="en-US" altLang="ja-JP" sz="12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7</a:t>
                      </a:r>
                      <a:r>
                        <a:rPr kumimoji="1" lang="ja-JP" altLang="en-US" sz="12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日目</a:t>
                      </a:r>
                      <a:endParaRPr kumimoji="1" lang="ja-JP" altLang="en-US" sz="1200" b="0" i="0" u="none" strike="noStrike" cap="none" normalizeH="0" baseline="0" dirty="0">
                        <a:ln>
                          <a:noFill/>
                        </a:ln>
                        <a:solidFill>
                          <a:schemeClr val="bg1"/>
                        </a:solidFill>
                        <a:effectLst/>
                        <a:latin typeface="HG丸ｺﾞｼｯｸM-PRO" panose="020F0600000000000000" pitchFamily="50" charset="-128"/>
                        <a:ea typeface="HG丸ｺﾞｼｯｸM-PRO" panose="020F0600000000000000" pitchFamily="50" charset="-128"/>
                      </a:endParaRPr>
                    </a:p>
                  </a:txBody>
                  <a:tcPr marL="90007" marR="90007" marT="46825" marB="46825" anchor="ctr" horzOverflow="overflow"/>
                </a:tc>
                <a:tc>
                  <a:txBody>
                    <a:bodyPr/>
                    <a:lstStyle/>
                    <a:p>
                      <a:pPr marL="457200" marR="0" lvl="1" indent="0" algn="l" defTabSz="914400" rtl="0" eaLnBrk="1" fontAlgn="base" latinLnBrk="0" hangingPunct="1">
                        <a:lnSpc>
                          <a:spcPct val="120000"/>
                        </a:lnSpc>
                        <a:spcBef>
                          <a:spcPct val="20000"/>
                        </a:spcBef>
                        <a:spcAft>
                          <a:spcPct val="0"/>
                        </a:spcAft>
                        <a:buClrTx/>
                        <a:buSzTx/>
                        <a:buFontTx/>
                        <a:buNone/>
                        <a:tabLst/>
                        <a:defRPr/>
                      </a:pPr>
                      <a:r>
                        <a:rPr kumimoji="1" lang="en-US" altLang="ja-JP"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9</a:t>
                      </a:r>
                      <a:r>
                        <a:rPr kumimoji="1" lang="ja-JP" altLang="en-US"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時</a:t>
                      </a:r>
                      <a:r>
                        <a:rPr kumimoji="1" lang="en-US" altLang="ja-JP"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30</a:t>
                      </a:r>
                      <a:r>
                        <a:rPr kumimoji="1" lang="ja-JP" altLang="en-US"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分～</a:t>
                      </a:r>
                      <a:r>
                        <a:rPr kumimoji="1" lang="en-US" altLang="ja-JP"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15</a:t>
                      </a:r>
                      <a:r>
                        <a:rPr kumimoji="1" lang="ja-JP" altLang="en-US"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時</a:t>
                      </a:r>
                      <a:r>
                        <a:rPr kumimoji="1" lang="en-US" altLang="ja-JP"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30</a:t>
                      </a:r>
                      <a:r>
                        <a:rPr kumimoji="1" lang="ja-JP" altLang="en-US"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分（おやつを食べて降園）</a:t>
                      </a:r>
                      <a:endParaRPr kumimoji="1" lang="ja-JP" altLang="en-US" sz="1200" b="0" i="0" u="none" strike="noStrike" cap="none" normalizeH="0" baseline="0" dirty="0">
                        <a:ln>
                          <a:noFill/>
                        </a:ln>
                        <a:solidFill>
                          <a:schemeClr val="bg1"/>
                        </a:solidFill>
                        <a:effectLst/>
                        <a:latin typeface="HG丸ｺﾞｼｯｸM-PRO" panose="020F0600000000000000" pitchFamily="50" charset="-128"/>
                        <a:ea typeface="HG丸ｺﾞｼｯｸM-PRO" panose="020F0600000000000000" pitchFamily="50" charset="-128"/>
                      </a:endParaRPr>
                    </a:p>
                  </a:txBody>
                  <a:tcPr marL="90007" marR="90007" marT="46825" marB="46825" anchor="ctr" horzOverflow="overflow"/>
                </a:tc>
                <a:extLst>
                  <a:ext uri="{0D108BD9-81ED-4DB2-BD59-A6C34878D82A}">
                    <a16:rowId xmlns:a16="http://schemas.microsoft.com/office/drawing/2014/main" val="10007"/>
                  </a:ext>
                </a:extLst>
              </a:tr>
              <a:tr h="291201">
                <a:tc>
                  <a:txBody>
                    <a:bodyPr/>
                    <a:lstStyle/>
                    <a:p>
                      <a:pPr marL="0" marR="0" lvl="0" indent="0" algn="ctr" defTabSz="914400" rtl="0" eaLnBrk="1" fontAlgn="base" latinLnBrk="0" hangingPunct="1">
                        <a:lnSpc>
                          <a:spcPct val="120000"/>
                        </a:lnSpc>
                        <a:spcBef>
                          <a:spcPct val="20000"/>
                        </a:spcBef>
                        <a:spcAft>
                          <a:spcPct val="0"/>
                        </a:spcAft>
                        <a:buClrTx/>
                        <a:buSzTx/>
                        <a:buFontTx/>
                        <a:buNone/>
                        <a:tabLst/>
                      </a:pPr>
                      <a:r>
                        <a:rPr kumimoji="1" lang="en-US" altLang="ja-JP"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8</a:t>
                      </a:r>
                      <a:r>
                        <a:rPr kumimoji="1" lang="ja-JP" altLang="en-US"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日目</a:t>
                      </a:r>
                      <a:endParaRPr kumimoji="1" lang="en-US" altLang="ja-JP" sz="1200" b="0" i="0" u="none" strike="noStrike" cap="none" normalizeH="0" baseline="0" dirty="0">
                        <a:ln>
                          <a:noFill/>
                        </a:ln>
                        <a:solidFill>
                          <a:schemeClr val="bg1"/>
                        </a:solidFill>
                        <a:effectLst/>
                        <a:latin typeface="HG丸ｺﾞｼｯｸM-PRO" panose="020F0600000000000000" pitchFamily="50" charset="-128"/>
                        <a:ea typeface="HG丸ｺﾞｼｯｸM-PRO" panose="020F0600000000000000" pitchFamily="50" charset="-128"/>
                      </a:endParaRPr>
                    </a:p>
                  </a:txBody>
                  <a:tcPr marL="90007" marR="90007" marT="46825" marB="46825" anchor="ctr" horzOverflow="overflow"/>
                </a:tc>
                <a:tc>
                  <a:txBody>
                    <a:bodyPr/>
                    <a:lstStyle/>
                    <a:p>
                      <a:pPr marL="457200" marR="0" lvl="1" indent="0" algn="l" defTabSz="914400" rtl="0" eaLnBrk="1" fontAlgn="base" latinLnBrk="0" hangingPunct="1">
                        <a:lnSpc>
                          <a:spcPct val="120000"/>
                        </a:lnSpc>
                        <a:spcBef>
                          <a:spcPct val="20000"/>
                        </a:spcBef>
                        <a:spcAft>
                          <a:spcPct val="0"/>
                        </a:spcAft>
                        <a:buClrTx/>
                        <a:buSzTx/>
                        <a:buFontTx/>
                        <a:buNone/>
                        <a:tabLst/>
                        <a:defRPr/>
                      </a:pPr>
                      <a:r>
                        <a:rPr kumimoji="1" lang="ja-JP" altLang="en-US" sz="1200" u="none" strike="noStrike" cap="none" normalizeH="0" baseline="0" dirty="0">
                          <a:ln>
                            <a:noFill/>
                          </a:ln>
                          <a:effectLst/>
                          <a:latin typeface="HG丸ｺﾞｼｯｸM-PRO" panose="020F0600000000000000" pitchFamily="50" charset="-128"/>
                          <a:ea typeface="HG丸ｺﾞｼｯｸM-PRO" panose="020F0600000000000000" pitchFamily="50" charset="-128"/>
                        </a:rPr>
                        <a:t>通常のお預かり時間</a:t>
                      </a:r>
                      <a:endParaRPr kumimoji="1" lang="ja-JP" altLang="en-US" sz="1200" b="0" i="0" u="none" strike="noStrike" cap="none" normalizeH="0" baseline="0" dirty="0">
                        <a:ln>
                          <a:noFill/>
                        </a:ln>
                        <a:solidFill>
                          <a:schemeClr val="bg1"/>
                        </a:solidFill>
                        <a:effectLst/>
                        <a:latin typeface="HG丸ｺﾞｼｯｸM-PRO" panose="020F0600000000000000" pitchFamily="50" charset="-128"/>
                        <a:ea typeface="HG丸ｺﾞｼｯｸM-PRO" panose="020F0600000000000000" pitchFamily="50" charset="-128"/>
                      </a:endParaRPr>
                    </a:p>
                  </a:txBody>
                  <a:tcPr marL="90007" marR="90007" marT="46825" marB="46825" anchor="ctr" horzOverflow="overflow"/>
                </a:tc>
                <a:extLst>
                  <a:ext uri="{0D108BD9-81ED-4DB2-BD59-A6C34878D82A}">
                    <a16:rowId xmlns:a16="http://schemas.microsoft.com/office/drawing/2014/main" val="1186242665"/>
                  </a:ext>
                </a:extLst>
              </a:tr>
            </a:tbl>
          </a:graphicData>
        </a:graphic>
      </p:graphicFrame>
    </p:spTree>
    <p:extLst>
      <p:ext uri="{BB962C8B-B14F-4D97-AF65-F5344CB8AC3E}">
        <p14:creationId xmlns:p14="http://schemas.microsoft.com/office/powerpoint/2010/main" val="24115173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2A733-C8F1-5611-CDEA-DCFE0DFFBD7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D358BCF2-543B-B601-38A4-086906CE9393}"/>
              </a:ext>
            </a:extLst>
          </p:cNvPr>
          <p:cNvSpPr>
            <a:spLocks noGrp="1"/>
          </p:cNvSpPr>
          <p:nvPr>
            <p:ph type="title"/>
          </p:nvPr>
        </p:nvSpPr>
        <p:spPr>
          <a:xfrm>
            <a:off x="34290" y="127084"/>
            <a:ext cx="6789420" cy="860259"/>
          </a:xfrm>
        </p:spPr>
        <p:txBody>
          <a:bodyPr/>
          <a:lstStyle/>
          <a:p>
            <a:r>
              <a:rPr lang="en-US" altLang="ja-JP" sz="2400" dirty="0">
                <a:latin typeface="Meiryo UI" panose="020B0604030504040204" pitchFamily="50" charset="-128"/>
                <a:ea typeface="Meiryo UI" panose="020B0604030504040204" pitchFamily="50" charset="-128"/>
              </a:rPr>
              <a:t>12.</a:t>
            </a:r>
            <a:r>
              <a:rPr lang="ja-JP" altLang="en-US" sz="2400" b="1" dirty="0"/>
              <a:t>希望利用者のみにかかる負担額　　</a:t>
            </a:r>
            <a:endParaRPr lang="ja-JP" altLang="en-US" sz="2400" dirty="0">
              <a:latin typeface="Meiryo UI" panose="020B0604030504040204" pitchFamily="50" charset="-128"/>
              <a:ea typeface="Meiryo UI" panose="020B0604030504040204" pitchFamily="50" charset="-128"/>
            </a:endParaRPr>
          </a:p>
        </p:txBody>
      </p:sp>
      <p:sp>
        <p:nvSpPr>
          <p:cNvPr id="3" name="コンテンツ プレースホルダー 2">
            <a:extLst>
              <a:ext uri="{FF2B5EF4-FFF2-40B4-BE49-F238E27FC236}">
                <a16:creationId xmlns:a16="http://schemas.microsoft.com/office/drawing/2014/main" id="{046DFB41-917A-E9D2-B44A-4E92583625C6}"/>
              </a:ext>
            </a:extLst>
          </p:cNvPr>
          <p:cNvSpPr>
            <a:spLocks noGrp="1"/>
          </p:cNvSpPr>
          <p:nvPr>
            <p:ph idx="1"/>
          </p:nvPr>
        </p:nvSpPr>
        <p:spPr>
          <a:xfrm>
            <a:off x="100072" y="1139461"/>
            <a:ext cx="6722198" cy="7301887"/>
          </a:xfrm>
        </p:spPr>
        <p:txBody>
          <a:bodyPr/>
          <a:lstStyle/>
          <a:p>
            <a:pPr marL="88900" indent="0">
              <a:buNone/>
            </a:pPr>
            <a:endParaRPr lang="en-US" altLang="ja-JP" sz="1100" dirty="0"/>
          </a:p>
          <a:p>
            <a:pPr marL="0" indent="0">
              <a:buNone/>
            </a:pPr>
            <a:r>
              <a:rPr lang="ja-JP" altLang="en-US" sz="1400" b="1" dirty="0"/>
              <a:t>・登園すくすく便：月額</a:t>
            </a:r>
            <a:r>
              <a:rPr lang="en-US" altLang="ja-JP" sz="1400" b="1" dirty="0"/>
              <a:t>2,900</a:t>
            </a:r>
            <a:r>
              <a:rPr lang="ja-JP" altLang="en-US" sz="1400" b="1" dirty="0"/>
              <a:t>円（税込）　</a:t>
            </a:r>
          </a:p>
          <a:p>
            <a:pPr marL="88900" indent="0">
              <a:buNone/>
            </a:pPr>
            <a:r>
              <a:rPr lang="ja-JP" altLang="en-US" sz="1100" dirty="0"/>
              <a:t>　</a:t>
            </a:r>
            <a:r>
              <a:rPr lang="ja-JP" altLang="en-US" sz="1400" dirty="0"/>
              <a:t>・</a:t>
            </a:r>
            <a:r>
              <a:rPr lang="en-US" altLang="ja-JP" sz="1400" dirty="0"/>
              <a:t>0</a:t>
            </a:r>
            <a:r>
              <a:rPr lang="ja-JP" altLang="en-US" sz="1400" dirty="0"/>
              <a:t>歳～</a:t>
            </a:r>
            <a:r>
              <a:rPr lang="en-US" altLang="ja-JP" sz="1400" dirty="0"/>
              <a:t>5</a:t>
            </a:r>
            <a:r>
              <a:rPr lang="ja-JP" altLang="en-US" sz="1400" dirty="0"/>
              <a:t>歳児　コットシーツ大・タオルケット</a:t>
            </a:r>
            <a:endParaRPr lang="en-US" altLang="ja-JP" sz="1100" dirty="0"/>
          </a:p>
          <a:p>
            <a:pPr indent="-254000"/>
            <a:endParaRPr lang="en-US" altLang="ja-JP" sz="1100" dirty="0"/>
          </a:p>
          <a:p>
            <a:pPr indent="-254000"/>
            <a:endParaRPr lang="en-US" altLang="ja-JP" sz="1400" dirty="0"/>
          </a:p>
          <a:p>
            <a:pPr indent="-254000"/>
            <a:endParaRPr lang="en-US" altLang="ja-JP" sz="1400" dirty="0"/>
          </a:p>
          <a:p>
            <a:pPr indent="-254000"/>
            <a:endParaRPr lang="en-US" altLang="ja-JP" sz="1400" dirty="0"/>
          </a:p>
          <a:p>
            <a:pPr marL="88900" indent="0">
              <a:buNone/>
            </a:pPr>
            <a:endParaRPr lang="en-US" altLang="ja-JP" sz="1400" dirty="0"/>
          </a:p>
          <a:p>
            <a:pPr marL="88900" indent="0">
              <a:buNone/>
            </a:pPr>
            <a:endParaRPr lang="en-US" altLang="ja-JP" sz="1400" dirty="0"/>
          </a:p>
          <a:p>
            <a:pPr marL="88900" indent="0">
              <a:buNone/>
            </a:pPr>
            <a:endParaRPr lang="en-US" altLang="ja-JP" sz="1400" dirty="0"/>
          </a:p>
          <a:p>
            <a:pPr marL="88900" indent="0">
              <a:buNone/>
            </a:pPr>
            <a:endParaRPr lang="en-US" altLang="ja-JP" sz="1400" dirty="0"/>
          </a:p>
          <a:p>
            <a:pPr marL="88900" indent="0">
              <a:buNone/>
            </a:pPr>
            <a:endParaRPr lang="en-US" altLang="ja-JP" sz="1400" dirty="0"/>
          </a:p>
          <a:p>
            <a:pPr marL="88900" indent="0">
              <a:buNone/>
            </a:pPr>
            <a:endParaRPr lang="ja-JP" altLang="en-US" sz="1400" dirty="0"/>
          </a:p>
          <a:p>
            <a:pPr marL="0" indent="0">
              <a:buNone/>
            </a:pPr>
            <a:r>
              <a:rPr lang="ja-JP" altLang="en-US" sz="1400" b="1" dirty="0"/>
              <a:t>・おむつのサブスク　</a:t>
            </a:r>
            <a:endParaRPr lang="en-US" altLang="ja-JP" sz="1400" b="1" dirty="0"/>
          </a:p>
          <a:p>
            <a:pPr marL="0" indent="0">
              <a:buNone/>
            </a:pPr>
            <a:r>
              <a:rPr lang="ja-JP" altLang="en-US" sz="1400" b="1" dirty="0"/>
              <a:t>　基本プラン（グーンおむつ＆おしりふき）</a:t>
            </a:r>
            <a:endParaRPr lang="en-US" altLang="ja-JP" sz="1400" b="1" dirty="0"/>
          </a:p>
          <a:p>
            <a:pPr marL="0" indent="0">
              <a:buNone/>
            </a:pPr>
            <a:r>
              <a:rPr lang="ja-JP" altLang="en-US" sz="1400" b="1" dirty="0"/>
              <a:t>　</a:t>
            </a:r>
            <a:r>
              <a:rPr lang="ja-JP" altLang="en-US" sz="1400" dirty="0"/>
              <a:t>・横浜市以外：月額</a:t>
            </a:r>
            <a:r>
              <a:rPr lang="en-US" altLang="ja-JP" sz="1400" dirty="0"/>
              <a:t>2,508</a:t>
            </a:r>
            <a:r>
              <a:rPr lang="ja-JP" altLang="en-US" sz="1400" dirty="0"/>
              <a:t>円（税込）／　横浜市：月額</a:t>
            </a:r>
            <a:r>
              <a:rPr lang="en-US" altLang="ja-JP" sz="1400" dirty="0"/>
              <a:t>1,510</a:t>
            </a:r>
            <a:r>
              <a:rPr lang="ja-JP" altLang="en-US" sz="1400" dirty="0"/>
              <a:t>円（税込）</a:t>
            </a:r>
            <a:endParaRPr lang="en-US" altLang="ja-JP" sz="1400" dirty="0"/>
          </a:p>
          <a:p>
            <a:pPr marL="0" indent="0">
              <a:buNone/>
            </a:pPr>
            <a:r>
              <a:rPr lang="ja-JP" altLang="en-US" sz="1400" dirty="0"/>
              <a:t>　・手口拭き　横浜市以外：月額</a:t>
            </a:r>
            <a:r>
              <a:rPr lang="en-US" altLang="ja-JP" sz="1400" dirty="0"/>
              <a:t>440</a:t>
            </a:r>
            <a:r>
              <a:rPr lang="ja-JP" altLang="en-US" sz="1400" dirty="0"/>
              <a:t>円（税込）／横浜市：月額</a:t>
            </a:r>
            <a:r>
              <a:rPr lang="en-US" altLang="ja-JP" sz="1400" dirty="0"/>
              <a:t>240</a:t>
            </a:r>
            <a:r>
              <a:rPr lang="ja-JP" altLang="en-US" sz="1400" dirty="0"/>
              <a:t>円（税込）</a:t>
            </a:r>
            <a:endParaRPr lang="ja-JP" altLang="en-US" sz="1100" dirty="0"/>
          </a:p>
        </p:txBody>
      </p:sp>
      <p:sp>
        <p:nvSpPr>
          <p:cNvPr id="5" name="スライド番号プレースホルダー 4">
            <a:extLst>
              <a:ext uri="{FF2B5EF4-FFF2-40B4-BE49-F238E27FC236}">
                <a16:creationId xmlns:a16="http://schemas.microsoft.com/office/drawing/2014/main" id="{10EC6440-3AC3-84AE-3E79-B292923B3F8C}"/>
              </a:ext>
            </a:extLst>
          </p:cNvPr>
          <p:cNvSpPr>
            <a:spLocks noGrp="1"/>
          </p:cNvSpPr>
          <p:nvPr>
            <p:ph type="sldNum" sz="quarter" idx="12"/>
          </p:nvPr>
        </p:nvSpPr>
        <p:spPr/>
        <p:txBody>
          <a:bodyPr/>
          <a:lstStyle/>
          <a:p>
            <a:pPr>
              <a:defRPr/>
            </a:pPr>
            <a:fld id="{0F105B08-FAE0-4B74-A832-197E193978B0}" type="slidenum">
              <a:rPr lang="ja-JP" altLang="en-US" smtClean="0"/>
              <a:pPr>
                <a:defRPr/>
              </a:pPr>
              <a:t>23</a:t>
            </a:fld>
            <a:endParaRPr lang="ja-JP" altLang="en-US"/>
          </a:p>
        </p:txBody>
      </p:sp>
      <p:pic>
        <p:nvPicPr>
          <p:cNvPr id="10" name="図 9">
            <a:extLst>
              <a:ext uri="{FF2B5EF4-FFF2-40B4-BE49-F238E27FC236}">
                <a16:creationId xmlns:a16="http://schemas.microsoft.com/office/drawing/2014/main" id="{CD960488-79EA-CE6C-2BE7-633999CF0C12}"/>
              </a:ext>
            </a:extLst>
          </p:cNvPr>
          <p:cNvPicPr>
            <a:picLocks noChangeAspect="1"/>
          </p:cNvPicPr>
          <p:nvPr/>
        </p:nvPicPr>
        <p:blipFill>
          <a:blip r:embed="rId2"/>
          <a:stretch>
            <a:fillRect/>
          </a:stretch>
        </p:blipFill>
        <p:spPr>
          <a:xfrm>
            <a:off x="4021322" y="1972570"/>
            <a:ext cx="1476260" cy="2109730"/>
          </a:xfrm>
          <a:prstGeom prst="rect">
            <a:avLst/>
          </a:prstGeom>
        </p:spPr>
      </p:pic>
      <p:pic>
        <p:nvPicPr>
          <p:cNvPr id="12" name="図 11">
            <a:extLst>
              <a:ext uri="{FF2B5EF4-FFF2-40B4-BE49-F238E27FC236}">
                <a16:creationId xmlns:a16="http://schemas.microsoft.com/office/drawing/2014/main" id="{B6EF84A9-1170-8279-5B9C-16070A084F67}"/>
              </a:ext>
            </a:extLst>
          </p:cNvPr>
          <p:cNvPicPr>
            <a:picLocks noChangeAspect="1"/>
          </p:cNvPicPr>
          <p:nvPr/>
        </p:nvPicPr>
        <p:blipFill>
          <a:blip r:embed="rId3"/>
          <a:stretch>
            <a:fillRect/>
          </a:stretch>
        </p:blipFill>
        <p:spPr>
          <a:xfrm>
            <a:off x="5546073" y="1972570"/>
            <a:ext cx="1211855" cy="1883884"/>
          </a:xfrm>
          <a:prstGeom prst="rect">
            <a:avLst/>
          </a:prstGeom>
        </p:spPr>
      </p:pic>
      <p:pic>
        <p:nvPicPr>
          <p:cNvPr id="4" name="図 3">
            <a:extLst>
              <a:ext uri="{FF2B5EF4-FFF2-40B4-BE49-F238E27FC236}">
                <a16:creationId xmlns:a16="http://schemas.microsoft.com/office/drawing/2014/main" id="{E545FD64-50EC-00A8-7D23-2ECB625C0DFD}"/>
              </a:ext>
            </a:extLst>
          </p:cNvPr>
          <p:cNvPicPr>
            <a:picLocks noChangeAspect="1"/>
          </p:cNvPicPr>
          <p:nvPr/>
        </p:nvPicPr>
        <p:blipFill>
          <a:blip r:embed="rId4"/>
          <a:stretch>
            <a:fillRect/>
          </a:stretch>
        </p:blipFill>
        <p:spPr>
          <a:xfrm>
            <a:off x="789788" y="5637859"/>
            <a:ext cx="3848291" cy="2230024"/>
          </a:xfrm>
          <a:prstGeom prst="rect">
            <a:avLst/>
          </a:prstGeom>
        </p:spPr>
      </p:pic>
      <p:pic>
        <p:nvPicPr>
          <p:cNvPr id="9" name="図 8" descr="ダイアグラム が含まれている画像&#10;&#10;自動的に生成された説明">
            <a:extLst>
              <a:ext uri="{FF2B5EF4-FFF2-40B4-BE49-F238E27FC236}">
                <a16:creationId xmlns:a16="http://schemas.microsoft.com/office/drawing/2014/main" id="{3D656C4D-C63F-A278-B5AD-FB2EE74E1A9B}"/>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foregroundMark x1="24867" y1="14756" x2="42574" y2="23029"/>
                        <a14:foregroundMark x1="37446" y1="14949" x2="76052" y2="19497"/>
                      </a14:backgroundRemoval>
                    </a14:imgEffect>
                  </a14:imgLayer>
                </a14:imgProps>
              </a:ext>
              <a:ext uri="{28A0092B-C50C-407E-A947-70E740481C1C}">
                <a14:useLocalDpi xmlns:a14="http://schemas.microsoft.com/office/drawing/2010/main" val="0"/>
              </a:ext>
            </a:extLst>
          </a:blip>
          <a:stretch>
            <a:fillRect/>
          </a:stretch>
        </p:blipFill>
        <p:spPr>
          <a:xfrm>
            <a:off x="5012218" y="6887467"/>
            <a:ext cx="1139782" cy="980416"/>
          </a:xfrm>
          <a:prstGeom prst="rect">
            <a:avLst/>
          </a:prstGeom>
        </p:spPr>
      </p:pic>
      <p:sp>
        <p:nvSpPr>
          <p:cNvPr id="6" name="正方形/長方形 5">
            <a:extLst>
              <a:ext uri="{FF2B5EF4-FFF2-40B4-BE49-F238E27FC236}">
                <a16:creationId xmlns:a16="http://schemas.microsoft.com/office/drawing/2014/main" id="{1E809C2F-531E-EFBE-DAA2-137F4936D647}"/>
              </a:ext>
            </a:extLst>
          </p:cNvPr>
          <p:cNvSpPr/>
          <p:nvPr/>
        </p:nvSpPr>
        <p:spPr>
          <a:xfrm>
            <a:off x="-4649788" y="1916113"/>
            <a:ext cx="4148138" cy="282257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rPr>
              <a:t>2026</a:t>
            </a:r>
            <a:r>
              <a:rPr lang="ja-JP" altLang="en-US" sz="2000" b="1" u="sng">
                <a:solidFill>
                  <a:schemeClr val="bg2">
                    <a:lumMod val="10000"/>
                  </a:schemeClr>
                </a:solidFill>
                <a:latin typeface="游ゴシック Light" panose="020B0300000000000000" pitchFamily="50" charset="-128"/>
                <a:ea typeface="游ゴシック Light" panose="020B0300000000000000" pitchFamily="50" charset="-128"/>
              </a:rPr>
              <a:t>年度　</a:t>
            </a:r>
            <a:r>
              <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rPr>
              <a:t>4</a:t>
            </a:r>
            <a:r>
              <a:rPr lang="ja-JP" altLang="en-US" sz="2000" b="1" u="sng">
                <a:solidFill>
                  <a:schemeClr val="bg2">
                    <a:lumMod val="10000"/>
                  </a:schemeClr>
                </a:solidFill>
                <a:latin typeface="游ゴシック Light" panose="020B0300000000000000" pitchFamily="50" charset="-128"/>
                <a:ea typeface="游ゴシック Light" panose="020B0300000000000000" pitchFamily="50" charset="-128"/>
              </a:rPr>
              <a:t>月１日変更</a:t>
            </a:r>
            <a:br>
              <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rPr>
            </a:br>
            <a:br>
              <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rPr>
            </a:br>
            <a:r>
              <a:rPr lang="ja-JP" altLang="en-US" sz="2000" b="1" u="sng">
                <a:solidFill>
                  <a:schemeClr val="bg2">
                    <a:lumMod val="10000"/>
                  </a:schemeClr>
                </a:solidFill>
                <a:latin typeface="游ゴシック Light" panose="020B0300000000000000" pitchFamily="50" charset="-128"/>
                <a:ea typeface="游ゴシック Light" panose="020B0300000000000000" pitchFamily="50" charset="-128"/>
              </a:rPr>
              <a:t>希望利用者のみにかかる負担額</a:t>
            </a:r>
            <a:endPar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endParaRPr>
          </a:p>
          <a:p>
            <a:pPr>
              <a:defRPr/>
            </a:pPr>
            <a:r>
              <a:rPr lang="ja-JP" altLang="en-US" sz="2000" b="1" u="sng">
                <a:solidFill>
                  <a:schemeClr val="bg2">
                    <a:lumMod val="10000"/>
                  </a:schemeClr>
                </a:solidFill>
                <a:latin typeface="游ゴシック Light" panose="020B0300000000000000" pitchFamily="50" charset="-128"/>
                <a:ea typeface="游ゴシック Light" panose="020B0300000000000000" pitchFamily="50" charset="-128"/>
              </a:rPr>
              <a:t>サブスクについて追記</a:t>
            </a:r>
            <a:endPar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endParaRPr>
          </a:p>
        </p:txBody>
      </p:sp>
    </p:spTree>
    <p:extLst>
      <p:ext uri="{BB962C8B-B14F-4D97-AF65-F5344CB8AC3E}">
        <p14:creationId xmlns:p14="http://schemas.microsoft.com/office/powerpoint/2010/main" val="319344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88442" y="1342135"/>
            <a:ext cx="1895475" cy="330835"/>
          </a:xfrm>
          <a:prstGeom prst="rect">
            <a:avLst/>
          </a:prstGeom>
        </p:spPr>
        <p:txBody>
          <a:bodyPr vert="horz" wrap="square" lIns="0" tIns="12700" rIns="0" bIns="0" rtlCol="0">
            <a:spAutoFit/>
          </a:bodyPr>
          <a:lstStyle/>
          <a:p>
            <a:pPr marL="355600" marR="0" lvl="0" indent="-342900" algn="l" defTabSz="914400" rtl="0" eaLnBrk="1" fontAlgn="auto" latinLnBrk="0" hangingPunct="1">
              <a:lnSpc>
                <a:spcPct val="100000"/>
              </a:lnSpc>
              <a:spcBef>
                <a:spcPts val="100"/>
              </a:spcBef>
              <a:spcAft>
                <a:spcPts val="0"/>
              </a:spcAft>
              <a:buClrTx/>
              <a:buSzTx/>
              <a:buFont typeface="Wingdings"/>
              <a:buChar char=""/>
              <a:tabLst>
                <a:tab pos="354965" algn="l"/>
                <a:tab pos="355600" algn="l"/>
              </a:tabLst>
              <a:defRPr/>
            </a:pPr>
            <a:r>
              <a:rPr kumimoji="1"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S UI Gothic"/>
              </a:rPr>
              <a:t>苦情解決体制</a:t>
            </a:r>
          </a:p>
        </p:txBody>
      </p:sp>
      <p:sp>
        <p:nvSpPr>
          <p:cNvPr id="10" name="object 10"/>
          <p:cNvSpPr txBox="1">
            <a:spLocks noGrp="1"/>
          </p:cNvSpPr>
          <p:nvPr>
            <p:ph type="sldNum" sz="quarter" idx="7"/>
          </p:nvPr>
        </p:nvSpPr>
        <p:spPr>
          <a:xfrm>
            <a:off x="6583933" y="8971679"/>
            <a:ext cx="265429" cy="167004"/>
          </a:xfrm>
          <a:prstGeom prst="rect">
            <a:avLst/>
          </a:prstGeom>
        </p:spPr>
        <p:txBody>
          <a:bodyPr vert="horz" wrap="square" lIns="0" tIns="0" rIns="0" bIns="0" rtlCol="0">
            <a:spAutoFit/>
          </a:bodyPr>
          <a:lstStyle>
            <a:defPPr>
              <a:defRPr lang="ja-JP"/>
            </a:defPPr>
            <a:lvl1pPr algn="l" rtl="0" eaLnBrk="0" fontAlgn="base" hangingPunct="0">
              <a:spcBef>
                <a:spcPct val="0"/>
              </a:spcBef>
              <a:spcAft>
                <a:spcPct val="0"/>
              </a:spcAft>
              <a:defRPr kumimoji="1" sz="1000" b="0" i="0" kern="1200">
                <a:solidFill>
                  <a:schemeClr val="tx1"/>
                </a:solidFill>
                <a:latin typeface="Arial"/>
                <a:ea typeface="ＭＳ Ｐゴシック" panose="020B0600070205080204" pitchFamily="50" charset="-128"/>
                <a:cs typeface="Arial"/>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a:pPr marL="38100" marR="0" lvl="0" indent="0" algn="l" defTabSz="914400" rtl="0" eaLnBrk="1" fontAlgn="auto" latinLnBrk="0" hangingPunct="1">
              <a:lnSpc>
                <a:spcPct val="100000"/>
              </a:lnSpc>
              <a:spcBef>
                <a:spcPts val="0"/>
              </a:spcBef>
              <a:spcAft>
                <a:spcPts val="0"/>
              </a:spcAft>
              <a:buClrTx/>
              <a:buSzTx/>
              <a:buFontTx/>
              <a:buNone/>
              <a:tabLst/>
              <a:defRPr/>
            </a:pPr>
            <a:fld id="{81D60167-4931-47E6-BA6A-407CBD079E47}" type="slidenum">
              <a:rPr lang="en-US" altLang="ja-JP" spc="-5" smtClean="0"/>
              <a:pPr marL="38100" marR="0" lvl="0" indent="0" algn="l" defTabSz="914400" rtl="0" eaLnBrk="1" fontAlgn="auto" latinLnBrk="0" hangingPunct="1">
                <a:lnSpc>
                  <a:spcPct val="100000"/>
                </a:lnSpc>
                <a:spcBef>
                  <a:spcPts val="0"/>
                </a:spcBef>
                <a:spcAft>
                  <a:spcPts val="0"/>
                </a:spcAft>
                <a:buClrTx/>
                <a:buSzTx/>
                <a:buFontTx/>
                <a:buNone/>
                <a:tabLst/>
                <a:defRPr/>
              </a:pPr>
              <a:t>24</a:t>
            </a:fld>
            <a:endParaRPr kumimoji="1" sz="1000" b="0" i="0" u="none" strike="noStrike" kern="1200" cap="none" spc="-5"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p:txBody>
      </p:sp>
      <p:sp>
        <p:nvSpPr>
          <p:cNvPr id="3" name="object 3"/>
          <p:cNvSpPr txBox="1"/>
          <p:nvPr/>
        </p:nvSpPr>
        <p:spPr>
          <a:xfrm>
            <a:off x="288442" y="5292904"/>
            <a:ext cx="4175403" cy="321242"/>
          </a:xfrm>
          <a:prstGeom prst="rect">
            <a:avLst/>
          </a:prstGeom>
        </p:spPr>
        <p:txBody>
          <a:bodyPr vert="horz" wrap="square" lIns="0" tIns="13335" rIns="0" bIns="0" rtlCol="0">
            <a:spAutoFit/>
          </a:bodyPr>
          <a:lstStyle/>
          <a:p>
            <a:pPr marL="355600" marR="0" lvl="0" indent="-342900" algn="l" defTabSz="914400" rtl="0" eaLnBrk="1" fontAlgn="auto" latinLnBrk="0" hangingPunct="1">
              <a:lnSpc>
                <a:spcPct val="100000"/>
              </a:lnSpc>
              <a:spcBef>
                <a:spcPts val="105"/>
              </a:spcBef>
              <a:spcAft>
                <a:spcPts val="0"/>
              </a:spcAft>
              <a:buClrTx/>
              <a:buSzTx/>
              <a:buFont typeface="Wingdings"/>
              <a:buChar char=""/>
              <a:tabLst>
                <a:tab pos="354965" algn="l"/>
                <a:tab pos="355600" algn="l"/>
              </a:tabLst>
              <a:defRPr/>
            </a:pPr>
            <a:r>
              <a:rPr kumimoji="1" sz="2000" b="0" i="0" u="none" strike="noStrike" kern="1200" cap="none" spc="90" normalizeH="0" baseline="0" noProof="0" dirty="0" err="1">
                <a:ln>
                  <a:noFill/>
                </a:ln>
                <a:solidFill>
                  <a:prstClr val="black"/>
                </a:solidFill>
                <a:effectLst/>
                <a:uLnTx/>
                <a:uFillTx/>
                <a:latin typeface="HG丸ｺﾞｼｯｸM-PRO" panose="020F0600000000000000" pitchFamily="50" charset="-128"/>
                <a:ea typeface="HG丸ｺﾞｼｯｸM-PRO" panose="020F0600000000000000" pitchFamily="50" charset="-128"/>
                <a:cs typeface="MS UI Gothic"/>
              </a:rPr>
              <a:t>設置者氏名・苦情受付</a:t>
            </a:r>
            <a:r>
              <a:rPr kumimoji="1" lang="ja-JP" altLang="en-US" sz="2000" b="0" i="0" u="none" strike="noStrike" kern="1200" cap="none" spc="8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S UI Gothic"/>
              </a:rPr>
              <a:t>窓</a:t>
            </a:r>
            <a:r>
              <a:rPr kumimoji="1" lang="ja-JP" altLang="en-US"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S UI Gothic"/>
              </a:rPr>
              <a:t>口</a:t>
            </a:r>
            <a:endParaRPr kumimoji="1" sz="20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S UI Gothic"/>
            </a:endParaRPr>
          </a:p>
        </p:txBody>
      </p:sp>
      <p:sp>
        <p:nvSpPr>
          <p:cNvPr id="4" name="object 4"/>
          <p:cNvSpPr txBox="1"/>
          <p:nvPr/>
        </p:nvSpPr>
        <p:spPr>
          <a:xfrm>
            <a:off x="601980" y="1729739"/>
            <a:ext cx="5613400" cy="1201420"/>
          </a:xfrm>
          <a:prstGeom prst="rect">
            <a:avLst/>
          </a:prstGeom>
          <a:solidFill>
            <a:srgbClr val="9AD000"/>
          </a:solidFill>
        </p:spPr>
        <p:txBody>
          <a:bodyPr vert="horz" wrap="square" lIns="0" tIns="48895" rIns="0" bIns="0" rtlCol="0">
            <a:spAutoFit/>
          </a:bodyPr>
          <a:lstStyle/>
          <a:p>
            <a:pPr marL="2540" marR="0" lvl="0" indent="0" algn="ctr" defTabSz="914400" rtl="0" eaLnBrk="1" fontAlgn="auto" latinLnBrk="0" hangingPunct="1">
              <a:lnSpc>
                <a:spcPct val="100000"/>
              </a:lnSpc>
              <a:spcBef>
                <a:spcPts val="385"/>
              </a:spcBef>
              <a:spcAft>
                <a:spcPts val="0"/>
              </a:spcAft>
              <a:buClrTx/>
              <a:buSzTx/>
              <a:buFontTx/>
              <a:buNone/>
              <a:tabLst/>
              <a:defRPr/>
            </a:pPr>
            <a:r>
              <a:rPr kumimoji="1" sz="1400" b="1" i="0" u="none" strike="noStrike" kern="1200" cap="none" spc="1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当園</a:t>
            </a:r>
            <a:r>
              <a:rPr kumimoji="1" sz="1400" b="1" i="0" u="none" strike="noStrike" kern="1200" cap="none" spc="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では</a:t>
            </a:r>
            <a:r>
              <a:rPr kumimoji="1" sz="1400" b="1" i="0" u="none" strike="noStrike" kern="1200" cap="none" spc="-15"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a:t>
            </a:r>
            <a:r>
              <a:rPr kumimoji="1" sz="1400" b="1" i="0" u="none" strike="noStrike" kern="1200" cap="none" spc="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社会</a:t>
            </a:r>
            <a:r>
              <a:rPr kumimoji="1" sz="1400" b="1" i="0" u="none" strike="noStrike" kern="1200" cap="none" spc="-15"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福</a:t>
            </a:r>
            <a:r>
              <a:rPr kumimoji="1" sz="1400" b="1" i="0" u="none" strike="noStrike" kern="1200" cap="none" spc="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祉法</a:t>
            </a:r>
            <a:r>
              <a:rPr kumimoji="1" sz="1400" b="1" i="0" u="none" strike="noStrike" kern="1200" cap="none" spc="-1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第</a:t>
            </a:r>
            <a:r>
              <a:rPr kumimoji="1" sz="1400" b="1" i="0" u="none" strike="noStrike" kern="1200" cap="none" spc="-35"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82</a:t>
            </a:r>
            <a:r>
              <a:rPr kumimoji="1" sz="1400" b="1" i="0" u="none" strike="noStrike" kern="1200" cap="none" spc="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条の</a:t>
            </a:r>
            <a:r>
              <a:rPr kumimoji="1" sz="1400" b="1" i="0" u="none" strike="noStrike" kern="1200" cap="none" spc="-15"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規</a:t>
            </a:r>
            <a:r>
              <a:rPr kumimoji="1" sz="1400" b="1" i="0" u="none" strike="noStrike" kern="1200" cap="none" spc="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定に</a:t>
            </a:r>
            <a:r>
              <a:rPr kumimoji="1" sz="1400" b="1" i="0" u="none" strike="noStrike" kern="1200" cap="none" spc="-15"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基</a:t>
            </a:r>
            <a:r>
              <a:rPr kumimoji="1" sz="1400" b="1" i="0" u="none" strike="noStrike" kern="1200" cap="none" spc="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づき</a:t>
            </a:r>
            <a:r>
              <a:rPr kumimoji="1" sz="1400" b="1" i="0" u="none" strike="noStrike" kern="1200" cap="none" spc="-15"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a:t>
            </a:r>
            <a:r>
              <a:rPr kumimoji="1" sz="1400" b="1" i="0" u="none" strike="noStrike" kern="1200" cap="none" spc="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利用</a:t>
            </a:r>
            <a:r>
              <a:rPr kumimoji="1" sz="1400" b="1" i="0" u="none" strike="noStrike" kern="1200" cap="none" spc="-15"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者</a:t>
            </a:r>
            <a:r>
              <a:rPr kumimoji="1" sz="1400" b="1" i="0" u="none" strike="noStrike" kern="1200" cap="none" spc="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及び</a:t>
            </a:r>
            <a:r>
              <a:rPr kumimoji="1" sz="1400" b="1" i="0" u="none" strike="noStrike" kern="1200" cap="none" spc="-15"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近</a:t>
            </a:r>
            <a:r>
              <a:rPr kumimoji="1" sz="1400" b="1" i="0" u="none" strike="noStrike" kern="1200" cap="none" spc="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隣住民</a:t>
            </a:r>
            <a:endParaRPr kumimoji="1" lang="ja-JP" altLang="en-US"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Heisei Maru Gothic Std W8"/>
            </a:endParaRPr>
          </a:p>
          <a:p>
            <a:pPr marL="137160" marR="129539" lvl="0" indent="0" algn="ctr" defTabSz="914400" rtl="0" eaLnBrk="1" fontAlgn="auto" latinLnBrk="0" hangingPunct="1">
              <a:lnSpc>
                <a:spcPct val="150000"/>
              </a:lnSpc>
              <a:spcBef>
                <a:spcPts val="0"/>
              </a:spcBef>
              <a:spcAft>
                <a:spcPts val="0"/>
              </a:spcAft>
              <a:buClrTx/>
              <a:buSzTx/>
              <a:buFontTx/>
              <a:buNone/>
              <a:tabLst/>
              <a:defRPr/>
            </a:pPr>
            <a:r>
              <a:rPr kumimoji="1" lang="ja-JP" altLang="en-US" sz="1400" b="1" i="0" u="none" strike="noStrike" kern="1200" cap="none" spc="1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から</a:t>
            </a:r>
            <a:r>
              <a:rPr kumimoji="1" lang="ja-JP" altLang="en-US" sz="1400" b="1" i="0" u="none" strike="noStrike" kern="1200" cap="none" spc="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の苦</a:t>
            </a:r>
            <a:r>
              <a:rPr kumimoji="1" lang="ja-JP" altLang="en-US" sz="1400" b="1" i="0" u="none" strike="noStrike" kern="1200" cap="none" spc="-15"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情</a:t>
            </a:r>
            <a:r>
              <a:rPr kumimoji="1" lang="ja-JP" altLang="en-US" sz="1400" b="1" i="0" u="none" strike="noStrike" kern="1200" cap="none" spc="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に適</a:t>
            </a:r>
            <a:r>
              <a:rPr kumimoji="1" lang="ja-JP" altLang="en-US" sz="1400" b="1" i="0" u="none" strike="noStrike" kern="1200" cap="none" spc="-15"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切</a:t>
            </a:r>
            <a:r>
              <a:rPr kumimoji="1" lang="ja-JP" altLang="en-US" sz="1400" b="1" i="0" u="none" strike="noStrike" kern="1200" cap="none" spc="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に対</a:t>
            </a:r>
            <a:r>
              <a:rPr kumimoji="1" lang="ja-JP" altLang="en-US" sz="1400" b="1" i="0" u="none" strike="noStrike" kern="1200" cap="none" spc="-15"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応</a:t>
            </a:r>
            <a:r>
              <a:rPr kumimoji="1" lang="ja-JP" altLang="en-US" sz="1400" b="1" i="0" u="none" strike="noStrike" kern="1200" cap="none" spc="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する</a:t>
            </a:r>
            <a:r>
              <a:rPr kumimoji="1" lang="ja-JP" altLang="en-US" sz="1400" b="1" i="0" u="none" strike="noStrike" kern="1200" cap="none" spc="-15"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体</a:t>
            </a:r>
            <a:r>
              <a:rPr kumimoji="1" lang="ja-JP" altLang="en-US" sz="1400" b="1" i="0" u="none" strike="noStrike" kern="1200" cap="none" spc="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制を</a:t>
            </a:r>
            <a:r>
              <a:rPr kumimoji="1" lang="ja-JP" altLang="en-US" sz="1400" b="1" i="0" u="none" strike="noStrike" kern="1200" cap="none" spc="-15"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以</a:t>
            </a:r>
            <a:r>
              <a:rPr kumimoji="1" lang="ja-JP" altLang="en-US" sz="1400" b="1" i="0" u="none" strike="noStrike" kern="1200" cap="none" spc="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下の</a:t>
            </a:r>
            <a:r>
              <a:rPr kumimoji="1" lang="ja-JP" altLang="en-US" sz="1400" b="1" i="0" u="none" strike="noStrike" kern="1200" cap="none" spc="-15"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よ</a:t>
            </a:r>
            <a:r>
              <a:rPr kumimoji="1" lang="ja-JP" altLang="en-US" sz="1400" b="1" i="0" u="none" strike="noStrike" kern="1200" cap="none" spc="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うに</a:t>
            </a:r>
            <a:r>
              <a:rPr kumimoji="1" lang="ja-JP" altLang="en-US" sz="1400" b="1" i="0" u="none" strike="noStrike" kern="1200" cap="none" spc="-15"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整</a:t>
            </a:r>
            <a:r>
              <a:rPr kumimoji="1" lang="ja-JP" altLang="en-US" sz="1400" b="1" i="0" u="none" strike="noStrike" kern="1200" cap="none" spc="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えて</a:t>
            </a:r>
            <a:r>
              <a:rPr kumimoji="1" lang="ja-JP" altLang="en-US" sz="1400" b="1" i="0" u="none" strike="noStrike" kern="1200" cap="none" spc="-15"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お</a:t>
            </a:r>
            <a:r>
              <a:rPr kumimoji="1" lang="ja-JP" altLang="en-US" sz="1400" b="1" i="0" u="none" strike="noStrike" kern="1200" cap="none" spc="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りま</a:t>
            </a:r>
            <a:r>
              <a:rPr kumimoji="1" lang="ja-JP" altLang="en-US" sz="1400" b="1" i="0" u="none" strike="noStrike" kern="1200" cap="none" spc="-15"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す</a:t>
            </a:r>
            <a:r>
              <a:rPr kumimoji="1" lang="ja-JP" altLang="en-US" sz="1400" b="1" i="0" u="none" strike="noStrike" kern="1200" cap="none" spc="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 </a:t>
            </a:r>
            <a:r>
              <a:rPr kumimoji="1" lang="ja-JP" altLang="en-US" sz="1400" b="1" i="0" u="none" strike="noStrike" kern="1200" cap="none" spc="1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ご意</a:t>
            </a:r>
            <a:r>
              <a:rPr kumimoji="1" lang="ja-JP" altLang="en-US" sz="1400" b="1" i="0" u="none" strike="noStrike" kern="1200" cap="none" spc="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見ご</a:t>
            </a:r>
            <a:r>
              <a:rPr kumimoji="1" lang="ja-JP" altLang="en-US" sz="1400" b="1" i="0" u="none" strike="noStrike" kern="1200" cap="none" spc="-1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要</a:t>
            </a:r>
            <a:r>
              <a:rPr kumimoji="1" lang="ja-JP" altLang="en-US" sz="1400" b="1" i="0" u="none" strike="noStrike" kern="1200" cap="none" spc="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望が</a:t>
            </a:r>
            <a:r>
              <a:rPr kumimoji="1" lang="ja-JP" altLang="en-US" sz="1400" b="1" i="0" u="none" strike="noStrike" kern="1200" cap="none" spc="-1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ご</a:t>
            </a:r>
            <a:r>
              <a:rPr kumimoji="1" lang="ja-JP" altLang="en-US" sz="1400" b="1" i="0" u="none" strike="noStrike" kern="1200" cap="none" spc="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ざい</a:t>
            </a:r>
            <a:r>
              <a:rPr kumimoji="1" lang="ja-JP" altLang="en-US" sz="1400" b="1" i="0" u="none" strike="noStrike" kern="1200" cap="none" spc="-1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ま</a:t>
            </a:r>
            <a:r>
              <a:rPr kumimoji="1" lang="ja-JP" altLang="en-US" sz="1400" b="1" i="0" u="none" strike="noStrike" kern="1200" cap="none" spc="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した</a:t>
            </a:r>
            <a:r>
              <a:rPr kumimoji="1" lang="ja-JP" altLang="en-US" sz="1400" b="1" i="0" u="none" strike="noStrike" kern="1200" cap="none" spc="-1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ら</a:t>
            </a:r>
            <a:r>
              <a:rPr kumimoji="1" lang="ja-JP" altLang="en-US" sz="1400" b="1" i="0" u="none" strike="noStrike" kern="1200" cap="none" spc="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a:t>
            </a:r>
            <a:endParaRPr kumimoji="1" lang="ja-JP" altLang="en-US"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Heisei Maru Gothic Std W8"/>
            </a:endParaRPr>
          </a:p>
          <a:p>
            <a:pPr marL="0" marR="0" lvl="0" indent="0" algn="ctr" defTabSz="914400" rtl="0" eaLnBrk="1" fontAlgn="auto" latinLnBrk="0" hangingPunct="1">
              <a:lnSpc>
                <a:spcPts val="1510"/>
              </a:lnSpc>
              <a:spcBef>
                <a:spcPts val="840"/>
              </a:spcBef>
              <a:spcAft>
                <a:spcPts val="0"/>
              </a:spcAft>
              <a:buClrTx/>
              <a:buSzTx/>
              <a:buFontTx/>
              <a:buNone/>
              <a:tabLst/>
              <a:defRPr/>
            </a:pPr>
            <a:r>
              <a:rPr kumimoji="1" lang="ja-JP" altLang="en-US" sz="1400" b="1" i="0" u="none" strike="noStrike" kern="1200" cap="none" spc="1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　</a:t>
            </a:r>
            <a:r>
              <a:rPr kumimoji="1" sz="1400" b="1" i="0" u="none" strike="noStrike" kern="1200" cap="none" spc="10" normalizeH="0" baseline="0" noProof="0" dirty="0" err="1">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まず</a:t>
            </a:r>
            <a:r>
              <a:rPr kumimoji="1" sz="1400" b="1" i="0" u="none" strike="noStrike" kern="1200" cap="none" spc="0" normalizeH="0" baseline="0" noProof="0" dirty="0" err="1">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はお</a:t>
            </a:r>
            <a:r>
              <a:rPr kumimoji="1" sz="1400" b="1" i="0" u="none" strike="noStrike" kern="1200" cap="none" spc="-15" normalizeH="0" baseline="0" noProof="0" dirty="0" err="1">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気</a:t>
            </a:r>
            <a:r>
              <a:rPr kumimoji="1" sz="1400" b="1" i="0" u="none" strike="noStrike" kern="1200" cap="none" spc="0" normalizeH="0" baseline="0" noProof="0" dirty="0" err="1">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軽に</a:t>
            </a:r>
            <a:r>
              <a:rPr kumimoji="1" sz="1400" b="1" i="0" u="none" strike="noStrike" kern="1200" cap="none" spc="-15" normalizeH="0" baseline="0" noProof="0" dirty="0" err="1">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a:t>
            </a:r>
            <a:r>
              <a:rPr kumimoji="1" sz="1400" b="1" i="0" u="none" strike="noStrike" kern="1200" cap="none" spc="0" normalizeH="0" baseline="0" noProof="0" dirty="0" err="1">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受付</a:t>
            </a:r>
            <a:r>
              <a:rPr kumimoji="1" sz="1400" b="1" i="0" u="none" strike="noStrike" kern="1200" cap="none" spc="-15" normalizeH="0" baseline="0" noProof="0" dirty="0" err="1">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担</a:t>
            </a:r>
            <a:r>
              <a:rPr kumimoji="1" sz="1400" b="1" i="0" u="none" strike="noStrike" kern="1200" cap="none" spc="0" normalizeH="0" baseline="0" noProof="0" dirty="0" err="1">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当者</a:t>
            </a:r>
            <a:r>
              <a:rPr kumimoji="1" sz="1400" b="1" i="0" u="none" strike="noStrike" kern="1200" cap="none" spc="-15" normalizeH="0" baseline="0" noProof="0" dirty="0" err="1">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a:t>
            </a:r>
            <a:r>
              <a:rPr kumimoji="1" sz="1400" b="1" i="0" u="none" strike="noStrike" kern="1200" cap="none" spc="0" normalizeH="0" baseline="0" noProof="0" dirty="0" err="1">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まで</a:t>
            </a:r>
            <a:r>
              <a:rPr kumimoji="1" sz="1400" b="1" i="0" u="none" strike="noStrike" kern="1200" cap="none" spc="-15" normalizeH="0" baseline="0" noProof="0" dirty="0" err="1">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お</a:t>
            </a:r>
            <a:r>
              <a:rPr kumimoji="1" sz="1400" b="1" i="0" u="none" strike="noStrike" kern="1200" cap="none" spc="0" normalizeH="0" baseline="0" noProof="0" dirty="0" err="1">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知ら</a:t>
            </a:r>
            <a:r>
              <a:rPr kumimoji="1" sz="1400" b="1" i="0" u="none" strike="noStrike" kern="1200" cap="none" spc="-15" normalizeH="0" baseline="0" noProof="0" dirty="0" err="1">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せ</a:t>
            </a:r>
            <a:r>
              <a:rPr kumimoji="1" sz="1400" b="1" i="0" u="none" strike="noStrike" kern="1200" cap="none" spc="0" normalizeH="0" baseline="0" noProof="0" dirty="0" err="1">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くだ</a:t>
            </a:r>
            <a:r>
              <a:rPr kumimoji="1" sz="1400" b="1" i="0" u="none" strike="noStrike" kern="1200" cap="none" spc="-15" normalizeH="0" baseline="0" noProof="0" dirty="0" err="1">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さ</a:t>
            </a:r>
            <a:r>
              <a:rPr kumimoji="1" sz="1400" b="1" i="0" u="none" strike="noStrike" kern="1200" cap="none" spc="0" normalizeH="0" baseline="0" noProof="0" dirty="0" err="1">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い</a:t>
            </a:r>
            <a:r>
              <a:rPr kumimoji="1" sz="1400" b="1" i="0" u="none" strike="noStrike" kern="1200" cap="none" spc="0" normalizeH="0" baseline="0" noProof="0" dirty="0">
                <a:ln>
                  <a:noFill/>
                </a:ln>
                <a:solidFill>
                  <a:srgbClr val="FFFFFF"/>
                </a:solidFill>
                <a:effectLst/>
                <a:uLnTx/>
                <a:uFillTx/>
                <a:latin typeface="HG丸ｺﾞｼｯｸM-PRO" panose="020F0600000000000000" pitchFamily="50" charset="-128"/>
                <a:ea typeface="HG丸ｺﾞｼｯｸM-PRO" panose="020F0600000000000000" pitchFamily="50" charset="-128"/>
                <a:cs typeface="Heisei Maru Gothic Std W8"/>
              </a:rPr>
              <a:t>。</a:t>
            </a:r>
            <a:endParaRPr kumimoji="1" sz="14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Heisei Maru Gothic Std W8"/>
            </a:endParaRPr>
          </a:p>
        </p:txBody>
      </p:sp>
      <p:sp>
        <p:nvSpPr>
          <p:cNvPr id="7" name="object 7"/>
          <p:cNvSpPr txBox="1">
            <a:spLocks noGrp="1"/>
          </p:cNvSpPr>
          <p:nvPr>
            <p:ph type="title"/>
          </p:nvPr>
        </p:nvSpPr>
        <p:spPr>
          <a:xfrm>
            <a:off x="329878" y="552941"/>
            <a:ext cx="6289447" cy="382156"/>
          </a:xfrm>
          <a:prstGeom prst="rect">
            <a:avLst/>
          </a:prstGeom>
        </p:spPr>
        <p:txBody>
          <a:bodyPr vert="horz" wrap="square" lIns="0" tIns="12700" rIns="0" bIns="0" rtlCol="0">
            <a:spAutoFit/>
          </a:bodyPr>
          <a:lstStyle/>
          <a:p>
            <a:pPr marL="12700">
              <a:lnSpc>
                <a:spcPct val="100000"/>
              </a:lnSpc>
              <a:spcBef>
                <a:spcPts val="100"/>
              </a:spcBef>
              <a:tabLst>
                <a:tab pos="835660" algn="l"/>
                <a:tab pos="5408295" algn="l"/>
              </a:tabLst>
            </a:pPr>
            <a:r>
              <a:rPr lang="en-US" altLang="ja-JP" sz="2400" dirty="0">
                <a:latin typeface="HG丸ｺﾞｼｯｸM-PRO" panose="020F0600000000000000" pitchFamily="50" charset="-128"/>
                <a:ea typeface="HG丸ｺﾞｼｯｸM-PRO" panose="020F0600000000000000" pitchFamily="50" charset="-128"/>
              </a:rPr>
              <a:t>13.</a:t>
            </a:r>
            <a:r>
              <a:rPr lang="ja-JP" altLang="en-US" sz="2400" dirty="0">
                <a:latin typeface="HG丸ｺﾞｼｯｸM-PRO" panose="020F0600000000000000" pitchFamily="50" charset="-128"/>
                <a:ea typeface="HG丸ｺﾞｼｯｸM-PRO" panose="020F0600000000000000" pitchFamily="50" charset="-128"/>
              </a:rPr>
              <a:t>　苦情解決・運営委員会について　</a:t>
            </a:r>
            <a:r>
              <a:rPr lang="en-US" altLang="ja-JP" sz="2400" dirty="0">
                <a:latin typeface="HG丸ｺﾞｼｯｸM-PRO" panose="020F0600000000000000" pitchFamily="50" charset="-128"/>
              </a:rPr>
              <a:t>1</a:t>
            </a:r>
            <a:r>
              <a:rPr lang="en-US" altLang="ja-JP" sz="2400" dirty="0">
                <a:latin typeface="HG丸ｺﾞｼｯｸM-PRO" panose="020F0600000000000000" pitchFamily="50" charset="-128"/>
                <a:ea typeface="HG丸ｺﾞｼｯｸM-PRO" panose="020F0600000000000000" pitchFamily="50" charset="-128"/>
              </a:rPr>
              <a:t>/2</a:t>
            </a:r>
            <a:endParaRPr spc="380" dirty="0">
              <a:latin typeface="HG丸ｺﾞｼｯｸM-PRO" panose="020F0600000000000000" pitchFamily="50" charset="-128"/>
              <a:ea typeface="HG丸ｺﾞｼｯｸM-PRO" panose="020F0600000000000000" pitchFamily="50" charset="-128"/>
            </a:endParaRPr>
          </a:p>
        </p:txBody>
      </p:sp>
      <p:sp>
        <p:nvSpPr>
          <p:cNvPr id="8" name="object 8"/>
          <p:cNvSpPr txBox="1"/>
          <p:nvPr/>
        </p:nvSpPr>
        <p:spPr>
          <a:xfrm>
            <a:off x="305815" y="7521650"/>
            <a:ext cx="3863062" cy="289823"/>
          </a:xfrm>
          <a:prstGeom prst="rect">
            <a:avLst/>
          </a:prstGeom>
        </p:spPr>
        <p:txBody>
          <a:bodyPr vert="horz" wrap="square" lIns="0" tIns="12700" rIns="0" bIns="0" rtlCol="0">
            <a:spAutoFit/>
          </a:bodyPr>
          <a:lstStyle/>
          <a:p>
            <a:pPr marL="355600" marR="0" lvl="0" indent="-342900" algn="l" defTabSz="914400" rtl="0" eaLnBrk="1" fontAlgn="auto" latinLnBrk="0" hangingPunct="1">
              <a:lnSpc>
                <a:spcPct val="100000"/>
              </a:lnSpc>
              <a:spcBef>
                <a:spcPts val="100"/>
              </a:spcBef>
              <a:spcAft>
                <a:spcPts val="0"/>
              </a:spcAft>
              <a:buClrTx/>
              <a:buSzTx/>
              <a:buFont typeface="Wingdings"/>
              <a:buChar char=""/>
              <a:tabLst>
                <a:tab pos="354965" algn="l"/>
                <a:tab pos="355600" algn="l"/>
              </a:tabLst>
              <a:defRPr/>
            </a:pPr>
            <a:r>
              <a:rPr kumimoji="1" sz="1800" b="0" i="0" u="none" strike="noStrike" kern="1200" cap="none" spc="16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S UI Gothic"/>
              </a:rPr>
              <a:t>運営委員の選出について</a:t>
            </a:r>
            <a:endParaRPr kumimoji="1" sz="180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cs typeface="MS UI Gothic"/>
            </a:endParaRPr>
          </a:p>
        </p:txBody>
      </p:sp>
      <p:graphicFrame>
        <p:nvGraphicFramePr>
          <p:cNvPr id="13" name="表 12">
            <a:extLst>
              <a:ext uri="{FF2B5EF4-FFF2-40B4-BE49-F238E27FC236}">
                <a16:creationId xmlns:a16="http://schemas.microsoft.com/office/drawing/2014/main" id="{938734C3-4068-E140-7B21-D91D0906A769}"/>
              </a:ext>
            </a:extLst>
          </p:cNvPr>
          <p:cNvGraphicFramePr>
            <a:graphicFrameLocks noGrp="1"/>
          </p:cNvGraphicFramePr>
          <p:nvPr>
            <p:extLst>
              <p:ext uri="{D42A27DB-BD31-4B8C-83A1-F6EECF244321}">
                <p14:modId xmlns:p14="http://schemas.microsoft.com/office/powerpoint/2010/main" val="882149615"/>
              </p:ext>
            </p:extLst>
          </p:nvPr>
        </p:nvGraphicFramePr>
        <p:xfrm>
          <a:off x="1045368" y="3087393"/>
          <a:ext cx="4767263" cy="1895475"/>
        </p:xfrm>
        <a:graphic>
          <a:graphicData uri="http://schemas.openxmlformats.org/drawingml/2006/table">
            <a:tbl>
              <a:tblPr>
                <a:tableStyleId>{5940675A-B579-460E-94D1-54222C63F5DA}</a:tableStyleId>
              </a:tblPr>
              <a:tblGrid>
                <a:gridCol w="1685867">
                  <a:extLst>
                    <a:ext uri="{9D8B030D-6E8A-4147-A177-3AD203B41FA5}">
                      <a16:colId xmlns:a16="http://schemas.microsoft.com/office/drawing/2014/main" val="20000"/>
                    </a:ext>
                  </a:extLst>
                </a:gridCol>
                <a:gridCol w="3081396">
                  <a:extLst>
                    <a:ext uri="{9D8B030D-6E8A-4147-A177-3AD203B41FA5}">
                      <a16:colId xmlns:a16="http://schemas.microsoft.com/office/drawing/2014/main" val="20001"/>
                    </a:ext>
                  </a:extLst>
                </a:gridCol>
              </a:tblGrid>
              <a:tr h="375748">
                <a:tc>
                  <a:txBody>
                    <a:bodyPr/>
                    <a:lstStyle/>
                    <a:p>
                      <a:pPr marL="0" marR="0" lvl="0" indent="0" algn="ctr" defTabSz="914400" rtl="0" eaLnBrk="1" fontAlgn="base" latinLnBrk="0" hangingPunct="1">
                        <a:lnSpc>
                          <a:spcPct val="120000"/>
                        </a:lnSpc>
                        <a:spcBef>
                          <a:spcPct val="20000"/>
                        </a:spcBef>
                        <a:spcAft>
                          <a:spcPct val="0"/>
                        </a:spcAft>
                        <a:buClrTx/>
                        <a:buSzTx/>
                        <a:buFontTx/>
                        <a:buNone/>
                        <a:tabLst/>
                      </a:pPr>
                      <a:r>
                        <a:rPr kumimoji="1" lang="ja-JP" altLang="en-US" sz="11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苦情解決責任者</a:t>
                      </a:r>
                    </a:p>
                  </a:txBody>
                  <a:tcPr marL="89996" marR="89996" marT="46789" marB="46789" anchor="ctr" horzOverflow="overflow"/>
                </a:tc>
                <a:tc>
                  <a:txBody>
                    <a:bodyPr/>
                    <a:lstStyle/>
                    <a:p>
                      <a:pPr marL="0" marR="0" lvl="0" indent="0" algn="ctr" defTabSz="914400" rtl="0" eaLnBrk="1" fontAlgn="base" latinLnBrk="0" hangingPunct="1">
                        <a:lnSpc>
                          <a:spcPct val="120000"/>
                        </a:lnSpc>
                        <a:spcBef>
                          <a:spcPct val="20000"/>
                        </a:spcBef>
                        <a:spcAft>
                          <a:spcPct val="0"/>
                        </a:spcAft>
                        <a:buClrTx/>
                        <a:buSzTx/>
                        <a:buFontTx/>
                        <a:buNone/>
                        <a:tabLst/>
                      </a:pPr>
                      <a:r>
                        <a:rPr kumimoji="1" lang="ja-JP" altLang="en-US" sz="11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園　長　　　増田　恵</a:t>
                      </a:r>
                      <a:endParaRPr kumimoji="1" lang="en-US" altLang="ja-JP" sz="11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endParaRPr>
                    </a:p>
                  </a:txBody>
                  <a:tcPr marL="89996" marR="89996" marT="46789" marB="46789" anchor="ctr" horzOverflow="overflow"/>
                </a:tc>
                <a:extLst>
                  <a:ext uri="{0D108BD9-81ED-4DB2-BD59-A6C34878D82A}">
                    <a16:rowId xmlns:a16="http://schemas.microsoft.com/office/drawing/2014/main" val="10000"/>
                  </a:ext>
                </a:extLst>
              </a:tr>
              <a:tr h="380908">
                <a:tc>
                  <a:txBody>
                    <a:bodyPr/>
                    <a:lstStyle/>
                    <a:p>
                      <a:pPr marL="0" marR="0" lvl="0" indent="0" algn="ctr" defTabSz="914400" rtl="0" eaLnBrk="1" fontAlgn="base" latinLnBrk="0" hangingPunct="1">
                        <a:lnSpc>
                          <a:spcPct val="120000"/>
                        </a:lnSpc>
                        <a:spcBef>
                          <a:spcPct val="20000"/>
                        </a:spcBef>
                        <a:spcAft>
                          <a:spcPct val="0"/>
                        </a:spcAft>
                        <a:buClrTx/>
                        <a:buSzTx/>
                        <a:buFontTx/>
                        <a:buNone/>
                        <a:tabLst/>
                      </a:pPr>
                      <a:r>
                        <a:rPr kumimoji="1" lang="ja-JP" altLang="en-US" sz="11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苦情解決受付担当者</a:t>
                      </a:r>
                    </a:p>
                  </a:txBody>
                  <a:tcPr marL="89996" marR="89996" marT="46789" marB="46789" anchor="ctr" horzOverflow="overflow"/>
                </a:tc>
                <a:tc>
                  <a:txBody>
                    <a:bodyPr/>
                    <a:lstStyle/>
                    <a:p>
                      <a:pPr marL="0" marR="0" lvl="0" indent="0" algn="ctr" defTabSz="914400" rtl="0" eaLnBrk="1" fontAlgn="base" latinLnBrk="0" hangingPunct="1">
                        <a:lnSpc>
                          <a:spcPct val="120000"/>
                        </a:lnSpc>
                        <a:spcBef>
                          <a:spcPct val="20000"/>
                        </a:spcBef>
                        <a:spcAft>
                          <a:spcPct val="0"/>
                        </a:spcAft>
                        <a:buClrTx/>
                        <a:buSzTx/>
                        <a:buFontTx/>
                        <a:buNone/>
                        <a:tabLst/>
                      </a:pPr>
                      <a:r>
                        <a:rPr kumimoji="1" lang="ja-JP" altLang="en-US" sz="110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保育士　田邊　志都姫</a:t>
                      </a:r>
                      <a:endParaRPr kumimoji="1" lang="en-US" altLang="ja-JP" sz="110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endParaRPr>
                    </a:p>
                  </a:txBody>
                  <a:tcPr marL="89996" marR="89996" marT="46789" marB="46789" anchor="ctr" horzOverflow="overflow"/>
                </a:tc>
                <a:extLst>
                  <a:ext uri="{0D108BD9-81ED-4DB2-BD59-A6C34878D82A}">
                    <a16:rowId xmlns:a16="http://schemas.microsoft.com/office/drawing/2014/main" val="10001"/>
                  </a:ext>
                </a:extLst>
              </a:tr>
              <a:tr h="1138819">
                <a:tc>
                  <a:txBody>
                    <a:bodyPr/>
                    <a:lstStyle/>
                    <a:p>
                      <a:pPr marL="0" marR="0" lvl="0" indent="0" algn="ctr" defTabSz="914400" rtl="0" eaLnBrk="1" fontAlgn="base" latinLnBrk="0" hangingPunct="1">
                        <a:lnSpc>
                          <a:spcPct val="120000"/>
                        </a:lnSpc>
                        <a:spcBef>
                          <a:spcPct val="20000"/>
                        </a:spcBef>
                        <a:spcAft>
                          <a:spcPct val="0"/>
                        </a:spcAft>
                        <a:buClrTx/>
                        <a:buSzTx/>
                        <a:buFontTx/>
                        <a:buNone/>
                        <a:tabLst/>
                      </a:pPr>
                      <a:r>
                        <a:rPr kumimoji="1" lang="ja-JP" altLang="en-US" sz="11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第三者委員</a:t>
                      </a:r>
                    </a:p>
                  </a:txBody>
                  <a:tcPr marL="89996" marR="89996" marT="46789" marB="46789" anchor="ctr" horzOverflow="overflow"/>
                </a:tc>
                <a:tc>
                  <a:txBody>
                    <a:bodyPr/>
                    <a:lstStyle/>
                    <a:p>
                      <a:pPr marL="0" marR="0" lvl="0" indent="0" algn="ctr" rtl="0" eaLnBrk="1" fontAlgn="base" latinLnBrk="0" hangingPunct="1">
                        <a:lnSpc>
                          <a:spcPct val="120000"/>
                        </a:lnSpc>
                        <a:spcBef>
                          <a:spcPct val="20000"/>
                        </a:spcBef>
                        <a:spcAft>
                          <a:spcPct val="0"/>
                        </a:spcAft>
                        <a:buClrTx/>
                        <a:buSzTx/>
                        <a:buFontTx/>
                        <a:buNone/>
                      </a:pPr>
                      <a:r>
                        <a:rPr kumimoji="1" lang="zh-TW" altLang="en-US" sz="110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目黒区</a:t>
                      </a:r>
                      <a:r>
                        <a:rPr kumimoji="1" lang="ja-JP" altLang="en-US" sz="110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民生委員・児童</a:t>
                      </a:r>
                      <a:r>
                        <a:rPr kumimoji="1" lang="zh-TW" altLang="en-US" sz="110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委員</a:t>
                      </a:r>
                      <a:endParaRPr kumimoji="1" lang="ja-JP" altLang="en-US" sz="1100" dirty="0">
                        <a:latin typeface="HG丸ｺﾞｼｯｸM-PRO" panose="020F0600000000000000" pitchFamily="50" charset="-128"/>
                        <a:ea typeface="HG丸ｺﾞｼｯｸM-PRO" panose="020F0600000000000000" pitchFamily="50" charset="-128"/>
                      </a:endParaRPr>
                    </a:p>
                    <a:p>
                      <a:pPr marL="0" marR="0" lvl="0" indent="0" algn="ctr" defTabSz="914400" rtl="0" eaLnBrk="1" fontAlgn="base" latinLnBrk="0" hangingPunct="1">
                        <a:lnSpc>
                          <a:spcPct val="120000"/>
                        </a:lnSpc>
                        <a:spcBef>
                          <a:spcPct val="20000"/>
                        </a:spcBef>
                        <a:spcAft>
                          <a:spcPct val="0"/>
                        </a:spcAft>
                        <a:buClrTx/>
                        <a:buSzTx/>
                        <a:buFontTx/>
                        <a:buNone/>
                        <a:tabLst/>
                      </a:pPr>
                      <a:r>
                        <a:rPr kumimoji="1" lang="zh-TW" altLang="en-US" sz="110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　加藤</a:t>
                      </a:r>
                      <a:r>
                        <a:rPr kumimoji="1" lang="ja-JP" altLang="en-US" sz="110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祐子</a:t>
                      </a:r>
                      <a:endParaRPr kumimoji="1" lang="en-US" altLang="ja-JP" sz="110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endParaRPr>
                    </a:p>
                  </a:txBody>
                  <a:tcPr marL="89996" marR="89996" marT="46789" marB="46789" anchor="ctr" horzOverflow="overflow"/>
                </a:tc>
                <a:extLst>
                  <a:ext uri="{0D108BD9-81ED-4DB2-BD59-A6C34878D82A}">
                    <a16:rowId xmlns:a16="http://schemas.microsoft.com/office/drawing/2014/main" val="10002"/>
                  </a:ext>
                </a:extLst>
              </a:tr>
            </a:tbl>
          </a:graphicData>
        </a:graphic>
      </p:graphicFrame>
      <p:graphicFrame>
        <p:nvGraphicFramePr>
          <p:cNvPr id="15" name="表 14">
            <a:extLst>
              <a:ext uri="{FF2B5EF4-FFF2-40B4-BE49-F238E27FC236}">
                <a16:creationId xmlns:a16="http://schemas.microsoft.com/office/drawing/2014/main" id="{2D2433D7-9CA3-0741-40EC-0982786C13F1}"/>
              </a:ext>
            </a:extLst>
          </p:cNvPr>
          <p:cNvGraphicFramePr>
            <a:graphicFrameLocks noGrp="1"/>
          </p:cNvGraphicFramePr>
          <p:nvPr/>
        </p:nvGraphicFramePr>
        <p:xfrm>
          <a:off x="1043781" y="5671883"/>
          <a:ext cx="4768850" cy="1647824"/>
        </p:xfrm>
        <a:graphic>
          <a:graphicData uri="http://schemas.openxmlformats.org/drawingml/2006/table">
            <a:tbl>
              <a:tblPr>
                <a:tableStyleId>{5940675A-B579-460E-94D1-54222C63F5DA}</a:tableStyleId>
              </a:tblPr>
              <a:tblGrid>
                <a:gridCol w="1242758">
                  <a:extLst>
                    <a:ext uri="{9D8B030D-6E8A-4147-A177-3AD203B41FA5}">
                      <a16:colId xmlns:a16="http://schemas.microsoft.com/office/drawing/2014/main" val="2583968717"/>
                    </a:ext>
                  </a:extLst>
                </a:gridCol>
                <a:gridCol w="3526092">
                  <a:extLst>
                    <a:ext uri="{9D8B030D-6E8A-4147-A177-3AD203B41FA5}">
                      <a16:colId xmlns:a16="http://schemas.microsoft.com/office/drawing/2014/main" val="795141329"/>
                    </a:ext>
                  </a:extLst>
                </a:gridCol>
              </a:tblGrid>
              <a:tr h="294609">
                <a:tc>
                  <a:txBody>
                    <a:bodyPr/>
                    <a:lstStyle/>
                    <a:p>
                      <a:pPr marL="0" marR="0" lvl="0" indent="0" algn="ctr" defTabSz="914400" rtl="0" eaLnBrk="1" fontAlgn="base" latinLnBrk="0" hangingPunct="1">
                        <a:lnSpc>
                          <a:spcPct val="120000"/>
                        </a:lnSpc>
                        <a:spcBef>
                          <a:spcPct val="20000"/>
                        </a:spcBef>
                        <a:spcAft>
                          <a:spcPct val="0"/>
                        </a:spcAft>
                        <a:buClrTx/>
                        <a:buSzTx/>
                        <a:buFontTx/>
                        <a:buNone/>
                        <a:tabLst/>
                      </a:pPr>
                      <a:r>
                        <a:rPr kumimoji="1" lang="ja-JP" altLang="en-US" sz="11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設置者</a:t>
                      </a:r>
                    </a:p>
                  </a:txBody>
                  <a:tcPr marL="90026" marR="90026" marT="46722" marB="46722" anchor="ctr" horzOverflow="overflow"/>
                </a:tc>
                <a:tc>
                  <a:txBody>
                    <a:bodyPr/>
                    <a:lstStyle/>
                    <a:p>
                      <a:pPr marL="0" marR="0" lvl="0" indent="0" algn="ctr" defTabSz="914400" rtl="0" eaLnBrk="1" fontAlgn="base" latinLnBrk="0" hangingPunct="1">
                        <a:lnSpc>
                          <a:spcPct val="120000"/>
                        </a:lnSpc>
                        <a:spcBef>
                          <a:spcPct val="20000"/>
                        </a:spcBef>
                        <a:spcAft>
                          <a:spcPct val="0"/>
                        </a:spcAft>
                        <a:buClrTx/>
                        <a:buSzTx/>
                        <a:buFontTx/>
                        <a:buNone/>
                        <a:tabLst/>
                      </a:pPr>
                      <a:r>
                        <a:rPr kumimoji="1" lang="ja-JP" altLang="en-US" sz="11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株式会社アイ・エス・シー</a:t>
                      </a:r>
                    </a:p>
                  </a:txBody>
                  <a:tcPr marL="90026" marR="90026" marT="46722" marB="46722" anchor="ctr" horzOverflow="overflow"/>
                </a:tc>
                <a:extLst>
                  <a:ext uri="{0D108BD9-81ED-4DB2-BD59-A6C34878D82A}">
                    <a16:rowId xmlns:a16="http://schemas.microsoft.com/office/drawing/2014/main" val="2211521102"/>
                  </a:ext>
                </a:extLst>
              </a:tr>
              <a:tr h="294609">
                <a:tc>
                  <a:txBody>
                    <a:bodyPr/>
                    <a:lstStyle/>
                    <a:p>
                      <a:pPr marL="0" marR="0" lvl="0" indent="0" algn="ctr" defTabSz="914400" rtl="0" eaLnBrk="1" fontAlgn="base" latinLnBrk="0" hangingPunct="1">
                        <a:lnSpc>
                          <a:spcPct val="120000"/>
                        </a:lnSpc>
                        <a:spcBef>
                          <a:spcPct val="20000"/>
                        </a:spcBef>
                        <a:spcAft>
                          <a:spcPct val="0"/>
                        </a:spcAft>
                        <a:buClrTx/>
                        <a:buSzTx/>
                        <a:buFontTx/>
                        <a:buNone/>
                        <a:tabLst/>
                      </a:pPr>
                      <a:r>
                        <a:rPr kumimoji="1" lang="ja-JP" altLang="en-US" sz="11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住所</a:t>
                      </a:r>
                    </a:p>
                  </a:txBody>
                  <a:tcPr marL="90026" marR="90026" marT="46722" marB="46722" anchor="ctr" horzOverflow="overflow"/>
                </a:tc>
                <a:tc>
                  <a:txBody>
                    <a:bodyPr/>
                    <a:lstStyle/>
                    <a:p>
                      <a:pPr marL="0" marR="0" lvl="0" indent="0" algn="ctr" defTabSz="914400" rtl="0" eaLnBrk="1" fontAlgn="base" latinLnBrk="0" hangingPunct="1">
                        <a:lnSpc>
                          <a:spcPct val="120000"/>
                        </a:lnSpc>
                        <a:spcBef>
                          <a:spcPct val="20000"/>
                        </a:spcBef>
                        <a:spcAft>
                          <a:spcPct val="0"/>
                        </a:spcAft>
                        <a:buClrTx/>
                        <a:buSzTx/>
                        <a:buFontTx/>
                        <a:buNone/>
                        <a:tabLst/>
                      </a:pPr>
                      <a:r>
                        <a:rPr kumimoji="1" lang="ja-JP" altLang="en-US" sz="11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〒１０２－００９３　千代田区平河町２－６－１</a:t>
                      </a:r>
                    </a:p>
                  </a:txBody>
                  <a:tcPr marL="90026" marR="90026" marT="46722" marB="46722" anchor="ctr" horzOverflow="overflow"/>
                </a:tc>
                <a:extLst>
                  <a:ext uri="{0D108BD9-81ED-4DB2-BD59-A6C34878D82A}">
                    <a16:rowId xmlns:a16="http://schemas.microsoft.com/office/drawing/2014/main" val="1895236639"/>
                  </a:ext>
                </a:extLst>
              </a:tr>
              <a:tr h="763997">
                <a:tc>
                  <a:txBody>
                    <a:bodyPr/>
                    <a:lstStyle/>
                    <a:p>
                      <a:pPr marL="0" marR="0" lvl="0" indent="0" algn="ctr" defTabSz="914400" rtl="0" eaLnBrk="1" fontAlgn="base" latinLnBrk="0" hangingPunct="1">
                        <a:lnSpc>
                          <a:spcPct val="120000"/>
                        </a:lnSpc>
                        <a:spcBef>
                          <a:spcPct val="20000"/>
                        </a:spcBef>
                        <a:spcAft>
                          <a:spcPct val="0"/>
                        </a:spcAft>
                        <a:buClrTx/>
                        <a:buSzTx/>
                        <a:buFontTx/>
                        <a:buNone/>
                        <a:tabLst/>
                      </a:pPr>
                      <a:r>
                        <a:rPr kumimoji="1" lang="ja-JP" altLang="en-US" sz="11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お電話</a:t>
                      </a:r>
                    </a:p>
                  </a:txBody>
                  <a:tcPr marL="90026" marR="90026" marT="46722" marB="46722" anchor="ctr" horzOverflow="overflow"/>
                </a:tc>
                <a:tc>
                  <a:txBody>
                    <a:bodyPr/>
                    <a:lstStyle/>
                    <a:p>
                      <a:pPr marL="0" marR="0" lvl="0" indent="0" algn="ctr" defTabSz="914400" rtl="0" eaLnBrk="1" fontAlgn="base" latinLnBrk="0" hangingPunct="1">
                        <a:lnSpc>
                          <a:spcPct val="120000"/>
                        </a:lnSpc>
                        <a:spcBef>
                          <a:spcPct val="20000"/>
                        </a:spcBef>
                        <a:spcAft>
                          <a:spcPct val="0"/>
                        </a:spcAft>
                        <a:buClrTx/>
                        <a:buSzTx/>
                        <a:buFontTx/>
                        <a:buNone/>
                        <a:tabLst/>
                        <a:defRPr/>
                      </a:pPr>
                      <a:r>
                        <a:rPr kumimoji="1" lang="en-US" altLang="ja-JP" sz="11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050-1743-8580</a:t>
                      </a:r>
                      <a:br>
                        <a:rPr kumimoji="1" lang="en-US" altLang="ja-JP" sz="11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br>
                      <a:r>
                        <a:rPr kumimoji="1" lang="ja-JP" altLang="en-US" sz="11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受付時間：平日９：００～１７：３０</a:t>
                      </a:r>
                      <a:endParaRPr kumimoji="1" lang="en-US" altLang="ja-JP" sz="11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endParaRPr>
                    </a:p>
                    <a:p>
                      <a:pPr marL="0" marR="0" lvl="0" indent="0" algn="ctr" defTabSz="914400" rtl="0" eaLnBrk="1" fontAlgn="base" latinLnBrk="0" hangingPunct="1">
                        <a:lnSpc>
                          <a:spcPct val="120000"/>
                        </a:lnSpc>
                        <a:spcBef>
                          <a:spcPct val="20000"/>
                        </a:spcBef>
                        <a:spcAft>
                          <a:spcPct val="0"/>
                        </a:spcAft>
                        <a:buClrTx/>
                        <a:buSzTx/>
                        <a:buFontTx/>
                        <a:buNone/>
                        <a:tabLst/>
                      </a:pPr>
                      <a:r>
                        <a:rPr kumimoji="1" lang="ja-JP" altLang="en-US" sz="11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（㈱アイ・エス・シー　本社）</a:t>
                      </a:r>
                    </a:p>
                  </a:txBody>
                  <a:tcPr marL="90026" marR="90026" marT="46722" marB="46722" anchor="ctr" horzOverflow="overflow"/>
                </a:tc>
                <a:extLst>
                  <a:ext uri="{0D108BD9-81ED-4DB2-BD59-A6C34878D82A}">
                    <a16:rowId xmlns:a16="http://schemas.microsoft.com/office/drawing/2014/main" val="4198876437"/>
                  </a:ext>
                </a:extLst>
              </a:tr>
              <a:tr h="294609">
                <a:tc>
                  <a:txBody>
                    <a:bodyPr/>
                    <a:lstStyle/>
                    <a:p>
                      <a:pPr marL="0" marR="0" lvl="0" indent="0" algn="ctr" defTabSz="914400" rtl="0" eaLnBrk="1" fontAlgn="base" latinLnBrk="0" hangingPunct="1">
                        <a:lnSpc>
                          <a:spcPct val="120000"/>
                        </a:lnSpc>
                        <a:spcBef>
                          <a:spcPct val="20000"/>
                        </a:spcBef>
                        <a:spcAft>
                          <a:spcPct val="0"/>
                        </a:spcAft>
                        <a:buClrTx/>
                        <a:buSzTx/>
                        <a:buFontTx/>
                        <a:buNone/>
                        <a:tabLst/>
                      </a:pPr>
                      <a:r>
                        <a:rPr kumimoji="1" lang="ja-JP" altLang="en-US" sz="1100" b="0" i="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メール</a:t>
                      </a:r>
                    </a:p>
                  </a:txBody>
                  <a:tcPr marL="90026" marR="90026" marT="46722" marB="46722" anchor="ctr" horzOverflow="overflow"/>
                </a:tc>
                <a:tc>
                  <a:txBody>
                    <a:bodyPr/>
                    <a:lstStyle/>
                    <a:p>
                      <a:pPr marL="0" marR="0" lvl="0" indent="0" algn="ctr" defTabSz="914400" rtl="0" eaLnBrk="1" fontAlgn="base" latinLnBrk="0" hangingPunct="1">
                        <a:lnSpc>
                          <a:spcPct val="120000"/>
                        </a:lnSpc>
                        <a:spcBef>
                          <a:spcPct val="20000"/>
                        </a:spcBef>
                        <a:spcAft>
                          <a:spcPct val="0"/>
                        </a:spcAft>
                        <a:buClrTx/>
                        <a:buSzTx/>
                        <a:buFontTx/>
                        <a:buNone/>
                        <a:tabLst/>
                      </a:pPr>
                      <a:r>
                        <a:rPr kumimoji="1" lang="en-US" altLang="ja-JP" sz="110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rPr>
                        <a:t>wb@isc-ac.jp</a:t>
                      </a:r>
                      <a:endParaRPr kumimoji="1" lang="ja-JP" altLang="en-US" sz="1100" u="none" strike="noStrike" cap="none" normalizeH="0" baseline="0" dirty="0">
                        <a:ln>
                          <a:noFill/>
                        </a:ln>
                        <a:solidFill>
                          <a:schemeClr val="tx1"/>
                        </a:solidFill>
                        <a:effectLst/>
                        <a:latin typeface="HG丸ｺﾞｼｯｸM-PRO" panose="020F0600000000000000" pitchFamily="50" charset="-128"/>
                        <a:ea typeface="HG丸ｺﾞｼｯｸM-PRO" panose="020F0600000000000000" pitchFamily="50" charset="-128"/>
                      </a:endParaRPr>
                    </a:p>
                  </a:txBody>
                  <a:tcPr marL="90026" marR="90026" marT="46722" marB="46722" anchor="ctr" horzOverflow="overflow"/>
                </a:tc>
                <a:extLst>
                  <a:ext uri="{0D108BD9-81ED-4DB2-BD59-A6C34878D82A}">
                    <a16:rowId xmlns:a16="http://schemas.microsoft.com/office/drawing/2014/main" val="1342245684"/>
                  </a:ext>
                </a:extLst>
              </a:tr>
            </a:tbl>
          </a:graphicData>
        </a:graphic>
      </p:graphicFrame>
      <p:sp>
        <p:nvSpPr>
          <p:cNvPr id="6" name="テキスト ボックス 5">
            <a:extLst>
              <a:ext uri="{FF2B5EF4-FFF2-40B4-BE49-F238E27FC236}">
                <a16:creationId xmlns:a16="http://schemas.microsoft.com/office/drawing/2014/main" id="{A1C62327-CD9E-CDE1-023D-592CD08A5714}"/>
              </a:ext>
            </a:extLst>
          </p:cNvPr>
          <p:cNvSpPr txBox="1"/>
          <p:nvPr/>
        </p:nvSpPr>
        <p:spPr>
          <a:xfrm>
            <a:off x="601980" y="7811473"/>
            <a:ext cx="5347407" cy="938719"/>
          </a:xfrm>
          <a:prstGeom prst="rect">
            <a:avLst/>
          </a:prstGeom>
          <a:noFill/>
        </p:spPr>
        <p:txBody>
          <a:bodyPr wrap="square" rtlCol="0">
            <a:spAutoFit/>
          </a:bodyPr>
          <a:lstStyle/>
          <a:p>
            <a:r>
              <a:rPr lang="ja-JP" altLang="en-US" sz="1100" dirty="0">
                <a:latin typeface="HG丸ｺﾞｼｯｸM-PRO" panose="020F0600000000000000" pitchFamily="50" charset="-128"/>
                <a:ea typeface="HG丸ｺﾞｼｯｸM-PRO" panose="020F0600000000000000" pitchFamily="50" charset="-128"/>
              </a:rPr>
              <a:t>代表</a:t>
            </a:r>
            <a:r>
              <a:rPr lang="en-US" altLang="ja-JP" sz="1100" dirty="0">
                <a:latin typeface="HG丸ｺﾞｼｯｸM-PRO" panose="020F0600000000000000" pitchFamily="50" charset="-128"/>
                <a:ea typeface="HG丸ｺﾞｼｯｸM-PRO" panose="020F0600000000000000" pitchFamily="50" charset="-128"/>
              </a:rPr>
              <a:t>1</a:t>
            </a:r>
            <a:r>
              <a:rPr lang="ja-JP" altLang="en-US" sz="1100" dirty="0">
                <a:latin typeface="HG丸ｺﾞｼｯｸM-PRO" panose="020F0600000000000000" pitchFamily="50" charset="-128"/>
                <a:ea typeface="HG丸ｺﾞｼｯｸM-PRO" panose="020F0600000000000000" pitchFamily="50" charset="-128"/>
              </a:rPr>
              <a:t>名が運営委員を担当していただき、運営委員会に参加していただきます。</a:t>
            </a:r>
            <a:endParaRPr lang="en-US" altLang="ja-JP" sz="1100" dirty="0">
              <a:latin typeface="HG丸ｺﾞｼｯｸM-PRO" panose="020F0600000000000000" pitchFamily="50" charset="-128"/>
              <a:ea typeface="HG丸ｺﾞｼｯｸM-PRO" panose="020F0600000000000000" pitchFamily="50" charset="-128"/>
            </a:endParaRPr>
          </a:p>
          <a:p>
            <a:r>
              <a:rPr kumimoji="1" lang="ja-JP" altLang="en-US" sz="1100" dirty="0">
                <a:latin typeface="HG丸ｺﾞｼｯｸM-PRO" panose="020F0600000000000000" pitchFamily="50" charset="-128"/>
                <a:ea typeface="HG丸ｺﾞｼｯｸM-PRO" panose="020F0600000000000000" pitchFamily="50" charset="-128"/>
              </a:rPr>
              <a:t>運営委員会は年</a:t>
            </a:r>
            <a:r>
              <a:rPr kumimoji="1" lang="en-US" altLang="ja-JP" sz="1100" dirty="0">
                <a:latin typeface="HG丸ｺﾞｼｯｸM-PRO" panose="020F0600000000000000" pitchFamily="50" charset="-128"/>
                <a:ea typeface="HG丸ｺﾞｼｯｸM-PRO" panose="020F0600000000000000" pitchFamily="50" charset="-128"/>
              </a:rPr>
              <a:t>2</a:t>
            </a:r>
            <a:r>
              <a:rPr kumimoji="1" lang="ja-JP" altLang="en-US" sz="1100" dirty="0">
                <a:latin typeface="HG丸ｺﾞｼｯｸM-PRO" panose="020F0600000000000000" pitchFamily="50" charset="-128"/>
                <a:ea typeface="HG丸ｺﾞｼｯｸM-PRO" panose="020F0600000000000000" pitchFamily="50" charset="-128"/>
              </a:rPr>
              <a:t>回開催、開催日時は都度園よりご連絡いたします。</a:t>
            </a:r>
            <a:endParaRPr kumimoji="1" lang="en-US" altLang="ja-JP" sz="1100" dirty="0">
              <a:latin typeface="HG丸ｺﾞｼｯｸM-PRO" panose="020F0600000000000000" pitchFamily="50" charset="-128"/>
              <a:ea typeface="HG丸ｺﾞｼｯｸM-PRO" panose="020F0600000000000000" pitchFamily="50" charset="-128"/>
            </a:endParaRPr>
          </a:p>
          <a:p>
            <a:r>
              <a:rPr lang="ja-JP" altLang="en-US" sz="1100" dirty="0">
                <a:latin typeface="HG丸ｺﾞｼｯｸM-PRO" panose="020F0600000000000000" pitchFamily="50" charset="-128"/>
                <a:ea typeface="HG丸ｺﾞｼｯｸM-PRO" panose="020F0600000000000000" pitchFamily="50" charset="-128"/>
              </a:rPr>
              <a:t>運営委員の選出は、</a:t>
            </a:r>
            <a:r>
              <a:rPr lang="en-US" altLang="ja-JP" sz="1100" dirty="0">
                <a:latin typeface="HG丸ｺﾞｼｯｸM-PRO" panose="020F0600000000000000" pitchFamily="50" charset="-128"/>
                <a:ea typeface="HG丸ｺﾞｼｯｸM-PRO" panose="020F0600000000000000" pitchFamily="50" charset="-128"/>
              </a:rPr>
              <a:t>4</a:t>
            </a:r>
            <a:r>
              <a:rPr lang="ja-JP" altLang="en-US" sz="1100" dirty="0">
                <a:latin typeface="HG丸ｺﾞｼｯｸM-PRO" panose="020F0600000000000000" pitchFamily="50" charset="-128"/>
                <a:ea typeface="HG丸ｺﾞｼｯｸM-PRO" panose="020F0600000000000000" pitchFamily="50" charset="-128"/>
              </a:rPr>
              <a:t>月中に行います。立候補がいない場合は抽選となります。</a:t>
            </a:r>
            <a:endParaRPr lang="en-US" altLang="ja-JP" sz="1100" dirty="0">
              <a:latin typeface="HG丸ｺﾞｼｯｸM-PRO" panose="020F0600000000000000" pitchFamily="50" charset="-128"/>
              <a:ea typeface="HG丸ｺﾞｼｯｸM-PRO" panose="020F0600000000000000" pitchFamily="50" charset="-128"/>
            </a:endParaRPr>
          </a:p>
          <a:p>
            <a:r>
              <a:rPr kumimoji="1" lang="ja-JP" altLang="en-US" sz="1100" dirty="0">
                <a:latin typeface="HG丸ｺﾞｼｯｸM-PRO" panose="020F0600000000000000" pitchFamily="50" charset="-128"/>
                <a:ea typeface="HG丸ｺﾞｼｯｸM-PRO" panose="020F0600000000000000" pitchFamily="50" charset="-128"/>
              </a:rPr>
              <a:t>保育園の運営規定上、必ず選出が必要になりますので、ご協力いただきますようお願い申し上げます。</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タイトル 1">
            <a:extLst>
              <a:ext uri="{FF2B5EF4-FFF2-40B4-BE49-F238E27FC236}">
                <a16:creationId xmlns:a16="http://schemas.microsoft.com/office/drawing/2014/main" id="{64730B2B-24B1-4DD0-B93C-B1A672083365}"/>
              </a:ext>
            </a:extLst>
          </p:cNvPr>
          <p:cNvSpPr>
            <a:spLocks noGrp="1"/>
          </p:cNvSpPr>
          <p:nvPr>
            <p:ph type="title"/>
          </p:nvPr>
        </p:nvSpPr>
        <p:spPr>
          <a:xfrm>
            <a:off x="0" y="0"/>
            <a:ext cx="6858000" cy="1233488"/>
          </a:xfrm>
        </p:spPr>
        <p:txBody>
          <a:bodyPr/>
          <a:lstStyle/>
          <a:p>
            <a:r>
              <a:rPr lang="en-US" altLang="ja-JP" sz="2400" dirty="0">
                <a:latin typeface="HG丸ｺﾞｼｯｸM-PRO" panose="020F0600000000000000" pitchFamily="50" charset="-128"/>
              </a:rPr>
              <a:t>13.</a:t>
            </a:r>
            <a:r>
              <a:rPr lang="ja-JP" altLang="en-US" sz="2400" dirty="0">
                <a:latin typeface="HG丸ｺﾞｼｯｸM-PRO" panose="020F0600000000000000" pitchFamily="50" charset="-128"/>
              </a:rPr>
              <a:t>　苦情解決・運営委員会について　</a:t>
            </a:r>
            <a:r>
              <a:rPr lang="en-US" altLang="ja-JP" sz="2400" dirty="0">
                <a:latin typeface="HG丸ｺﾞｼｯｸM-PRO" panose="020F0600000000000000" pitchFamily="50" charset="-128"/>
              </a:rPr>
              <a:t>2/2</a:t>
            </a:r>
            <a:endParaRPr lang="ja-JP" altLang="en-US" sz="2400" dirty="0">
              <a:latin typeface="HG丸ｺﾞｼｯｸM-PRO" panose="020F0600000000000000" pitchFamily="50" charset="-128"/>
            </a:endParaRPr>
          </a:p>
        </p:txBody>
      </p:sp>
      <p:sp>
        <p:nvSpPr>
          <p:cNvPr id="14339" name="コンテンツ プレースホルダー 2">
            <a:extLst>
              <a:ext uri="{FF2B5EF4-FFF2-40B4-BE49-F238E27FC236}">
                <a16:creationId xmlns:a16="http://schemas.microsoft.com/office/drawing/2014/main" id="{D91E5F21-0A6D-4E94-B8C1-6C84219AD648}"/>
              </a:ext>
            </a:extLst>
          </p:cNvPr>
          <p:cNvSpPr>
            <a:spLocks noGrp="1"/>
          </p:cNvSpPr>
          <p:nvPr>
            <p:ph idx="1"/>
          </p:nvPr>
        </p:nvSpPr>
        <p:spPr>
          <a:xfrm>
            <a:off x="227013" y="1400175"/>
            <a:ext cx="6403975" cy="966788"/>
          </a:xfrm>
        </p:spPr>
        <p:txBody>
          <a:bodyPr/>
          <a:lstStyle/>
          <a:p>
            <a:pPr>
              <a:lnSpc>
                <a:spcPct val="150000"/>
              </a:lnSpc>
              <a:buFont typeface="Wingdings" panose="05000000000000000000" pitchFamily="2" charset="2"/>
              <a:buChar char="l"/>
              <a:defRPr/>
            </a:pPr>
            <a:r>
              <a:rPr lang="ja-JP" altLang="en-US" sz="2000" dirty="0">
                <a:latin typeface="HG丸ｺﾞｼｯｸM-PRO" panose="020F0600000000000000" pitchFamily="50" charset="-128"/>
              </a:rPr>
              <a:t>苦情解決の手順</a:t>
            </a:r>
            <a:endParaRPr lang="en-US" altLang="ja-JP" sz="20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20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20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28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20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20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20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20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20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20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20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20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2000" dirty="0">
              <a:latin typeface="HG丸ｺﾞｼｯｸM-PRO" panose="020F0600000000000000" pitchFamily="50" charset="-128"/>
            </a:endParaRPr>
          </a:p>
        </p:txBody>
      </p:sp>
      <p:sp>
        <p:nvSpPr>
          <p:cNvPr id="66564" name="スライド番号プレースホルダー 1">
            <a:extLst>
              <a:ext uri="{FF2B5EF4-FFF2-40B4-BE49-F238E27FC236}">
                <a16:creationId xmlns:a16="http://schemas.microsoft.com/office/drawing/2014/main" id="{AF23C843-6692-48F8-AD6F-4EC1A9CB27B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5E0EF6C4-779B-4B25-B5F2-CB752C3A8C6D}" type="slidenum">
              <a:rPr kumimoji="1" lang="ja-JP" altLang="en-US" sz="1000" b="0" i="0" u="none" strike="noStrike" kern="1200" cap="none" spc="0" normalizeH="0" baseline="0" noProof="0" smtClean="0">
                <a:ln>
                  <a:noFill/>
                </a:ln>
                <a:solidFill>
                  <a:prstClr val="black"/>
                </a:solidFill>
                <a:effectLst/>
                <a:uLnTx/>
                <a:uFillTx/>
                <a:latin typeface="HG丸ｺﾞｼｯｸM-PRO" panose="020F0600000000000000" pitchFamily="50" charset="-128"/>
              </a:rPr>
              <a:pPr marL="0" marR="0" lvl="0" indent="0" algn="l" defTabSz="914400" rtl="0" eaLnBrk="1" fontAlgn="base" latinLnBrk="0" hangingPunct="1">
                <a:lnSpc>
                  <a:spcPct val="100000"/>
                </a:lnSpc>
                <a:spcBef>
                  <a:spcPct val="0"/>
                </a:spcBef>
                <a:spcAft>
                  <a:spcPct val="0"/>
                </a:spcAft>
                <a:buClrTx/>
                <a:buSzTx/>
                <a:buFontTx/>
                <a:buNone/>
                <a:tabLst/>
                <a:defRPr/>
              </a:pPr>
              <a:t>25</a:t>
            </a:fld>
            <a:endParaRPr kumimoji="1" lang="ja-JP" altLang="en-US" sz="1000" b="0" i="0" u="none" strike="noStrike" kern="1200" cap="none" spc="0" normalizeH="0" baseline="0" noProof="0">
              <a:ln>
                <a:noFill/>
              </a:ln>
              <a:solidFill>
                <a:prstClr val="black"/>
              </a:solidFill>
              <a:effectLst/>
              <a:uLnTx/>
              <a:uFillTx/>
              <a:latin typeface="HG丸ｺﾞｼｯｸM-PRO" panose="020F0600000000000000" pitchFamily="50" charset="-128"/>
            </a:endParaRPr>
          </a:p>
        </p:txBody>
      </p:sp>
      <p:pic>
        <p:nvPicPr>
          <p:cNvPr id="66565" name="Picture 4">
            <a:extLst>
              <a:ext uri="{FF2B5EF4-FFF2-40B4-BE49-F238E27FC236}">
                <a16:creationId xmlns:a16="http://schemas.microsoft.com/office/drawing/2014/main" id="{60367219-2E0B-418B-9ABD-29C231A6F9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949450"/>
            <a:ext cx="1857375" cy="393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正方形/長方形 5">
            <a:extLst>
              <a:ext uri="{FF2B5EF4-FFF2-40B4-BE49-F238E27FC236}">
                <a16:creationId xmlns:a16="http://schemas.microsoft.com/office/drawing/2014/main" id="{A0B2A7B6-E579-41E3-A426-DE688295BBF2}"/>
              </a:ext>
            </a:extLst>
          </p:cNvPr>
          <p:cNvSpPr/>
          <p:nvPr/>
        </p:nvSpPr>
        <p:spPr>
          <a:xfrm>
            <a:off x="3074988" y="2009775"/>
            <a:ext cx="3381375" cy="3970338"/>
          </a:xfrm>
          <a:prstGeom prst="rect">
            <a:avLst/>
          </a:prstGeom>
        </p:spPr>
        <p:txBody>
          <a:bodyPr>
            <a:spAutoFit/>
          </a:bodyPr>
          <a:lstStyle/>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l"/>
              <a:tabLst/>
              <a:defRPr/>
            </a:pPr>
            <a:r>
              <a:rPr kumimoji="1" lang="ja-JP" altLang="en-US" sz="105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利用者（保護者）などへの周知</a:t>
            </a:r>
            <a:endParaRPr kumimoji="1" lang="en-US" altLang="ja-JP" sz="105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l"/>
              <a:tabLst/>
              <a:defRPr/>
            </a:pPr>
            <a:endParaRPr kumimoji="1" lang="en-US" altLang="ja-JP" sz="105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l"/>
              <a:tabLst/>
              <a:defRPr/>
            </a:pPr>
            <a:endParaRPr kumimoji="1" lang="en-US" altLang="ja-JP" sz="105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l"/>
              <a:tabLst/>
              <a:defRPr/>
            </a:pPr>
            <a:endParaRPr kumimoji="1" lang="en-US" altLang="ja-JP" sz="105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l"/>
              <a:tabLst/>
              <a:defRPr/>
            </a:pPr>
            <a:endParaRPr kumimoji="1" lang="ja-JP" altLang="en-US" sz="105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l"/>
              <a:tabLst/>
              <a:defRPr/>
            </a:pPr>
            <a:r>
              <a:rPr kumimoji="1" lang="ja-JP" altLang="en-US" sz="105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利用者（保護者）などより苦情を随時受付</a:t>
            </a:r>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l"/>
              <a:tabLst/>
              <a:defRPr/>
            </a:pPr>
            <a:r>
              <a:rPr kumimoji="1" lang="ja-JP" altLang="en-US" sz="105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苦情の記録</a:t>
            </a:r>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l"/>
              <a:tabLst/>
              <a:defRPr/>
            </a:pPr>
            <a:endParaRPr kumimoji="1" lang="en-US" altLang="ja-JP" sz="105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l"/>
              <a:tabLst/>
              <a:defRPr/>
            </a:pPr>
            <a:endParaRPr kumimoji="1" lang="en-US" altLang="ja-JP" sz="105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l"/>
              <a:tabLst/>
              <a:defRPr/>
            </a:pPr>
            <a:endParaRPr kumimoji="1" lang="en-US" altLang="ja-JP" sz="105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l"/>
              <a:tabLst/>
              <a:defRPr/>
            </a:pPr>
            <a:endParaRPr kumimoji="1" lang="en-US" altLang="ja-JP" sz="105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l"/>
              <a:tabLst/>
              <a:defRPr/>
            </a:pPr>
            <a:endParaRPr kumimoji="1" lang="en-US" altLang="ja-JP" sz="105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l"/>
              <a:tabLst/>
              <a:defRPr/>
            </a:pPr>
            <a:endParaRPr kumimoji="1" lang="en-US" altLang="ja-JP" sz="105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l"/>
              <a:tabLst/>
              <a:defRPr/>
            </a:pPr>
            <a:r>
              <a:rPr kumimoji="1" lang="ja-JP" altLang="en-US" sz="105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苦情を申し出た利用者（保護者）との話し合いによる解決</a:t>
            </a:r>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l"/>
              <a:tabLst/>
              <a:defRPr/>
            </a:pPr>
            <a:endParaRPr kumimoji="1" lang="en-US" altLang="ja-JP" sz="105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l"/>
              <a:tabLst/>
              <a:defRPr/>
            </a:pPr>
            <a:endParaRPr kumimoji="1" lang="en-US" altLang="ja-JP" sz="105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l"/>
              <a:tabLst/>
              <a:defRPr/>
            </a:pPr>
            <a:endParaRPr kumimoji="1" lang="en-US" altLang="ja-JP" sz="105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l"/>
              <a:tabLst/>
              <a:defRPr/>
            </a:pPr>
            <a:endParaRPr kumimoji="1" lang="en-US" altLang="ja-JP" sz="105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l"/>
              <a:tabLst/>
              <a:defRPr/>
            </a:pPr>
            <a:endParaRPr kumimoji="1" lang="en-US" altLang="ja-JP" sz="105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l"/>
              <a:tabLst/>
              <a:defRPr/>
            </a:pPr>
            <a:r>
              <a:rPr kumimoji="1" lang="ja-JP" altLang="en-US" sz="105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必要に応じて第三者の助言・立ち合い</a:t>
            </a:r>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l"/>
              <a:tabLst/>
              <a:defRPr/>
            </a:pPr>
            <a:r>
              <a:rPr kumimoji="1" lang="ja-JP" altLang="en-US" sz="105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第三者委員の立ち会いによる話し合い</a:t>
            </a:r>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l"/>
              <a:tabLst/>
              <a:defRPr/>
            </a:pPr>
            <a:endParaRPr kumimoji="1" lang="en-US" altLang="ja-JP" sz="105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endParaRPr>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l"/>
              <a:tabLst/>
              <a:defRPr/>
            </a:pPr>
            <a:r>
              <a:rPr kumimoji="1" lang="ja-JP" altLang="en-US" sz="1050" b="0" i="0" u="none" strike="noStrike" kern="1200" cap="none" spc="0" normalizeH="0" baseline="0" noProof="0" dirty="0">
                <a:ln>
                  <a:noFill/>
                </a:ln>
                <a:solidFill>
                  <a:prstClr val="black"/>
                </a:solidFill>
                <a:effectLst/>
                <a:uLnTx/>
                <a:uFillTx/>
                <a:latin typeface="HG丸ｺﾞｼｯｸM-PRO" panose="020F0600000000000000" pitchFamily="50" charset="-128"/>
                <a:ea typeface="HG丸ｺﾞｼｯｸM-PRO" panose="020F0600000000000000" pitchFamily="50" charset="-128"/>
              </a:rPr>
              <a:t>苦情を申し出た利用者へ報告を受けた旨の通知</a:t>
            </a:r>
          </a:p>
        </p:txBody>
      </p:sp>
      <p:sp>
        <p:nvSpPr>
          <p:cNvPr id="66567" name="正方形/長方形 6">
            <a:extLst>
              <a:ext uri="{FF2B5EF4-FFF2-40B4-BE49-F238E27FC236}">
                <a16:creationId xmlns:a16="http://schemas.microsoft.com/office/drawing/2014/main" id="{6DBD57F9-1B29-4ACC-95B1-50C1354B3C33}"/>
              </a:ext>
            </a:extLst>
          </p:cNvPr>
          <p:cNvSpPr>
            <a:spLocks noChangeArrowheads="1"/>
          </p:cNvSpPr>
          <p:nvPr/>
        </p:nvSpPr>
        <p:spPr bwMode="auto">
          <a:xfrm>
            <a:off x="1058863" y="5972175"/>
            <a:ext cx="43910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l"/>
              <a:tabLst/>
              <a:defRPr/>
            </a:pPr>
            <a:r>
              <a:rPr kumimoji="1" lang="ja-JP" altLang="en-US" sz="1000" b="0" i="0" u="none" strike="noStrike" kern="1200" cap="none" spc="0" normalizeH="0" baseline="0" noProof="0">
                <a:ln>
                  <a:noFill/>
                </a:ln>
                <a:solidFill>
                  <a:prstClr val="black"/>
                </a:solidFill>
                <a:effectLst/>
                <a:uLnTx/>
                <a:uFillTx/>
                <a:latin typeface="HG丸ｺﾞｼｯｸM-PRO" panose="020F0600000000000000" pitchFamily="50" charset="-128"/>
              </a:rPr>
              <a:t>投書や匿名の苦情　第三者委員に報告し必要な対応を行う。</a:t>
            </a:r>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l"/>
              <a:tabLst/>
              <a:defRPr/>
            </a:pPr>
            <a:r>
              <a:rPr kumimoji="1" lang="ja-JP" altLang="en-US" sz="1000" b="0" i="0" u="none" strike="noStrike" kern="1200" cap="none" spc="0" normalizeH="0" baseline="0" noProof="0">
                <a:ln>
                  <a:noFill/>
                </a:ln>
                <a:solidFill>
                  <a:prstClr val="black"/>
                </a:solidFill>
                <a:effectLst/>
                <a:uLnTx/>
                <a:uFillTx/>
                <a:latin typeface="HG丸ｺﾞｼｯｸM-PRO" panose="020F0600000000000000" pitchFamily="50" charset="-128"/>
              </a:rPr>
              <a:t>解決結果の公表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BDA9A12-DF96-8CB8-0A54-51944D2E91DD}"/>
              </a:ext>
            </a:extLst>
          </p:cNvPr>
          <p:cNvSpPr>
            <a:spLocks noGrp="1"/>
          </p:cNvSpPr>
          <p:nvPr>
            <p:ph type="title"/>
          </p:nvPr>
        </p:nvSpPr>
        <p:spPr>
          <a:xfrm>
            <a:off x="34290" y="127084"/>
            <a:ext cx="6789420" cy="860259"/>
          </a:xfrm>
        </p:spPr>
        <p:txBody>
          <a:bodyPr/>
          <a:lstStyle/>
          <a:p>
            <a:r>
              <a:rPr lang="en-US" altLang="ja-JP" sz="2400" dirty="0">
                <a:latin typeface="Meiryo UI" panose="020B0604030504040204" pitchFamily="50" charset="-128"/>
                <a:ea typeface="Meiryo UI" panose="020B0604030504040204" pitchFamily="50" charset="-128"/>
              </a:rPr>
              <a:t>14. </a:t>
            </a:r>
            <a:r>
              <a:rPr lang="ja-JP" altLang="en-US" sz="2400" dirty="0">
                <a:latin typeface="Meiryo UI" panose="020B0604030504040204" pitchFamily="50" charset="-128"/>
                <a:ea typeface="Meiryo UI" panose="020B0604030504040204" pitchFamily="50" charset="-128"/>
              </a:rPr>
              <a:t>保護者さま等による不当な言動</a:t>
            </a: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（所謂カスタマーハラスメント）への対応について</a:t>
            </a:r>
          </a:p>
        </p:txBody>
      </p:sp>
      <p:sp>
        <p:nvSpPr>
          <p:cNvPr id="3" name="コンテンツ プレースホルダー 2">
            <a:extLst>
              <a:ext uri="{FF2B5EF4-FFF2-40B4-BE49-F238E27FC236}">
                <a16:creationId xmlns:a16="http://schemas.microsoft.com/office/drawing/2014/main" id="{7EC7591C-DE72-0D18-24BA-6CF720F56F50}"/>
              </a:ext>
            </a:extLst>
          </p:cNvPr>
          <p:cNvSpPr>
            <a:spLocks noGrp="1"/>
          </p:cNvSpPr>
          <p:nvPr>
            <p:ph idx="1"/>
          </p:nvPr>
        </p:nvSpPr>
        <p:spPr>
          <a:xfrm>
            <a:off x="100072" y="1139461"/>
            <a:ext cx="6722198" cy="7301887"/>
          </a:xfrm>
        </p:spPr>
        <p:txBody>
          <a:bodyPr/>
          <a:lstStyle/>
          <a:p>
            <a:pPr marL="0" indent="0">
              <a:buNone/>
            </a:pPr>
            <a:r>
              <a:rPr lang="en-US" altLang="ja-JP" sz="1400" b="1" dirty="0"/>
              <a:t>1</a:t>
            </a:r>
            <a:r>
              <a:rPr lang="ja-JP" altLang="en-US" sz="1400" b="1" dirty="0"/>
              <a:t>．基本方針</a:t>
            </a:r>
          </a:p>
          <a:p>
            <a:pPr indent="-254000"/>
            <a:r>
              <a:rPr lang="ja-JP" altLang="en-US" sz="1100" dirty="0"/>
              <a:t>当園は、子どもにとって最善の保育環境を維持するため、</a:t>
            </a:r>
            <a:br>
              <a:rPr lang="ja-JP" altLang="en-US" sz="1100" dirty="0"/>
            </a:br>
            <a:r>
              <a:rPr lang="ja-JP" altLang="en-US" sz="1100" dirty="0"/>
              <a:t>職員が安心して専門性を発揮できる環境づくりを重要な責務と考えています。</a:t>
            </a:r>
            <a:endParaRPr lang="en-US" altLang="ja-JP" sz="1100" dirty="0"/>
          </a:p>
          <a:p>
            <a:pPr indent="-254000"/>
            <a:r>
              <a:rPr lang="ja-JP" altLang="en-US" sz="1100" dirty="0">
                <a:latin typeface="Arial"/>
                <a:ea typeface="HG丸ｺﾞｼｯｸM-PRO"/>
                <a:cs typeface="Arial"/>
              </a:rPr>
              <a:t>そのため、保護者等からのご意見・ご要望には誠実に対応する一方、</a:t>
            </a:r>
            <a:br>
              <a:rPr lang="ja-JP" altLang="en-US" sz="1100" dirty="0"/>
            </a:br>
            <a:r>
              <a:rPr lang="ja-JP" altLang="en-US" sz="1100" dirty="0">
                <a:latin typeface="Arial"/>
                <a:ea typeface="HG丸ｺﾞｼｯｸM-PRO"/>
                <a:cs typeface="Arial"/>
              </a:rPr>
              <a:t>職員の人格や尊厳を損なう不当な言動や園児の健やかな育ちを阻害しかねない行為については、</a:t>
            </a:r>
            <a:br>
              <a:rPr lang="en-US" altLang="ja-JP" sz="1100" dirty="0">
                <a:latin typeface="Arial"/>
                <a:ea typeface="HG丸ｺﾞｼｯｸM-PRO"/>
                <a:cs typeface="Arial"/>
              </a:rPr>
            </a:br>
            <a:r>
              <a:rPr lang="ja-JP" altLang="en-US" sz="1100" dirty="0">
                <a:latin typeface="Arial"/>
                <a:ea typeface="HG丸ｺﾞｼｯｸM-PRO"/>
                <a:cs typeface="Arial"/>
              </a:rPr>
              <a:t>組織として適切に対応いたします。</a:t>
            </a:r>
            <a:br>
              <a:rPr lang="ja-JP" altLang="en-US" sz="1100" dirty="0"/>
            </a:br>
            <a:endParaRPr lang="ja-JP" altLang="en-US" sz="1100" dirty="0"/>
          </a:p>
          <a:p>
            <a:pPr marL="0" indent="0">
              <a:buNone/>
            </a:pPr>
            <a:r>
              <a:rPr lang="en-US" altLang="ja-JP" sz="1400" b="1" dirty="0"/>
              <a:t>2</a:t>
            </a:r>
            <a:r>
              <a:rPr lang="ja-JP" altLang="en-US" sz="1400" b="1" dirty="0"/>
              <a:t>．カスタマーハラスメントに該当する行為の例</a:t>
            </a:r>
          </a:p>
          <a:p>
            <a:pPr indent="-254000"/>
            <a:r>
              <a:rPr lang="ja-JP" altLang="en-US" sz="1100" dirty="0"/>
              <a:t>以下のような行為は、内容や状況によりカスタマーハラスメントに該当する場合があります。</a:t>
            </a:r>
          </a:p>
          <a:p>
            <a:pPr lvl="1"/>
            <a:r>
              <a:rPr lang="ja-JP" altLang="en-US" sz="1100" dirty="0"/>
              <a:t>大声、暴言、威圧的な言動、人格を否定する発言</a:t>
            </a:r>
          </a:p>
          <a:p>
            <a:pPr lvl="1"/>
            <a:r>
              <a:rPr lang="ja-JP" altLang="en-US" sz="1100" dirty="0"/>
              <a:t>長時間にわたる執拗な問い合わせや要求</a:t>
            </a:r>
          </a:p>
          <a:p>
            <a:pPr lvl="1"/>
            <a:r>
              <a:rPr lang="ja-JP" altLang="en-US" sz="1100" dirty="0"/>
              <a:t>正当な理由のない謝罪要求や処分要求</a:t>
            </a:r>
          </a:p>
          <a:p>
            <a:pPr lvl="1"/>
            <a:r>
              <a:rPr lang="ja-JP" altLang="en-US" sz="1100" dirty="0"/>
              <a:t>職員個人への直接的な攻撃、</a:t>
            </a:r>
            <a:r>
              <a:rPr lang="en-US" altLang="ja-JP" sz="1100" dirty="0"/>
              <a:t>SNS</a:t>
            </a:r>
            <a:r>
              <a:rPr lang="ja-JP" altLang="en-US" sz="1100" dirty="0"/>
              <a:t>等への誹謗中傷</a:t>
            </a:r>
          </a:p>
          <a:p>
            <a:pPr lvl="1"/>
            <a:r>
              <a:rPr lang="ja-JP" altLang="en-US" sz="1100" dirty="0"/>
              <a:t>業務時間外・緊急性のない時間帯での過度な連絡</a:t>
            </a:r>
          </a:p>
          <a:p>
            <a:pPr lvl="1"/>
            <a:r>
              <a:rPr lang="ja-JP" altLang="en-US" sz="1100" dirty="0"/>
              <a:t>その他、社会通念上相当と認められない言動</a:t>
            </a:r>
          </a:p>
          <a:p>
            <a:pPr marL="457200" lvl="1" indent="0">
              <a:buNone/>
            </a:pPr>
            <a:r>
              <a:rPr lang="en-US" altLang="ja-JP" sz="1100" dirty="0"/>
              <a:t>         ※ </a:t>
            </a:r>
            <a:r>
              <a:rPr lang="ja-JP" altLang="en-US" sz="1100" dirty="0"/>
              <a:t>正当なご意見・ご相談を妨げるものではありません。</a:t>
            </a:r>
            <a:endParaRPr lang="ja-JP" altLang="en-US" sz="1400" dirty="0"/>
          </a:p>
          <a:p>
            <a:pPr marL="0" indent="0">
              <a:buNone/>
            </a:pPr>
            <a:r>
              <a:rPr lang="en-US" altLang="ja-JP" sz="1400" b="1" dirty="0"/>
              <a:t>3</a:t>
            </a:r>
            <a:r>
              <a:rPr lang="ja-JP" altLang="en-US" sz="1400" b="1" dirty="0"/>
              <a:t>．当園の対応体制</a:t>
            </a:r>
            <a:endParaRPr lang="ja-JP" altLang="en-US" sz="1100" b="1" dirty="0"/>
          </a:p>
          <a:p>
            <a:r>
              <a:rPr lang="ja-JP" altLang="en-US" sz="1100" dirty="0"/>
              <a:t>当園では以下の体制を整備し、カスタマーハラスメントの防止および適切な対応を行います。</a:t>
            </a:r>
          </a:p>
          <a:p>
            <a:pPr lvl="1"/>
            <a:r>
              <a:rPr lang="ja-JP" altLang="en-US" sz="1200" b="1" dirty="0"/>
              <a:t>対応窓口の明確化</a:t>
            </a:r>
            <a:br>
              <a:rPr lang="ja-JP" altLang="en-US" sz="1100" dirty="0"/>
            </a:br>
            <a:r>
              <a:rPr lang="ja-JP" altLang="en-US" sz="1100" dirty="0"/>
              <a:t>ご意見・ご相談は、原則として園長または本社</a:t>
            </a:r>
            <a:r>
              <a:rPr lang="en-US" altLang="ja-JP" sz="1100" dirty="0"/>
              <a:t>/</a:t>
            </a:r>
            <a:r>
              <a:rPr lang="ja-JP" altLang="en-US" sz="1100" dirty="0"/>
              <a:t>名古屋支社が対応します。職員個人への直接対応を求められる場合、会社としての窓口に切り替えて対応する場合があります。</a:t>
            </a:r>
          </a:p>
          <a:p>
            <a:pPr lvl="1"/>
            <a:r>
              <a:rPr lang="ja-JP" altLang="en-US" sz="1200" b="1" dirty="0"/>
              <a:t>記録と共有</a:t>
            </a:r>
            <a:br>
              <a:rPr lang="ja-JP" altLang="en-US" sz="1200" b="1" dirty="0"/>
            </a:br>
            <a:r>
              <a:rPr lang="ja-JP" altLang="en-US" sz="1100" dirty="0"/>
              <a:t>事実関係を正確に把握するため、必要に応じて内容を記録し、園内で共有します。</a:t>
            </a:r>
            <a:endParaRPr lang="en-US" altLang="ja-JP" sz="1100" dirty="0"/>
          </a:p>
          <a:p>
            <a:pPr lvl="1"/>
            <a:r>
              <a:rPr lang="ja-JP" altLang="en-US" sz="1200" b="1" dirty="0"/>
              <a:t>段階的対応</a:t>
            </a:r>
            <a:br>
              <a:rPr lang="ja-JP" altLang="en-US" sz="1200" dirty="0"/>
            </a:br>
            <a:r>
              <a:rPr lang="ja-JP" altLang="en-US" sz="1100" dirty="0"/>
              <a:t>状況に応じて、自治体とも相談のうえ、以下の対応を行います。</a:t>
            </a:r>
          </a:p>
          <a:p>
            <a:pPr lvl="2"/>
            <a:r>
              <a:rPr lang="ja-JP" altLang="en-US" sz="1100" dirty="0"/>
              <a:t>注意・要請</a:t>
            </a:r>
          </a:p>
          <a:p>
            <a:pPr lvl="2"/>
            <a:r>
              <a:rPr lang="ja-JP" altLang="en-US" sz="1100" dirty="0"/>
              <a:t>書面での通達、専門機関等への相談</a:t>
            </a:r>
          </a:p>
          <a:p>
            <a:pPr lvl="1"/>
            <a:r>
              <a:rPr lang="ja-JP" altLang="en-US" sz="1200" b="1" dirty="0"/>
              <a:t>職員の保護</a:t>
            </a:r>
            <a:br>
              <a:rPr lang="ja-JP" altLang="en-US" sz="1200" dirty="0"/>
            </a:br>
            <a:r>
              <a:rPr lang="ja-JP" altLang="en-US" sz="1100" dirty="0"/>
              <a:t>職員が一人で対応を抱え込むことがないよう、必ず複数名・管理職で対応します。</a:t>
            </a:r>
          </a:p>
          <a:p>
            <a:pPr marL="0" indent="0">
              <a:buNone/>
            </a:pPr>
            <a:endParaRPr lang="ja-JP" altLang="en-US" sz="700" dirty="0"/>
          </a:p>
          <a:p>
            <a:pPr marL="0" indent="0">
              <a:buNone/>
            </a:pPr>
            <a:r>
              <a:rPr lang="en-US" altLang="ja-JP" sz="1400" b="1" dirty="0"/>
              <a:t>4</a:t>
            </a:r>
            <a:r>
              <a:rPr lang="ja-JP" altLang="en-US" sz="1400" b="1" dirty="0"/>
              <a:t>．カスタマ</a:t>
            </a:r>
            <a:r>
              <a:rPr lang="en-US" altLang="ja-JP" sz="1400" b="1" dirty="0"/>
              <a:t>―</a:t>
            </a:r>
            <a:r>
              <a:rPr lang="ja-JP" altLang="en-US" sz="1400" b="1" dirty="0"/>
              <a:t>ハラスメントに該当する行為が継続した場合について</a:t>
            </a:r>
            <a:r>
              <a:rPr lang="ja-JP" altLang="en-US" sz="1100" dirty="0"/>
              <a:t>。</a:t>
            </a:r>
          </a:p>
          <a:p>
            <a:pPr marL="0" indent="0">
              <a:buNone/>
            </a:pPr>
            <a:r>
              <a:rPr lang="ja-JP" altLang="en-US" sz="1050" dirty="0"/>
              <a:t>・　　</a:t>
            </a:r>
            <a:r>
              <a:rPr lang="en-US" altLang="ja-JP" sz="1050" dirty="0"/>
              <a:t> </a:t>
            </a:r>
            <a:r>
              <a:rPr lang="ja-JP" altLang="ja-JP" sz="1050" dirty="0"/>
              <a:t>関係機関との連携の下、子どもの安全・安心を最優先に、</a:t>
            </a:r>
          </a:p>
          <a:p>
            <a:pPr marL="0" indent="0">
              <a:buNone/>
            </a:pPr>
            <a:r>
              <a:rPr lang="ja-JP" altLang="en-US" sz="1050" dirty="0"/>
              <a:t>　　　 </a:t>
            </a:r>
            <a:r>
              <a:rPr lang="ja-JP" altLang="ja-JP" sz="1050" dirty="0"/>
              <a:t>保育の提供が成立しない状態を是正するための然るべき対策を実施</a:t>
            </a:r>
            <a:endParaRPr lang="ja-JP" altLang="en-US" sz="1400" dirty="0"/>
          </a:p>
          <a:p>
            <a:pPr marL="0" indent="0">
              <a:buNone/>
            </a:pPr>
            <a:r>
              <a:rPr lang="en-US" altLang="ja-JP" sz="1400" b="1" dirty="0"/>
              <a:t>5</a:t>
            </a:r>
            <a:r>
              <a:rPr lang="ja-JP" altLang="en-US" sz="1400" b="1" dirty="0"/>
              <a:t>．お願い</a:t>
            </a:r>
            <a:endParaRPr lang="ja-JP" altLang="en-US" sz="1100" b="1" dirty="0"/>
          </a:p>
          <a:p>
            <a:r>
              <a:rPr lang="ja-JP" altLang="en-US" sz="1100" dirty="0"/>
              <a:t>当園は、保護者の皆さまと協力しながら、子どもたちの育ちを支えるパートナーでありたいと考えています。相互の尊重と信頼に基づいた関係づくりへのご理解・ご協力をお願いいたします</a:t>
            </a:r>
            <a:r>
              <a:rPr lang="ja-JP" altLang="en-US" sz="1200" dirty="0"/>
              <a:t>。</a:t>
            </a:r>
          </a:p>
        </p:txBody>
      </p:sp>
      <p:sp>
        <p:nvSpPr>
          <p:cNvPr id="5" name="スライド番号プレースホルダー 4">
            <a:extLst>
              <a:ext uri="{FF2B5EF4-FFF2-40B4-BE49-F238E27FC236}">
                <a16:creationId xmlns:a16="http://schemas.microsoft.com/office/drawing/2014/main" id="{03C9A3A5-96B1-5C54-8A46-444CAA55E930}"/>
              </a:ext>
            </a:extLst>
          </p:cNvPr>
          <p:cNvSpPr>
            <a:spLocks noGrp="1"/>
          </p:cNvSpPr>
          <p:nvPr>
            <p:ph type="sldNum" sz="quarter" idx="12"/>
          </p:nvPr>
        </p:nvSpPr>
        <p:spPr/>
        <p:txBody>
          <a:bodyPr/>
          <a:lstStyle/>
          <a:p>
            <a:pPr>
              <a:defRPr/>
            </a:pPr>
            <a:fld id="{0F105B08-FAE0-4B74-A832-197E193978B0}" type="slidenum">
              <a:rPr lang="ja-JP" altLang="en-US" smtClean="0"/>
              <a:pPr>
                <a:defRPr/>
              </a:pPr>
              <a:t>26</a:t>
            </a:fld>
            <a:endParaRPr lang="ja-JP" altLang="en-US" dirty="0"/>
          </a:p>
        </p:txBody>
      </p:sp>
      <p:sp>
        <p:nvSpPr>
          <p:cNvPr id="4" name="正方形/長方形 3">
            <a:extLst>
              <a:ext uri="{FF2B5EF4-FFF2-40B4-BE49-F238E27FC236}">
                <a16:creationId xmlns:a16="http://schemas.microsoft.com/office/drawing/2014/main" id="{048EC4BD-1B19-C82A-11D5-FE0EBCD09A03}"/>
              </a:ext>
            </a:extLst>
          </p:cNvPr>
          <p:cNvSpPr/>
          <p:nvPr/>
        </p:nvSpPr>
        <p:spPr>
          <a:xfrm>
            <a:off x="-4649788" y="1916113"/>
            <a:ext cx="4148138" cy="2822575"/>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rPr>
              <a:t>2026</a:t>
            </a:r>
            <a:r>
              <a:rPr lang="ja-JP" altLang="en-US" sz="2000" b="1" u="sng">
                <a:solidFill>
                  <a:schemeClr val="bg2">
                    <a:lumMod val="10000"/>
                  </a:schemeClr>
                </a:solidFill>
                <a:latin typeface="游ゴシック Light" panose="020B0300000000000000" pitchFamily="50" charset="-128"/>
                <a:ea typeface="游ゴシック Light" panose="020B0300000000000000" pitchFamily="50" charset="-128"/>
              </a:rPr>
              <a:t>年度　</a:t>
            </a:r>
            <a:r>
              <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rPr>
              <a:t>4</a:t>
            </a:r>
            <a:r>
              <a:rPr lang="ja-JP" altLang="en-US" sz="2000" b="1" u="sng">
                <a:solidFill>
                  <a:schemeClr val="bg2">
                    <a:lumMod val="10000"/>
                  </a:schemeClr>
                </a:solidFill>
                <a:latin typeface="游ゴシック Light" panose="020B0300000000000000" pitchFamily="50" charset="-128"/>
                <a:ea typeface="游ゴシック Light" panose="020B0300000000000000" pitchFamily="50" charset="-128"/>
              </a:rPr>
              <a:t>月１日変更</a:t>
            </a:r>
            <a:br>
              <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rPr>
            </a:br>
            <a:br>
              <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rPr>
            </a:br>
            <a:r>
              <a:rPr lang="ja-JP" altLang="en-US" sz="2000" b="1" u="sng">
                <a:solidFill>
                  <a:schemeClr val="bg2">
                    <a:lumMod val="10000"/>
                  </a:schemeClr>
                </a:solidFill>
                <a:latin typeface="游ゴシック Light" panose="020B0300000000000000" pitchFamily="50" charset="-128"/>
                <a:ea typeface="游ゴシック Light" panose="020B0300000000000000" pitchFamily="50" charset="-128"/>
              </a:rPr>
              <a:t>カスタマーハラスメントへの対応について追記</a:t>
            </a:r>
            <a:endParaRPr lang="en-US" altLang="ja-JP" sz="2000" b="1" u="sng">
              <a:solidFill>
                <a:schemeClr val="bg2">
                  <a:lumMod val="10000"/>
                </a:schemeClr>
              </a:solidFill>
              <a:latin typeface="游ゴシック Light" panose="020B0300000000000000" pitchFamily="50" charset="-128"/>
              <a:ea typeface="游ゴシック Light" panose="020B0300000000000000" pitchFamily="50" charset="-128"/>
            </a:endParaRPr>
          </a:p>
        </p:txBody>
      </p:sp>
    </p:spTree>
    <p:extLst>
      <p:ext uri="{BB962C8B-B14F-4D97-AF65-F5344CB8AC3E}">
        <p14:creationId xmlns:p14="http://schemas.microsoft.com/office/powerpoint/2010/main" val="3608541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タイトル 1">
            <a:extLst>
              <a:ext uri="{FF2B5EF4-FFF2-40B4-BE49-F238E27FC236}">
                <a16:creationId xmlns:a16="http://schemas.microsoft.com/office/drawing/2014/main" id="{62754721-812D-B328-429B-D24A6D30FC0D}"/>
              </a:ext>
            </a:extLst>
          </p:cNvPr>
          <p:cNvSpPr>
            <a:spLocks noGrp="1"/>
          </p:cNvSpPr>
          <p:nvPr>
            <p:ph type="title"/>
          </p:nvPr>
        </p:nvSpPr>
        <p:spPr>
          <a:xfrm>
            <a:off x="0" y="0"/>
            <a:ext cx="6858000" cy="1235075"/>
          </a:xfrm>
        </p:spPr>
        <p:txBody>
          <a:bodyPr/>
          <a:lstStyle/>
          <a:p>
            <a:r>
              <a:rPr lang="en-US" altLang="ja-JP" sz="2400" dirty="0"/>
              <a:t>15.</a:t>
            </a:r>
            <a:r>
              <a:rPr lang="ja-JP" altLang="en-US" sz="2400" dirty="0"/>
              <a:t>　＜ご参考＞子育て学協会の活動について</a:t>
            </a:r>
          </a:p>
        </p:txBody>
      </p:sp>
      <p:sp>
        <p:nvSpPr>
          <p:cNvPr id="14339" name="コンテンツ プレースホルダー 2">
            <a:extLst>
              <a:ext uri="{FF2B5EF4-FFF2-40B4-BE49-F238E27FC236}">
                <a16:creationId xmlns:a16="http://schemas.microsoft.com/office/drawing/2014/main" id="{4E10209A-B31C-79C5-9562-8D4011AA4E34}"/>
              </a:ext>
            </a:extLst>
          </p:cNvPr>
          <p:cNvSpPr>
            <a:spLocks noGrp="1"/>
          </p:cNvSpPr>
          <p:nvPr>
            <p:ph idx="1"/>
          </p:nvPr>
        </p:nvSpPr>
        <p:spPr>
          <a:xfrm>
            <a:off x="227013" y="1338263"/>
            <a:ext cx="6405562" cy="660400"/>
          </a:xfrm>
        </p:spPr>
        <p:txBody>
          <a:bodyPr/>
          <a:lstStyle/>
          <a:p>
            <a:pPr marL="0" indent="0">
              <a:lnSpc>
                <a:spcPct val="150000"/>
              </a:lnSpc>
              <a:buFont typeface="Arial" panose="020B0604020202020204" pitchFamily="34" charset="0"/>
              <a:buNone/>
              <a:defRPr/>
            </a:pPr>
            <a:r>
              <a:rPr lang="ja-JP" altLang="en-US" sz="2500" b="1">
                <a:latin typeface="Arial" charset="0"/>
              </a:rPr>
              <a:t>子育て学協会とは</a:t>
            </a:r>
            <a:endParaRPr lang="en-US" altLang="ja-JP" sz="2500" b="1">
              <a:latin typeface="Arial" charset="0"/>
            </a:endParaRPr>
          </a:p>
          <a:p>
            <a:pPr marL="0" indent="0">
              <a:lnSpc>
                <a:spcPct val="150000"/>
              </a:lnSpc>
              <a:buFont typeface="Arial" panose="020B0604020202020204" pitchFamily="34" charset="0"/>
              <a:buNone/>
              <a:defRPr/>
            </a:pPr>
            <a:endParaRPr lang="en-US" altLang="ja-JP" sz="2500" b="1">
              <a:latin typeface="Arial" charset="0"/>
            </a:endParaRPr>
          </a:p>
          <a:p>
            <a:pPr marL="342903" indent="-342903">
              <a:lnSpc>
                <a:spcPct val="150000"/>
              </a:lnSpc>
              <a:buFont typeface="Wingdings" panose="05000000000000000000" pitchFamily="2" charset="2"/>
              <a:buChar char="l"/>
              <a:defRPr/>
            </a:pPr>
            <a:endParaRPr lang="en-US" altLang="ja-JP" sz="2500" b="1">
              <a:latin typeface="Arial" charset="0"/>
            </a:endParaRPr>
          </a:p>
          <a:p>
            <a:pPr marL="0" indent="0">
              <a:lnSpc>
                <a:spcPct val="150000"/>
              </a:lnSpc>
              <a:buFont typeface="Arial" panose="020B0604020202020204" pitchFamily="34" charset="0"/>
              <a:buNone/>
              <a:defRPr/>
            </a:pPr>
            <a:endParaRPr lang="en-US" altLang="ja-JP" sz="2500" b="1">
              <a:latin typeface="Arial" charset="0"/>
            </a:endParaRPr>
          </a:p>
          <a:p>
            <a:pPr marL="342903" indent="-342903">
              <a:lnSpc>
                <a:spcPct val="150000"/>
              </a:lnSpc>
              <a:buFont typeface="Wingdings" panose="05000000000000000000" pitchFamily="2" charset="2"/>
              <a:buChar char="l"/>
              <a:defRPr/>
            </a:pPr>
            <a:endParaRPr lang="en-US" altLang="ja-JP" sz="2500" b="1">
              <a:latin typeface="Arial" charset="0"/>
            </a:endParaRPr>
          </a:p>
          <a:p>
            <a:pPr marL="342903" indent="-342903">
              <a:lnSpc>
                <a:spcPct val="150000"/>
              </a:lnSpc>
              <a:buFont typeface="Wingdings" panose="05000000000000000000" pitchFamily="2" charset="2"/>
              <a:buChar char="l"/>
              <a:defRPr/>
            </a:pPr>
            <a:endParaRPr lang="en-US" altLang="ja-JP" sz="2500" b="1">
              <a:latin typeface="Arial" charset="0"/>
            </a:endParaRPr>
          </a:p>
          <a:p>
            <a:pPr marL="342903" indent="-342903">
              <a:lnSpc>
                <a:spcPct val="150000"/>
              </a:lnSpc>
              <a:buFont typeface="Wingdings" panose="05000000000000000000" pitchFamily="2" charset="2"/>
              <a:buChar char="l"/>
              <a:defRPr/>
            </a:pPr>
            <a:endParaRPr lang="en-US" altLang="ja-JP" sz="2500" b="1">
              <a:latin typeface="Arial" charset="0"/>
            </a:endParaRPr>
          </a:p>
          <a:p>
            <a:pPr marL="0" indent="0">
              <a:lnSpc>
                <a:spcPct val="150000"/>
              </a:lnSpc>
              <a:buFont typeface="Arial" panose="020B0604020202020204" pitchFamily="34" charset="0"/>
              <a:buNone/>
              <a:defRPr/>
            </a:pPr>
            <a:endParaRPr lang="en-US" altLang="ja-JP" sz="2500" b="1">
              <a:latin typeface="Arial" charset="0"/>
            </a:endParaRPr>
          </a:p>
          <a:p>
            <a:pPr marL="342903" indent="-342903">
              <a:lnSpc>
                <a:spcPct val="150000"/>
              </a:lnSpc>
              <a:buFont typeface="Wingdings" panose="05000000000000000000" pitchFamily="2" charset="2"/>
              <a:buChar char="l"/>
              <a:defRPr/>
            </a:pPr>
            <a:endParaRPr lang="en-US" altLang="ja-JP" sz="2500" b="1">
              <a:latin typeface="Arial" charset="0"/>
            </a:endParaRPr>
          </a:p>
          <a:p>
            <a:pPr marL="342903" indent="-342903">
              <a:lnSpc>
                <a:spcPct val="150000"/>
              </a:lnSpc>
              <a:buFont typeface="Wingdings" panose="05000000000000000000" pitchFamily="2" charset="2"/>
              <a:buChar char="l"/>
              <a:defRPr/>
            </a:pPr>
            <a:endParaRPr lang="en-US" altLang="ja-JP" sz="2500" b="1">
              <a:latin typeface="Arial" charset="0"/>
            </a:endParaRPr>
          </a:p>
          <a:p>
            <a:pPr marL="342903" indent="-342903">
              <a:lnSpc>
                <a:spcPct val="150000"/>
              </a:lnSpc>
              <a:buFont typeface="Wingdings" panose="05000000000000000000" pitchFamily="2" charset="2"/>
              <a:buChar char="l"/>
              <a:defRPr/>
            </a:pPr>
            <a:endParaRPr lang="en-US" altLang="ja-JP" sz="2500" b="1">
              <a:latin typeface="Arial" charset="0"/>
            </a:endParaRPr>
          </a:p>
          <a:p>
            <a:pPr marL="0" indent="0">
              <a:lnSpc>
                <a:spcPct val="150000"/>
              </a:lnSpc>
              <a:buFont typeface="Arial" panose="020B0604020202020204" pitchFamily="34" charset="0"/>
              <a:buNone/>
              <a:defRPr/>
            </a:pPr>
            <a:endParaRPr lang="en-US" altLang="ja-JP" sz="2500" b="1">
              <a:latin typeface="Arial" charset="0"/>
            </a:endParaRPr>
          </a:p>
          <a:p>
            <a:pPr marL="0" indent="0">
              <a:lnSpc>
                <a:spcPct val="150000"/>
              </a:lnSpc>
              <a:buFont typeface="Arial" panose="020B0604020202020204" pitchFamily="34" charset="0"/>
              <a:buNone/>
              <a:defRPr/>
            </a:pPr>
            <a:endParaRPr lang="en-US" altLang="ja-JP" sz="2500" b="1">
              <a:latin typeface="Arial" charset="0"/>
            </a:endParaRPr>
          </a:p>
          <a:p>
            <a:pPr marL="0" indent="0">
              <a:lnSpc>
                <a:spcPct val="150000"/>
              </a:lnSpc>
              <a:buFont typeface="Arial" panose="020B0604020202020204" pitchFamily="34" charset="0"/>
              <a:buNone/>
              <a:defRPr/>
            </a:pPr>
            <a:endParaRPr lang="en-US" altLang="ja-JP" sz="2500" b="1">
              <a:latin typeface="Arial" charset="0"/>
            </a:endParaRPr>
          </a:p>
          <a:p>
            <a:pPr marL="0" indent="0">
              <a:lnSpc>
                <a:spcPct val="150000"/>
              </a:lnSpc>
              <a:buFont typeface="Arial" panose="020B0604020202020204" pitchFamily="34" charset="0"/>
              <a:buNone/>
              <a:defRPr/>
            </a:pPr>
            <a:endParaRPr lang="en-US" altLang="ja-JP" sz="2500" b="1">
              <a:latin typeface="Arial" charset="0"/>
            </a:endParaRPr>
          </a:p>
          <a:p>
            <a:pPr marL="0" indent="0">
              <a:lnSpc>
                <a:spcPct val="150000"/>
              </a:lnSpc>
              <a:buFont typeface="Arial" panose="020B0604020202020204" pitchFamily="34" charset="0"/>
              <a:buNone/>
              <a:defRPr/>
            </a:pPr>
            <a:endParaRPr lang="en-US" altLang="ja-JP" sz="2500" b="1">
              <a:latin typeface="Arial" charset="0"/>
            </a:endParaRPr>
          </a:p>
          <a:p>
            <a:pPr marL="342903" indent="-342903">
              <a:lnSpc>
                <a:spcPct val="150000"/>
              </a:lnSpc>
              <a:buFont typeface="Wingdings" panose="05000000000000000000" pitchFamily="2" charset="2"/>
              <a:buChar char="l"/>
              <a:defRPr/>
            </a:pPr>
            <a:endParaRPr lang="en-US" altLang="ja-JP" sz="2500" b="1">
              <a:latin typeface="Arial" charset="0"/>
            </a:endParaRPr>
          </a:p>
        </p:txBody>
      </p:sp>
      <p:sp>
        <p:nvSpPr>
          <p:cNvPr id="67594" name="角丸四角形 3">
            <a:extLst>
              <a:ext uri="{FF2B5EF4-FFF2-40B4-BE49-F238E27FC236}">
                <a16:creationId xmlns:a16="http://schemas.microsoft.com/office/drawing/2014/main" id="{1283CEB7-C178-0B74-094F-F10CE3D99979}"/>
              </a:ext>
            </a:extLst>
          </p:cNvPr>
          <p:cNvSpPr>
            <a:spLocks noChangeArrowheads="1"/>
          </p:cNvSpPr>
          <p:nvPr/>
        </p:nvSpPr>
        <p:spPr bwMode="auto">
          <a:xfrm>
            <a:off x="373063" y="1976438"/>
            <a:ext cx="6111875" cy="1346200"/>
          </a:xfrm>
          <a:prstGeom prst="roundRect">
            <a:avLst>
              <a:gd name="adj" fmla="val 0"/>
            </a:avLst>
          </a:prstGeom>
          <a:solidFill>
            <a:schemeClr val="bg1"/>
          </a:solidFill>
          <a:ln>
            <a:solidFill>
              <a:srgbClr val="99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ts val="1600"/>
              </a:lnSpc>
              <a:defRPr/>
            </a:pPr>
            <a:r>
              <a:rPr lang="ja-JP" altLang="en-US" sz="1500" b="1">
                <a:solidFill>
                  <a:sysClr val="windowText" lastClr="000000"/>
                </a:solidFill>
                <a:latin typeface="HG丸ｺﾞｼｯｸM-PRO" panose="020F0600000000000000" pitchFamily="50" charset="-128"/>
                <a:ea typeface="HG丸ｺﾞｼｯｸM-PRO" panose="020F0600000000000000" pitchFamily="50" charset="-128"/>
              </a:rPr>
              <a:t>子どもたちと家族の育ちあいを支援する</a:t>
            </a:r>
            <a:r>
              <a:rPr lang="en-US" altLang="ja-JP" sz="1500" b="1">
                <a:solidFill>
                  <a:sysClr val="windowText" lastClr="000000"/>
                </a:solidFill>
                <a:latin typeface="HG丸ｺﾞｼｯｸM-PRO" panose="020F0600000000000000" pitchFamily="50" charset="-128"/>
                <a:ea typeface="HG丸ｺﾞｼｯｸM-PRO" panose="020F0600000000000000" pitchFamily="50" charset="-128"/>
              </a:rPr>
              <a:t>NPO</a:t>
            </a:r>
            <a:r>
              <a:rPr lang="ja-JP" altLang="en-US" sz="1500" b="1">
                <a:solidFill>
                  <a:sysClr val="windowText" lastClr="000000"/>
                </a:solidFill>
                <a:latin typeface="HG丸ｺﾞｼｯｸM-PRO" panose="020F0600000000000000" pitchFamily="50" charset="-128"/>
                <a:ea typeface="HG丸ｺﾞｼｯｸM-PRO" panose="020F0600000000000000" pitchFamily="50" charset="-128"/>
              </a:rPr>
              <a:t>団体です。</a:t>
            </a:r>
            <a:endParaRPr lang="en-US" altLang="ja-JP" sz="1500" b="1">
              <a:solidFill>
                <a:sysClr val="windowText" lastClr="000000"/>
              </a:solidFill>
              <a:latin typeface="HG丸ｺﾞｼｯｸM-PRO" panose="020F0600000000000000" pitchFamily="50" charset="-128"/>
              <a:ea typeface="HG丸ｺﾞｼｯｸM-PRO" panose="020F0600000000000000" pitchFamily="50" charset="-128"/>
            </a:endParaRPr>
          </a:p>
          <a:p>
            <a:pPr marL="171451" indent="-171451">
              <a:lnSpc>
                <a:spcPts val="1600"/>
              </a:lnSpc>
              <a:buFont typeface="Wingdings" panose="05000000000000000000" pitchFamily="2" charset="2"/>
              <a:buChar char="ü"/>
              <a:defRPr/>
            </a:pPr>
            <a:endParaRPr lang="en-US" altLang="ja-JP" sz="1500" b="1">
              <a:solidFill>
                <a:sysClr val="windowText" lastClr="000000"/>
              </a:solidFill>
              <a:latin typeface="HG丸ｺﾞｼｯｸM-PRO" panose="020F0600000000000000" pitchFamily="50" charset="-128"/>
              <a:ea typeface="HG丸ｺﾞｼｯｸM-PRO" panose="020F0600000000000000" pitchFamily="50" charset="-128"/>
            </a:endParaRPr>
          </a:p>
          <a:p>
            <a:pPr>
              <a:lnSpc>
                <a:spcPts val="1600"/>
              </a:lnSpc>
              <a:defRPr/>
            </a:pPr>
            <a:r>
              <a:rPr lang="ja-JP" altLang="en-US" sz="1500" b="1">
                <a:solidFill>
                  <a:sysClr val="windowText" lastClr="000000"/>
                </a:solidFill>
                <a:latin typeface="HG丸ｺﾞｼｯｸM-PRO" panose="020F0600000000000000" pitchFamily="50" charset="-128"/>
                <a:ea typeface="HG丸ｺﾞｼｯｸM-PRO" panose="020F0600000000000000" pitchFamily="50" charset="-128"/>
              </a:rPr>
              <a:t>発達予防学、ファミリービルディングという考え方に基づいて、子どもも家族も自分らしくいられることを願い、子育てと家族の専門家の養成や各種講座の提供に取り組んでいます。</a:t>
            </a:r>
          </a:p>
        </p:txBody>
      </p:sp>
      <p:sp>
        <p:nvSpPr>
          <p:cNvPr id="64517" name="正方形/長方形 1">
            <a:extLst>
              <a:ext uri="{FF2B5EF4-FFF2-40B4-BE49-F238E27FC236}">
                <a16:creationId xmlns:a16="http://schemas.microsoft.com/office/drawing/2014/main" id="{C2FDF274-B350-A10A-2637-630CBB72B09A}"/>
              </a:ext>
            </a:extLst>
          </p:cNvPr>
          <p:cNvSpPr>
            <a:spLocks noChangeArrowheads="1"/>
          </p:cNvSpPr>
          <p:nvPr/>
        </p:nvSpPr>
        <p:spPr bwMode="auto">
          <a:xfrm>
            <a:off x="373063" y="7077075"/>
            <a:ext cx="6181725" cy="138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14313" indent="-214313">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nSpc>
                <a:spcPct val="150000"/>
              </a:lnSpc>
              <a:spcBef>
                <a:spcPct val="25000"/>
              </a:spcBef>
              <a:buFont typeface="Wingdings" panose="05000000000000000000" pitchFamily="2" charset="2"/>
              <a:buChar char="l"/>
            </a:pPr>
            <a:r>
              <a:rPr lang="ja-JP" altLang="en-US" sz="1400">
                <a:latin typeface="HG丸ｺﾞｼｯｸM-PRO" panose="020F0600000000000000" pitchFamily="50" charset="-128"/>
              </a:rPr>
              <a:t>保護者会などの際、協会から派遣する講師による「子育て学講座」などの楽しく子育てが学べるセミナーを企画・実施しています。</a:t>
            </a:r>
            <a:endParaRPr lang="en-US" altLang="ja-JP" sz="1400">
              <a:latin typeface="HG丸ｺﾞｼｯｸM-PRO" panose="020F0600000000000000" pitchFamily="50" charset="-128"/>
            </a:endParaRPr>
          </a:p>
          <a:p>
            <a:pPr>
              <a:lnSpc>
                <a:spcPct val="150000"/>
              </a:lnSpc>
              <a:spcBef>
                <a:spcPct val="25000"/>
              </a:spcBef>
              <a:buFont typeface="Wingdings" panose="05000000000000000000" pitchFamily="2" charset="2"/>
              <a:buChar char="l"/>
            </a:pPr>
            <a:r>
              <a:rPr lang="ja-JP" altLang="en-US" sz="1400">
                <a:latin typeface="HG丸ｺﾞｼｯｸM-PRO" panose="020F0600000000000000" pitchFamily="50" charset="-128"/>
              </a:rPr>
              <a:t>保護者様お子様をプロフェッショナルとして支援できるよう、</a:t>
            </a:r>
            <a:br>
              <a:rPr lang="en-US" altLang="ja-JP" sz="1400">
                <a:latin typeface="HG丸ｺﾞｼｯｸM-PRO" panose="020F0600000000000000" pitchFamily="50" charset="-128"/>
              </a:rPr>
            </a:br>
            <a:r>
              <a:rPr lang="ja-JP" altLang="en-US" sz="1400">
                <a:latin typeface="HG丸ｺﾞｼｯｸM-PRO" panose="020F0600000000000000" pitchFamily="50" charset="-128"/>
              </a:rPr>
              <a:t>当園の保育士全員に、</a:t>
            </a:r>
            <a:r>
              <a:rPr lang="en-US" altLang="ja-JP" sz="1400">
                <a:latin typeface="HG丸ｺﾞｼｯｸM-PRO" panose="020F0600000000000000" pitchFamily="50" charset="-128"/>
              </a:rPr>
              <a:t>CFC</a:t>
            </a:r>
            <a:r>
              <a:rPr lang="ja-JP" altLang="en-US" sz="1400">
                <a:latin typeface="HG丸ｺﾞｼｯｸM-PRO" panose="020F0600000000000000" pitchFamily="50" charset="-128"/>
              </a:rPr>
              <a:t>養成講座の受講を推進しております。</a:t>
            </a:r>
            <a:endParaRPr lang="en-US" altLang="ja-JP" sz="1400">
              <a:latin typeface="HG丸ｺﾞｼｯｸM-PRO" panose="020F0600000000000000" pitchFamily="50" charset="-128"/>
            </a:endParaRPr>
          </a:p>
        </p:txBody>
      </p:sp>
      <p:sp>
        <p:nvSpPr>
          <p:cNvPr id="64518" name="スライド番号プレースホルダー 1">
            <a:extLst>
              <a:ext uri="{FF2B5EF4-FFF2-40B4-BE49-F238E27FC236}">
                <a16:creationId xmlns:a16="http://schemas.microsoft.com/office/drawing/2014/main" id="{F1C6271A-E378-A2EE-8C92-93A979AD390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1363"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7013">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598613" indent="-227013">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5813" indent="-227013">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3013" indent="-227013"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0213" indent="-227013"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7413" indent="-227013"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4613" indent="-227013"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spcBef>
                <a:spcPct val="0"/>
              </a:spcBef>
              <a:buFontTx/>
              <a:buNone/>
            </a:pPr>
            <a:fld id="{005844F0-C593-4028-B1DA-52993DD3D5E0}" type="slidenum">
              <a:rPr lang="ja-JP" altLang="en-US" sz="1000" smtClean="0">
                <a:ea typeface="ＭＳ Ｐゴシック" panose="020B0600070205080204" pitchFamily="50" charset="-128"/>
              </a:rPr>
              <a:pPr>
                <a:spcBef>
                  <a:spcPct val="0"/>
                </a:spcBef>
                <a:buFontTx/>
                <a:buNone/>
              </a:pPr>
              <a:t>27</a:t>
            </a:fld>
            <a:endParaRPr lang="ja-JP" altLang="en-US" sz="1000">
              <a:ea typeface="ＭＳ Ｐゴシック" panose="020B0600070205080204" pitchFamily="50" charset="-128"/>
            </a:endParaRPr>
          </a:p>
        </p:txBody>
      </p:sp>
      <p:sp>
        <p:nvSpPr>
          <p:cNvPr id="15" name="角丸四角形 14">
            <a:extLst>
              <a:ext uri="{FF2B5EF4-FFF2-40B4-BE49-F238E27FC236}">
                <a16:creationId xmlns:a16="http://schemas.microsoft.com/office/drawing/2014/main" id="{2222DE0E-FE45-7F55-5BC1-54171D7649D2}"/>
              </a:ext>
            </a:extLst>
          </p:cNvPr>
          <p:cNvSpPr/>
          <p:nvPr/>
        </p:nvSpPr>
        <p:spPr bwMode="auto">
          <a:xfrm>
            <a:off x="442913" y="3490913"/>
            <a:ext cx="1903412" cy="909637"/>
          </a:xfrm>
          <a:prstGeom prst="roundRect">
            <a:avLst/>
          </a:prstGeom>
          <a:solidFill>
            <a:srgbClr val="00A8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750">
                <a:latin typeface="HG丸ｺﾞｼｯｸM-PRO" panose="020F0600000000000000" pitchFamily="50" charset="-128"/>
                <a:ea typeface="HG丸ｺﾞｼｯｸM-PRO" panose="020F0600000000000000" pitchFamily="50" charset="-128"/>
              </a:rPr>
              <a:t>子育てと家族の</a:t>
            </a:r>
            <a:br>
              <a:rPr lang="en-US" altLang="ja-JP" sz="1750">
                <a:latin typeface="HG丸ｺﾞｼｯｸM-PRO" panose="020F0600000000000000" pitchFamily="50" charset="-128"/>
                <a:ea typeface="HG丸ｺﾞｼｯｸM-PRO" panose="020F0600000000000000" pitchFamily="50" charset="-128"/>
              </a:rPr>
            </a:br>
            <a:r>
              <a:rPr lang="ja-JP" altLang="en-US" sz="1750">
                <a:latin typeface="HG丸ｺﾞｼｯｸM-PRO" panose="020F0600000000000000" pitchFamily="50" charset="-128"/>
                <a:ea typeface="HG丸ｺﾞｼｯｸM-PRO" panose="020F0600000000000000" pitchFamily="50" charset="-128"/>
              </a:rPr>
              <a:t>専門家の養成</a:t>
            </a:r>
          </a:p>
        </p:txBody>
      </p:sp>
      <p:sp>
        <p:nvSpPr>
          <p:cNvPr id="64520" name="テキスト ボックス 30">
            <a:extLst>
              <a:ext uri="{FF2B5EF4-FFF2-40B4-BE49-F238E27FC236}">
                <a16:creationId xmlns:a16="http://schemas.microsoft.com/office/drawing/2014/main" id="{AA3247FC-C9F0-4228-A7B1-522B40E01850}"/>
              </a:ext>
            </a:extLst>
          </p:cNvPr>
          <p:cNvSpPr txBox="1">
            <a:spLocks noChangeArrowheads="1"/>
          </p:cNvSpPr>
          <p:nvPr/>
        </p:nvSpPr>
        <p:spPr bwMode="auto">
          <a:xfrm>
            <a:off x="2522538" y="3582988"/>
            <a:ext cx="3990975"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spcBef>
                <a:spcPct val="0"/>
              </a:spcBef>
              <a:buFontTx/>
              <a:buNone/>
            </a:pPr>
            <a:r>
              <a:rPr lang="ja-JP" altLang="en-US" sz="1400">
                <a:latin typeface="HG丸ｺﾞｼｯｸM-PRO" panose="020F0600000000000000" pitchFamily="50" charset="-128"/>
              </a:rPr>
              <a:t>子育てと家族の育ちあいを支援する専門家</a:t>
            </a:r>
            <a:endParaRPr lang="en-US" altLang="ja-JP" sz="1400">
              <a:latin typeface="HG丸ｺﾞｼｯｸM-PRO" panose="020F0600000000000000" pitchFamily="50" charset="-128"/>
            </a:endParaRPr>
          </a:p>
          <a:p>
            <a:pPr>
              <a:spcBef>
                <a:spcPct val="0"/>
              </a:spcBef>
              <a:buFontTx/>
              <a:buNone/>
            </a:pPr>
            <a:r>
              <a:rPr lang="ja-JP" altLang="en-US" sz="1400">
                <a:latin typeface="HG丸ｺﾞｼｯｸM-PRO" panose="020F0600000000000000" pitchFamily="50" charset="-128"/>
              </a:rPr>
              <a:t>である</a:t>
            </a:r>
            <a:r>
              <a:rPr lang="en-US" altLang="ja-JP" sz="1400">
                <a:latin typeface="HG丸ｺﾞｼｯｸM-PRO" panose="020F0600000000000000" pitchFamily="50" charset="-128"/>
              </a:rPr>
              <a:t>CFC</a:t>
            </a:r>
            <a:r>
              <a:rPr lang="ja-JP" altLang="en-US" sz="1400">
                <a:latin typeface="HG丸ｺﾞｼｯｸM-PRO" panose="020F0600000000000000" pitchFamily="50" charset="-128"/>
              </a:rPr>
              <a:t>（ﾁｬｲﾙﾄﾞ･ﾌｧﾐﾘｰｺﾝｻﾙﾀﾝﾄ）の養成</a:t>
            </a:r>
            <a:endParaRPr lang="en-US" altLang="ja-JP" sz="1400">
              <a:latin typeface="HG丸ｺﾞｼｯｸM-PRO" panose="020F0600000000000000" pitchFamily="50" charset="-128"/>
            </a:endParaRPr>
          </a:p>
          <a:p>
            <a:pPr>
              <a:spcBef>
                <a:spcPct val="0"/>
              </a:spcBef>
              <a:buFontTx/>
              <a:buNone/>
            </a:pPr>
            <a:r>
              <a:rPr lang="ja-JP" altLang="en-US" sz="1400">
                <a:latin typeface="HG丸ｺﾞｼｯｸM-PRO" panose="020F0600000000000000" pitchFamily="50" charset="-128"/>
              </a:rPr>
              <a:t>・資格認定を行っています</a:t>
            </a:r>
            <a:endParaRPr lang="ja-JP" altLang="en-US" sz="1400">
              <a:ea typeface="ＭＳ Ｐゴシック" panose="020B0600070205080204" pitchFamily="50" charset="-128"/>
            </a:endParaRPr>
          </a:p>
        </p:txBody>
      </p:sp>
      <p:sp>
        <p:nvSpPr>
          <p:cNvPr id="32" name="角丸四角形 14">
            <a:extLst>
              <a:ext uri="{FF2B5EF4-FFF2-40B4-BE49-F238E27FC236}">
                <a16:creationId xmlns:a16="http://schemas.microsoft.com/office/drawing/2014/main" id="{666B5963-E0C6-850E-A293-B879B0553DE3}"/>
              </a:ext>
            </a:extLst>
          </p:cNvPr>
          <p:cNvSpPr/>
          <p:nvPr/>
        </p:nvSpPr>
        <p:spPr bwMode="auto">
          <a:xfrm>
            <a:off x="442913" y="4508500"/>
            <a:ext cx="1903412" cy="909638"/>
          </a:xfrm>
          <a:prstGeom prst="roundRect">
            <a:avLst/>
          </a:prstGeom>
          <a:solidFill>
            <a:srgbClr val="00A8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750">
                <a:latin typeface="HG丸ｺﾞｼｯｸM-PRO" panose="020F0600000000000000" pitchFamily="50" charset="-128"/>
                <a:ea typeface="HG丸ｺﾞｼｯｸM-PRO" panose="020F0600000000000000" pitchFamily="50" charset="-128"/>
              </a:rPr>
              <a:t>子育て講座の</a:t>
            </a:r>
            <a:endParaRPr lang="en-US" altLang="ja-JP" sz="1750">
              <a:latin typeface="HG丸ｺﾞｼｯｸM-PRO" panose="020F0600000000000000" pitchFamily="50" charset="-128"/>
              <a:ea typeface="HG丸ｺﾞｼｯｸM-PRO" panose="020F0600000000000000" pitchFamily="50" charset="-128"/>
            </a:endParaRPr>
          </a:p>
          <a:p>
            <a:pPr algn="ctr">
              <a:defRPr/>
            </a:pPr>
            <a:r>
              <a:rPr lang="ja-JP" altLang="en-US" sz="1750">
                <a:latin typeface="HG丸ｺﾞｼｯｸM-PRO" panose="020F0600000000000000" pitchFamily="50" charset="-128"/>
                <a:ea typeface="HG丸ｺﾞｼｯｸM-PRO" panose="020F0600000000000000" pitchFamily="50" charset="-128"/>
              </a:rPr>
              <a:t>提供</a:t>
            </a:r>
          </a:p>
        </p:txBody>
      </p:sp>
      <p:sp>
        <p:nvSpPr>
          <p:cNvPr id="64522" name="テキスト ボックス 32">
            <a:extLst>
              <a:ext uri="{FF2B5EF4-FFF2-40B4-BE49-F238E27FC236}">
                <a16:creationId xmlns:a16="http://schemas.microsoft.com/office/drawing/2014/main" id="{82FEEA76-6F84-102B-B151-52237F9D92D8}"/>
              </a:ext>
            </a:extLst>
          </p:cNvPr>
          <p:cNvSpPr txBox="1">
            <a:spLocks noChangeArrowheads="1"/>
          </p:cNvSpPr>
          <p:nvPr/>
        </p:nvSpPr>
        <p:spPr bwMode="auto">
          <a:xfrm>
            <a:off x="2522538" y="4594225"/>
            <a:ext cx="3990975"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spcBef>
                <a:spcPct val="0"/>
              </a:spcBef>
              <a:buFontTx/>
              <a:buNone/>
            </a:pPr>
            <a:r>
              <a:rPr lang="ja-JP" altLang="en-US" sz="1400">
                <a:latin typeface="HG丸ｺﾞｼｯｸM-PRO" panose="020F0600000000000000" pitchFamily="50" charset="-128"/>
              </a:rPr>
              <a:t>心配ごとも多い子育て期のパパママ向けに</a:t>
            </a:r>
            <a:endParaRPr lang="en-US" altLang="ja-JP" sz="1400">
              <a:latin typeface="HG丸ｺﾞｼｯｸM-PRO" panose="020F0600000000000000" pitchFamily="50" charset="-128"/>
            </a:endParaRPr>
          </a:p>
          <a:p>
            <a:pPr>
              <a:spcBef>
                <a:spcPct val="0"/>
              </a:spcBef>
              <a:buFontTx/>
              <a:buNone/>
            </a:pPr>
            <a:r>
              <a:rPr lang="ja-JP" altLang="en-US" sz="1400">
                <a:latin typeface="HG丸ｺﾞｼｯｸM-PRO" panose="020F0600000000000000" pitchFamily="50" charset="-128"/>
              </a:rPr>
              <a:t>楽しく学べる「子育て学講座」などを提供</a:t>
            </a:r>
            <a:endParaRPr lang="en-US" altLang="ja-JP" sz="1400">
              <a:latin typeface="HG丸ｺﾞｼｯｸM-PRO" panose="020F0600000000000000" pitchFamily="50" charset="-128"/>
            </a:endParaRPr>
          </a:p>
          <a:p>
            <a:pPr>
              <a:spcBef>
                <a:spcPct val="0"/>
              </a:spcBef>
              <a:buFontTx/>
              <a:buNone/>
            </a:pPr>
            <a:r>
              <a:rPr lang="ja-JP" altLang="en-US" sz="1400">
                <a:latin typeface="HG丸ｺﾞｼｯｸM-PRO" panose="020F0600000000000000" pitchFamily="50" charset="-128"/>
              </a:rPr>
              <a:t>しています</a:t>
            </a:r>
          </a:p>
        </p:txBody>
      </p:sp>
      <p:sp>
        <p:nvSpPr>
          <p:cNvPr id="34" name="角丸四角形 14">
            <a:extLst>
              <a:ext uri="{FF2B5EF4-FFF2-40B4-BE49-F238E27FC236}">
                <a16:creationId xmlns:a16="http://schemas.microsoft.com/office/drawing/2014/main" id="{97C9C7AF-5C34-0D55-2001-EEC36ED094D1}"/>
              </a:ext>
            </a:extLst>
          </p:cNvPr>
          <p:cNvSpPr/>
          <p:nvPr/>
        </p:nvSpPr>
        <p:spPr bwMode="auto">
          <a:xfrm>
            <a:off x="442913" y="5526088"/>
            <a:ext cx="1903412" cy="908050"/>
          </a:xfrm>
          <a:prstGeom prst="roundRect">
            <a:avLst/>
          </a:prstGeom>
          <a:solidFill>
            <a:srgbClr val="00A8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750">
                <a:latin typeface="HG丸ｺﾞｼｯｸM-PRO" panose="020F0600000000000000" pitchFamily="50" charset="-128"/>
                <a:ea typeface="HG丸ｺﾞｼｯｸM-PRO" panose="020F0600000000000000" pitchFamily="50" charset="-128"/>
              </a:rPr>
              <a:t>家族の育ちあい</a:t>
            </a:r>
            <a:endParaRPr lang="en-US" altLang="ja-JP" sz="1750">
              <a:latin typeface="HG丸ｺﾞｼｯｸM-PRO" panose="020F0600000000000000" pitchFamily="50" charset="-128"/>
              <a:ea typeface="HG丸ｺﾞｼｯｸM-PRO" panose="020F0600000000000000" pitchFamily="50" charset="-128"/>
            </a:endParaRPr>
          </a:p>
          <a:p>
            <a:pPr algn="ctr">
              <a:defRPr/>
            </a:pPr>
            <a:r>
              <a:rPr lang="ja-JP" altLang="en-US" sz="1750">
                <a:latin typeface="HG丸ｺﾞｼｯｸM-PRO" panose="020F0600000000000000" pitchFamily="50" charset="-128"/>
                <a:ea typeface="HG丸ｺﾞｼｯｸM-PRO" panose="020F0600000000000000" pitchFamily="50" charset="-128"/>
              </a:rPr>
              <a:t>の支援</a:t>
            </a:r>
          </a:p>
        </p:txBody>
      </p:sp>
      <p:sp>
        <p:nvSpPr>
          <p:cNvPr id="64524" name="テキスト ボックス 34">
            <a:extLst>
              <a:ext uri="{FF2B5EF4-FFF2-40B4-BE49-F238E27FC236}">
                <a16:creationId xmlns:a16="http://schemas.microsoft.com/office/drawing/2014/main" id="{C4CF62EA-1C87-1634-2D7A-9F4FDE33D43A}"/>
              </a:ext>
            </a:extLst>
          </p:cNvPr>
          <p:cNvSpPr txBox="1">
            <a:spLocks noChangeArrowheads="1"/>
          </p:cNvSpPr>
          <p:nvPr/>
        </p:nvSpPr>
        <p:spPr bwMode="auto">
          <a:xfrm>
            <a:off x="2513013" y="5476875"/>
            <a:ext cx="3989387"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spcBef>
                <a:spcPct val="0"/>
              </a:spcBef>
              <a:buFontTx/>
              <a:buNone/>
            </a:pPr>
            <a:r>
              <a:rPr lang="ja-JP" altLang="en-US" sz="1400">
                <a:latin typeface="HG丸ｺﾞｼｯｸM-PRO" panose="020F0600000000000000" pitchFamily="50" charset="-128"/>
              </a:rPr>
              <a:t>子育てや家族みんなの幸せのためには、家族の在り方を整えることが大切であるという考え方のもと、ファミリービルディングや子育て相談等の支援を行っています</a:t>
            </a:r>
            <a:endParaRPr lang="ja-JP" altLang="en-US" sz="1400">
              <a:ea typeface="ＭＳ Ｐゴシック" panose="020B0600070205080204" pitchFamily="50" charset="-128"/>
            </a:endParaRPr>
          </a:p>
        </p:txBody>
      </p:sp>
      <p:sp>
        <p:nvSpPr>
          <p:cNvPr id="36" name="コンテンツ プレースホルダー 2">
            <a:extLst>
              <a:ext uri="{FF2B5EF4-FFF2-40B4-BE49-F238E27FC236}">
                <a16:creationId xmlns:a16="http://schemas.microsoft.com/office/drawing/2014/main" id="{DF1D6092-BE58-503C-3988-8851FFF96AF7}"/>
              </a:ext>
            </a:extLst>
          </p:cNvPr>
          <p:cNvSpPr txBox="1">
            <a:spLocks/>
          </p:cNvSpPr>
          <p:nvPr/>
        </p:nvSpPr>
        <p:spPr bwMode="auto">
          <a:xfrm>
            <a:off x="225425" y="6540500"/>
            <a:ext cx="6407150" cy="660400"/>
          </a:xfrm>
          <a:prstGeom prst="rect">
            <a:avLst/>
          </a:prstGeom>
          <a:noFill/>
          <a:ln>
            <a:noFill/>
          </a:ln>
        </p:spPr>
        <p:txBody>
          <a:bodyPr lIns="114300" tIns="57150" rIns="114300" bIns="57150"/>
          <a:lstStyle>
            <a:lvl1pPr marL="273050" indent="-273050" algn="l" rtl="0" eaLnBrk="0" fontAlgn="base" hangingPunct="0">
              <a:spcBef>
                <a:spcPct val="20000"/>
              </a:spcBef>
              <a:spcAft>
                <a:spcPct val="0"/>
              </a:spcAft>
              <a:buFont typeface="Arial" panose="020B0604020202020204" pitchFamily="34" charset="0"/>
              <a:buChar char="•"/>
              <a:defRPr kumimoji="1" sz="2500" kern="1200">
                <a:solidFill>
                  <a:schemeClr val="tx1"/>
                </a:solidFill>
                <a:latin typeface="Arial" panose="020B0604020202020204" pitchFamily="34" charset="0"/>
                <a:ea typeface="HG丸ｺﾞｼｯｸM-PRO" panose="020F0600000000000000" pitchFamily="50" charset="-128"/>
                <a:cs typeface="+mn-cs"/>
              </a:defRPr>
            </a:lvl1pPr>
            <a:lvl2pPr marL="593725" indent="-228600" algn="l" rtl="0" eaLnBrk="0" fontAlgn="base" hangingPunct="0">
              <a:spcBef>
                <a:spcPct val="20000"/>
              </a:spcBef>
              <a:spcAft>
                <a:spcPct val="0"/>
              </a:spcAft>
              <a:buFont typeface="Arial" panose="020B0604020202020204" pitchFamily="34" charset="0"/>
              <a:buChar char="–"/>
              <a:defRPr kumimoji="1" sz="2200" kern="1200">
                <a:solidFill>
                  <a:schemeClr val="tx1"/>
                </a:solidFill>
                <a:latin typeface="Arial" panose="020B0604020202020204" pitchFamily="34" charset="0"/>
                <a:ea typeface="HG丸ｺﾞｼｯｸM-PRO" panose="020F0600000000000000" pitchFamily="50" charset="-128"/>
                <a:cs typeface="+mn-cs"/>
              </a:defRPr>
            </a:lvl2pPr>
            <a:lvl3pPr marL="914400" indent="-182563" algn="l" rtl="0" eaLnBrk="0" fontAlgn="base" hangingPunct="0">
              <a:spcBef>
                <a:spcPct val="20000"/>
              </a:spcBef>
              <a:spcAft>
                <a:spcPct val="0"/>
              </a:spcAft>
              <a:buFont typeface="Arial" panose="020B0604020202020204" pitchFamily="34" charset="0"/>
              <a:buChar char="•"/>
              <a:defRPr kumimoji="1" sz="1900" kern="1200">
                <a:solidFill>
                  <a:schemeClr val="tx1"/>
                </a:solidFill>
                <a:latin typeface="Arial" panose="020B0604020202020204" pitchFamily="34" charset="0"/>
                <a:ea typeface="HG丸ｺﾞｼｯｸM-PRO" panose="020F0600000000000000" pitchFamily="50" charset="-128"/>
                <a:cs typeface="+mn-cs"/>
              </a:defRPr>
            </a:lvl3pPr>
            <a:lvl4pPr marL="1279525" indent="-182563" algn="l" rtl="0" eaLnBrk="0" fontAlgn="base" hangingPunct="0">
              <a:spcBef>
                <a:spcPct val="20000"/>
              </a:spcBef>
              <a:spcAft>
                <a:spcPct val="0"/>
              </a:spcAft>
              <a:buFont typeface="Arial" panose="020B0604020202020204" pitchFamily="34" charset="0"/>
              <a:buChar char="–"/>
              <a:defRPr kumimoji="1" sz="1600" kern="1200">
                <a:solidFill>
                  <a:schemeClr val="tx1"/>
                </a:solidFill>
                <a:latin typeface="Arial" panose="020B0604020202020204" pitchFamily="34" charset="0"/>
                <a:ea typeface="HG丸ｺﾞｼｯｸM-PRO" panose="020F0600000000000000" pitchFamily="50" charset="-128"/>
                <a:cs typeface="+mn-cs"/>
              </a:defRPr>
            </a:lvl4pPr>
            <a:lvl5pPr marL="1644650" indent="-182563" algn="l" rtl="0" eaLnBrk="0" fontAlgn="base" hangingPunct="0">
              <a:spcBef>
                <a:spcPct val="20000"/>
              </a:spcBef>
              <a:spcAft>
                <a:spcPct val="0"/>
              </a:spcAft>
              <a:buFont typeface="Arial" panose="020B0604020202020204" pitchFamily="34" charset="0"/>
              <a:buChar char="»"/>
              <a:defRPr kumimoji="1" sz="1600" kern="1200">
                <a:solidFill>
                  <a:schemeClr val="tx1"/>
                </a:solidFill>
                <a:latin typeface="Arial" panose="020B0604020202020204" pitchFamily="34" charset="0"/>
                <a:ea typeface="HG丸ｺﾞｼｯｸM-PRO" panose="020F0600000000000000" pitchFamily="50" charset="-128"/>
                <a:cs typeface="+mn-cs"/>
              </a:defRPr>
            </a:lvl5pPr>
            <a:lvl6pPr marL="2011688" indent="-182881" algn="l" defTabSz="731524" rtl="0" eaLnBrk="1" latinLnBrk="0" hangingPunct="1">
              <a:spcBef>
                <a:spcPct val="20000"/>
              </a:spcBef>
              <a:buFont typeface="Arial" pitchFamily="34" charset="0"/>
              <a:buChar char="•"/>
              <a:defRPr kumimoji="1" sz="1600" kern="1200">
                <a:solidFill>
                  <a:schemeClr val="tx1"/>
                </a:solidFill>
                <a:latin typeface="+mn-lt"/>
                <a:ea typeface="+mn-ea"/>
                <a:cs typeface="+mn-cs"/>
              </a:defRPr>
            </a:lvl6pPr>
            <a:lvl7pPr marL="2377451" indent="-182881" algn="l" defTabSz="731524" rtl="0" eaLnBrk="1" latinLnBrk="0" hangingPunct="1">
              <a:spcBef>
                <a:spcPct val="20000"/>
              </a:spcBef>
              <a:buFont typeface="Arial" pitchFamily="34" charset="0"/>
              <a:buChar char="•"/>
              <a:defRPr kumimoji="1" sz="1600" kern="1200">
                <a:solidFill>
                  <a:schemeClr val="tx1"/>
                </a:solidFill>
                <a:latin typeface="+mn-lt"/>
                <a:ea typeface="+mn-ea"/>
                <a:cs typeface="+mn-cs"/>
              </a:defRPr>
            </a:lvl7pPr>
            <a:lvl8pPr marL="2743212" indent="-182881" algn="l" defTabSz="731524" rtl="0" eaLnBrk="1" latinLnBrk="0" hangingPunct="1">
              <a:spcBef>
                <a:spcPct val="20000"/>
              </a:spcBef>
              <a:buFont typeface="Arial" pitchFamily="34" charset="0"/>
              <a:buChar char="•"/>
              <a:defRPr kumimoji="1" sz="1600" kern="1200">
                <a:solidFill>
                  <a:schemeClr val="tx1"/>
                </a:solidFill>
                <a:latin typeface="+mn-lt"/>
                <a:ea typeface="+mn-ea"/>
                <a:cs typeface="+mn-cs"/>
              </a:defRPr>
            </a:lvl8pPr>
            <a:lvl9pPr marL="3108974" indent="-182881" algn="l" defTabSz="731524" rtl="0" eaLnBrk="1" latinLnBrk="0" hangingPunct="1">
              <a:spcBef>
                <a:spcPct val="20000"/>
              </a:spcBef>
              <a:buFont typeface="Arial" pitchFamily="34" charset="0"/>
              <a:buChar char="•"/>
              <a:defRPr kumimoji="1" sz="1600" kern="1200">
                <a:solidFill>
                  <a:schemeClr val="tx1"/>
                </a:solidFill>
                <a:latin typeface="+mn-lt"/>
                <a:ea typeface="+mn-ea"/>
                <a:cs typeface="+mn-cs"/>
              </a:defRPr>
            </a:lvl9pPr>
          </a:lstStyle>
          <a:p>
            <a:pPr marL="0" indent="0">
              <a:lnSpc>
                <a:spcPct val="150000"/>
              </a:lnSpc>
              <a:buFont typeface="Arial" panose="020B0604020202020204" pitchFamily="34" charset="0"/>
              <a:buNone/>
              <a:defRPr/>
            </a:pPr>
            <a:r>
              <a:rPr lang="ja-JP" altLang="en-US" b="1">
                <a:latin typeface="Arial" charset="0"/>
              </a:rPr>
              <a:t>当園と協会の提携内容</a:t>
            </a:r>
            <a:endParaRPr lang="en-US" altLang="ja-JP" b="1">
              <a:latin typeface="Arial" charset="0"/>
            </a:endParaRPr>
          </a:p>
          <a:p>
            <a:pPr marL="342903" indent="-342903">
              <a:lnSpc>
                <a:spcPct val="150000"/>
              </a:lnSpc>
              <a:buFont typeface="Wingdings" panose="05000000000000000000" pitchFamily="2" charset="2"/>
              <a:buChar char="l"/>
              <a:defRPr/>
            </a:pPr>
            <a:endParaRPr lang="en-US" altLang="ja-JP" b="1">
              <a:latin typeface="Arial" charset="0"/>
            </a:endParaRPr>
          </a:p>
          <a:p>
            <a:pPr marL="342903" indent="-342903">
              <a:lnSpc>
                <a:spcPct val="150000"/>
              </a:lnSpc>
              <a:buFont typeface="Wingdings" panose="05000000000000000000" pitchFamily="2" charset="2"/>
              <a:buChar char="l"/>
              <a:defRPr/>
            </a:pPr>
            <a:endParaRPr lang="en-US" altLang="ja-JP" b="1">
              <a:latin typeface="Arial" charset="0"/>
            </a:endParaRPr>
          </a:p>
          <a:p>
            <a:pPr marL="0" indent="0">
              <a:lnSpc>
                <a:spcPct val="150000"/>
              </a:lnSpc>
              <a:buFont typeface="Arial" panose="020B0604020202020204" pitchFamily="34" charset="0"/>
              <a:buNone/>
              <a:defRPr/>
            </a:pPr>
            <a:endParaRPr lang="en-US" altLang="ja-JP" b="1">
              <a:latin typeface="Arial" charset="0"/>
            </a:endParaRPr>
          </a:p>
          <a:p>
            <a:pPr marL="0" indent="0">
              <a:lnSpc>
                <a:spcPct val="150000"/>
              </a:lnSpc>
              <a:buFont typeface="Arial" panose="020B0604020202020204" pitchFamily="34" charset="0"/>
              <a:buNone/>
              <a:defRPr/>
            </a:pPr>
            <a:endParaRPr lang="en-US" altLang="ja-JP" b="1">
              <a:latin typeface="Arial" charset="0"/>
            </a:endParaRPr>
          </a:p>
          <a:p>
            <a:pPr marL="0" indent="0">
              <a:lnSpc>
                <a:spcPct val="150000"/>
              </a:lnSpc>
              <a:buFont typeface="Arial" panose="020B0604020202020204" pitchFamily="34" charset="0"/>
              <a:buNone/>
              <a:defRPr/>
            </a:pPr>
            <a:endParaRPr lang="en-US" altLang="ja-JP" b="1">
              <a:latin typeface="Arial" charset="0"/>
            </a:endParaRPr>
          </a:p>
          <a:p>
            <a:pPr marL="0" indent="0">
              <a:lnSpc>
                <a:spcPct val="150000"/>
              </a:lnSpc>
              <a:buFont typeface="Arial" panose="020B0604020202020204" pitchFamily="34" charset="0"/>
              <a:buNone/>
              <a:defRPr/>
            </a:pPr>
            <a:endParaRPr lang="en-US" altLang="ja-JP" b="1">
              <a:latin typeface="Arial" charset="0"/>
            </a:endParaRPr>
          </a:p>
          <a:p>
            <a:pPr marL="0" indent="0">
              <a:lnSpc>
                <a:spcPct val="150000"/>
              </a:lnSpc>
              <a:buFont typeface="Arial" panose="020B0604020202020204" pitchFamily="34" charset="0"/>
              <a:buNone/>
              <a:defRPr/>
            </a:pPr>
            <a:endParaRPr lang="en-US" altLang="ja-JP" b="1">
              <a:latin typeface="Arial" charset="0"/>
            </a:endParaRPr>
          </a:p>
          <a:p>
            <a:pPr marL="342903" indent="-342903">
              <a:lnSpc>
                <a:spcPct val="150000"/>
              </a:lnSpc>
              <a:buFont typeface="Wingdings" panose="05000000000000000000" pitchFamily="2" charset="2"/>
              <a:buChar char="l"/>
              <a:defRPr/>
            </a:pPr>
            <a:endParaRPr lang="en-US" altLang="ja-JP" b="1">
              <a:latin typeface="Arial" charset="0"/>
            </a:endParaRPr>
          </a:p>
        </p:txBody>
      </p:sp>
      <p:sp>
        <p:nvSpPr>
          <p:cNvPr id="68622" name="テキスト ボックス 37">
            <a:extLst>
              <a:ext uri="{FF2B5EF4-FFF2-40B4-BE49-F238E27FC236}">
                <a16:creationId xmlns:a16="http://schemas.microsoft.com/office/drawing/2014/main" id="{5A528CF1-A9AE-8850-ECEB-CDEE473248A3}"/>
              </a:ext>
            </a:extLst>
          </p:cNvPr>
          <p:cNvSpPr txBox="1">
            <a:spLocks noChangeArrowheads="1"/>
          </p:cNvSpPr>
          <p:nvPr/>
        </p:nvSpPr>
        <p:spPr bwMode="auto">
          <a:xfrm>
            <a:off x="38100" y="8620125"/>
            <a:ext cx="7024688" cy="503238"/>
          </a:xfrm>
          <a:prstGeom prst="rect">
            <a:avLst/>
          </a:prstGeom>
          <a:noFill/>
          <a:ln>
            <a:noFill/>
          </a:ln>
        </p:spPr>
        <p:txBody>
          <a:bodyPr>
            <a:spAutoFit/>
          </a:bodyPr>
          <a:lstStyle>
            <a:lvl1pPr marL="171450" indent="-171450">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nSpc>
                <a:spcPts val="1600"/>
              </a:lnSpc>
              <a:buFont typeface="Wingdings" panose="05000000000000000000" pitchFamily="2" charset="2"/>
              <a:buChar char="ü"/>
              <a:defRPr/>
            </a:pPr>
            <a:r>
              <a:rPr lang="ja-JP" altLang="en-US" sz="1500" b="1">
                <a:latin typeface="HG丸ｺﾞｼｯｸM-PRO" panose="020F0600000000000000" pitchFamily="50" charset="-128"/>
                <a:ea typeface="HG丸ｺﾞｼｯｸM-PRO" panose="020F0600000000000000" pitchFamily="50" charset="-128"/>
              </a:rPr>
              <a:t>詳しくは</a:t>
            </a:r>
            <a:r>
              <a:rPr lang="ja-JP" altLang="en-US" sz="1500" b="1" u="sng">
                <a:latin typeface="HG丸ｺﾞｼｯｸM-PRO" panose="020F0600000000000000" pitchFamily="50" charset="-128"/>
                <a:ea typeface="HG丸ｺﾞｼｯｸM-PRO" panose="020F0600000000000000" pitchFamily="50" charset="-128"/>
              </a:rPr>
              <a:t>「子育て学」</a:t>
            </a:r>
            <a:r>
              <a:rPr lang="ja-JP" altLang="en-US" sz="1500" b="1">
                <a:latin typeface="HG丸ｺﾞｼｯｸM-PRO" panose="020F0600000000000000" pitchFamily="50" charset="-128"/>
                <a:ea typeface="HG丸ｺﾞｼｯｸM-PRO" panose="020F0600000000000000" pitchFamily="50" charset="-128"/>
              </a:rPr>
              <a:t>で検索いただきますと、ホームページや</a:t>
            </a:r>
            <a:r>
              <a:rPr lang="en-US" altLang="ja-JP" sz="1500" b="1">
                <a:latin typeface="HG丸ｺﾞｼｯｸM-PRO" panose="020F0600000000000000" pitchFamily="50" charset="-128"/>
                <a:ea typeface="HG丸ｺﾞｼｯｸM-PRO" panose="020F0600000000000000" pitchFamily="50" charset="-128"/>
              </a:rPr>
              <a:t>Facebook</a:t>
            </a:r>
            <a:r>
              <a:rPr lang="ja-JP" altLang="en-US" sz="1500" b="1">
                <a:latin typeface="HG丸ｺﾞｼｯｸM-PRO" panose="020F0600000000000000" pitchFamily="50" charset="-128"/>
                <a:ea typeface="HG丸ｺﾞｼｯｸM-PRO" panose="020F0600000000000000" pitchFamily="50" charset="-128"/>
              </a:rPr>
              <a:t>・</a:t>
            </a:r>
            <a:r>
              <a:rPr lang="en-US" altLang="ja-JP" sz="1500" b="1">
                <a:latin typeface="HG丸ｺﾞｼｯｸM-PRO" panose="020F0600000000000000" pitchFamily="50" charset="-128"/>
                <a:ea typeface="HG丸ｺﾞｼｯｸM-PRO" panose="020F0600000000000000" pitchFamily="50" charset="-128"/>
              </a:rPr>
              <a:t>Twitter</a:t>
            </a:r>
            <a:r>
              <a:rPr lang="ja-JP" altLang="en-US" sz="1500" b="1">
                <a:latin typeface="HG丸ｺﾞｼｯｸM-PRO" panose="020F0600000000000000" pitchFamily="50" charset="-128"/>
                <a:ea typeface="HG丸ｺﾞｼｯｸM-PRO" panose="020F0600000000000000" pitchFamily="50" charset="-128"/>
              </a:rPr>
              <a:t>・</a:t>
            </a:r>
            <a:r>
              <a:rPr lang="en-US" altLang="ja-JP" sz="1500" b="1">
                <a:latin typeface="HG丸ｺﾞｼｯｸM-PRO" panose="020F0600000000000000" pitchFamily="50" charset="-128"/>
                <a:ea typeface="HG丸ｺﾞｼｯｸM-PRO" panose="020F0600000000000000" pitchFamily="50" charset="-128"/>
              </a:rPr>
              <a:t>Instagram</a:t>
            </a:r>
            <a:r>
              <a:rPr lang="ja-JP" altLang="en-US" sz="1500" b="1">
                <a:latin typeface="HG丸ｺﾞｼｯｸM-PRO" panose="020F0600000000000000" pitchFamily="50" charset="-128"/>
                <a:ea typeface="HG丸ｺﾞｼｯｸM-PRO" panose="020F0600000000000000" pitchFamily="50" charset="-128"/>
              </a:rPr>
              <a:t>で活動の詳しい内容がご覧になれます。</a:t>
            </a:r>
            <a:endParaRPr lang="ja-JP" altLang="en-US" sz="1500" b="1">
              <a:highlight>
                <a:srgbClr val="FFFF00"/>
              </a:highlight>
              <a:latin typeface="HG丸ｺﾞｼｯｸM-PRO" panose="020F0600000000000000" pitchFamily="50" charset="-128"/>
              <a:ea typeface="HG丸ｺﾞｼｯｸM-PRO" panose="020F0600000000000000" pitchFamily="50"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タイトル 1">
            <a:extLst>
              <a:ext uri="{FF2B5EF4-FFF2-40B4-BE49-F238E27FC236}">
                <a16:creationId xmlns:a16="http://schemas.microsoft.com/office/drawing/2014/main" id="{3A2992D9-CF0F-92BF-B538-67661E6FECF7}"/>
              </a:ext>
            </a:extLst>
          </p:cNvPr>
          <p:cNvSpPr>
            <a:spLocks noGrp="1"/>
          </p:cNvSpPr>
          <p:nvPr>
            <p:ph type="title"/>
          </p:nvPr>
        </p:nvSpPr>
        <p:spPr>
          <a:xfrm>
            <a:off x="0" y="36513"/>
            <a:ext cx="6858000" cy="1233487"/>
          </a:xfrm>
        </p:spPr>
        <p:txBody>
          <a:bodyPr/>
          <a:lstStyle/>
          <a:p>
            <a:r>
              <a:rPr lang="en-US" altLang="ja-JP" sz="2400">
                <a:latin typeface="Meiryo UI" panose="020B0604030504040204" pitchFamily="50" charset="-128"/>
                <a:ea typeface="Meiryo UI" panose="020B0604030504040204" pitchFamily="50" charset="-128"/>
              </a:rPr>
              <a:t>1.</a:t>
            </a:r>
            <a:r>
              <a:rPr lang="ja-JP" altLang="en-US" sz="2400">
                <a:latin typeface="Meiryo UI" panose="020B0604030504040204" pitchFamily="50" charset="-128"/>
                <a:ea typeface="Meiryo UI" panose="020B0604030504040204" pitchFamily="50" charset="-128"/>
              </a:rPr>
              <a:t>　私たちのビジョン、園運営理念</a:t>
            </a:r>
          </a:p>
        </p:txBody>
      </p:sp>
      <p:sp>
        <p:nvSpPr>
          <p:cNvPr id="10" name="角丸四角形 3">
            <a:extLst>
              <a:ext uri="{FF2B5EF4-FFF2-40B4-BE49-F238E27FC236}">
                <a16:creationId xmlns:a16="http://schemas.microsoft.com/office/drawing/2014/main" id="{E667EA16-E318-B9F6-CD35-9FD646D3A84C}"/>
              </a:ext>
            </a:extLst>
          </p:cNvPr>
          <p:cNvSpPr>
            <a:spLocks noChangeArrowheads="1"/>
          </p:cNvSpPr>
          <p:nvPr/>
        </p:nvSpPr>
        <p:spPr bwMode="auto">
          <a:xfrm>
            <a:off x="438150" y="3398838"/>
            <a:ext cx="5995988" cy="1141412"/>
          </a:xfrm>
          <a:prstGeom prst="roundRect">
            <a:avLst>
              <a:gd name="adj" fmla="val 0"/>
            </a:avLst>
          </a:prstGeom>
          <a:solidFill>
            <a:schemeClr val="bg1"/>
          </a:solidFill>
          <a:ln w="28575">
            <a:solidFill>
              <a:schemeClr val="tx2">
                <a:lumMod val="40000"/>
                <a:lumOff val="60000"/>
              </a:schemeClr>
            </a:solidFill>
          </a:ln>
        </p:spPr>
        <p:txBody>
          <a:bodyPr anchor="ct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342900" indent="-247650">
              <a:lnSpc>
                <a:spcPct val="150000"/>
              </a:lnSpc>
              <a:buFont typeface="+mj-lt"/>
              <a:buAutoNum type="arabicPeriod"/>
              <a:defRPr/>
            </a:pPr>
            <a:r>
              <a:rPr lang="ja-JP" altLang="en-US" sz="1200">
                <a:latin typeface="Meiryo UI" panose="020B0604030504040204" pitchFamily="50" charset="-128"/>
                <a:ea typeface="Meiryo UI" panose="020B0604030504040204" pitchFamily="50" charset="-128"/>
              </a:rPr>
              <a:t>すべての子どもには、無限の可能性があります。私たちは、それを引き出し「その子らしさと自ら伸びるチカラ」を育みます。</a:t>
            </a:r>
            <a:endParaRPr lang="en-US" altLang="ja-JP" sz="1200">
              <a:latin typeface="Meiryo UI" panose="020B0604030504040204" pitchFamily="50" charset="-128"/>
              <a:ea typeface="Meiryo UI" panose="020B0604030504040204" pitchFamily="50" charset="-128"/>
            </a:endParaRPr>
          </a:p>
          <a:p>
            <a:pPr marL="342900" indent="-247650">
              <a:lnSpc>
                <a:spcPct val="150000"/>
              </a:lnSpc>
              <a:buFont typeface="+mj-lt"/>
              <a:buAutoNum type="arabicPeriod"/>
              <a:defRPr/>
            </a:pPr>
            <a:r>
              <a:rPr lang="ja-JP" altLang="en-US" sz="1200">
                <a:latin typeface="Meiryo UI" panose="020B0604030504040204" pitchFamily="50" charset="-128"/>
                <a:ea typeface="Meiryo UI" panose="020B0604030504040204" pitchFamily="50" charset="-128"/>
              </a:rPr>
              <a:t>私たちは、「子育てに頑張る保護者様や家族の成長」に、寄り添い支援する</a:t>
            </a:r>
            <a:endParaRPr lang="en-US" altLang="ja-JP" sz="1200">
              <a:latin typeface="Meiryo UI" panose="020B0604030504040204" pitchFamily="50" charset="-128"/>
              <a:ea typeface="Meiryo UI" panose="020B0604030504040204" pitchFamily="50" charset="-128"/>
            </a:endParaRPr>
          </a:p>
          <a:p>
            <a:pPr marL="95250">
              <a:lnSpc>
                <a:spcPct val="150000"/>
              </a:lnSpc>
              <a:defRPr/>
            </a:pPr>
            <a:r>
              <a:rPr lang="ja-JP" altLang="en-US" sz="1200">
                <a:latin typeface="Meiryo UI" panose="020B0604030504040204" pitchFamily="50" charset="-128"/>
                <a:ea typeface="Meiryo UI" panose="020B0604030504040204" pitchFamily="50" charset="-128"/>
              </a:rPr>
              <a:t>　　存在であり続けます。</a:t>
            </a:r>
            <a:endParaRPr lang="ja-JP" altLang="en-US" sz="1400">
              <a:latin typeface="Meiryo UI" panose="020B0604030504040204" pitchFamily="50" charset="-128"/>
              <a:ea typeface="Meiryo UI" panose="020B0604030504040204" pitchFamily="50" charset="-128"/>
            </a:endParaRPr>
          </a:p>
        </p:txBody>
      </p:sp>
      <p:pic>
        <p:nvPicPr>
          <p:cNvPr id="12" name="図 3">
            <a:extLst>
              <a:ext uri="{FF2B5EF4-FFF2-40B4-BE49-F238E27FC236}">
                <a16:creationId xmlns:a16="http://schemas.microsoft.com/office/drawing/2014/main" id="{B0C640DC-668B-AEBE-CF6E-7FB5C10F092B}"/>
              </a:ext>
            </a:extLst>
          </p:cNvPr>
          <p:cNvPicPr>
            <a:picLocks noChangeAspect="1"/>
          </p:cNvPicPr>
          <p:nvPr/>
        </p:nvPicPr>
        <p:blipFill>
          <a:blip r:embed="rId3"/>
          <a:srcRect/>
          <a:stretch>
            <a:fillRect/>
          </a:stretch>
        </p:blipFill>
        <p:spPr bwMode="auto">
          <a:xfrm>
            <a:off x="1147763" y="1766888"/>
            <a:ext cx="5286375" cy="804862"/>
          </a:xfrm>
          <a:prstGeom prst="rect">
            <a:avLst/>
          </a:prstGeom>
          <a:noFill/>
          <a:ln w="9525">
            <a:solidFill>
              <a:schemeClr val="tx2">
                <a:lumMod val="40000"/>
                <a:lumOff val="60000"/>
              </a:schemeClr>
            </a:solidFill>
            <a:miter lim="800000"/>
            <a:headEnd/>
            <a:tailEnd/>
          </a:ln>
        </p:spPr>
      </p:pic>
      <p:sp>
        <p:nvSpPr>
          <p:cNvPr id="13" name="角丸四角形 12">
            <a:extLst>
              <a:ext uri="{FF2B5EF4-FFF2-40B4-BE49-F238E27FC236}">
                <a16:creationId xmlns:a16="http://schemas.microsoft.com/office/drawing/2014/main" id="{EE13CFCC-6CAD-B028-5896-8467C9BA937D}"/>
              </a:ext>
            </a:extLst>
          </p:cNvPr>
          <p:cNvSpPr/>
          <p:nvPr/>
        </p:nvSpPr>
        <p:spPr>
          <a:xfrm>
            <a:off x="403225" y="1766888"/>
            <a:ext cx="3744913" cy="804862"/>
          </a:xfrm>
          <a:prstGeom prst="roundRect">
            <a:avLst>
              <a:gd name="adj" fmla="val 0"/>
            </a:avLst>
          </a:prstGeom>
          <a:solidFill>
            <a:schemeClr val="bg1"/>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ts val="1900"/>
              </a:lnSpc>
              <a:defRPr/>
            </a:pPr>
            <a:r>
              <a:rPr lang="ja-JP" altLang="en-US" sz="1400">
                <a:solidFill>
                  <a:schemeClr val="tx1"/>
                </a:solidFill>
                <a:latin typeface="Meiryo UI" panose="020B0604030504040204" pitchFamily="50" charset="-128"/>
                <a:ea typeface="Meiryo UI" panose="020B0604030504040204" pitchFamily="50" charset="-128"/>
              </a:rPr>
              <a:t>「子育てに関わる保護者や人の成長」と</a:t>
            </a:r>
            <a:endParaRPr lang="en-US" altLang="ja-JP" sz="1400">
              <a:solidFill>
                <a:schemeClr val="tx1"/>
              </a:solidFill>
              <a:latin typeface="Meiryo UI" panose="020B0604030504040204" pitchFamily="50" charset="-128"/>
              <a:ea typeface="Meiryo UI" panose="020B0604030504040204" pitchFamily="50" charset="-128"/>
            </a:endParaRPr>
          </a:p>
          <a:p>
            <a:pPr algn="ctr">
              <a:lnSpc>
                <a:spcPts val="1900"/>
              </a:lnSpc>
              <a:defRPr/>
            </a:pPr>
            <a:r>
              <a:rPr lang="ja-JP" altLang="en-US" sz="1400">
                <a:solidFill>
                  <a:schemeClr val="tx1"/>
                </a:solidFill>
                <a:latin typeface="Meiryo UI" panose="020B0604030504040204" pitchFamily="50" charset="-128"/>
                <a:ea typeface="Meiryo UI" panose="020B0604030504040204" pitchFamily="50" charset="-128"/>
              </a:rPr>
              <a:t>「豊かな心と言葉を持つ子どもたちの育成」</a:t>
            </a:r>
            <a:endParaRPr lang="en-US" altLang="ja-JP" sz="1400">
              <a:solidFill>
                <a:schemeClr val="tx1"/>
              </a:solidFill>
              <a:latin typeface="Meiryo UI" panose="020B0604030504040204" pitchFamily="50" charset="-128"/>
              <a:ea typeface="Meiryo UI" panose="020B0604030504040204" pitchFamily="50" charset="-128"/>
            </a:endParaRPr>
          </a:p>
          <a:p>
            <a:pPr algn="ctr">
              <a:lnSpc>
                <a:spcPts val="1900"/>
              </a:lnSpc>
              <a:defRPr/>
            </a:pPr>
            <a:r>
              <a:rPr lang="ja-JP" altLang="en-US" sz="1400">
                <a:solidFill>
                  <a:schemeClr val="tx1"/>
                </a:solidFill>
                <a:latin typeface="Meiryo UI" panose="020B0604030504040204" pitchFamily="50" charset="-128"/>
                <a:ea typeface="Meiryo UI" panose="020B0604030504040204" pitchFamily="50" charset="-128"/>
              </a:rPr>
              <a:t>を実現し、人を大切にする社会を目指す</a:t>
            </a:r>
          </a:p>
        </p:txBody>
      </p:sp>
      <p:sp>
        <p:nvSpPr>
          <p:cNvPr id="19462" name="正方形/長方形 1">
            <a:extLst>
              <a:ext uri="{FF2B5EF4-FFF2-40B4-BE49-F238E27FC236}">
                <a16:creationId xmlns:a16="http://schemas.microsoft.com/office/drawing/2014/main" id="{4186098B-6F4D-630B-3CB0-566F4ACF0868}"/>
              </a:ext>
            </a:extLst>
          </p:cNvPr>
          <p:cNvSpPr>
            <a:spLocks noChangeArrowheads="1"/>
          </p:cNvSpPr>
          <p:nvPr/>
        </p:nvSpPr>
        <p:spPr bwMode="auto">
          <a:xfrm>
            <a:off x="409575" y="2535238"/>
            <a:ext cx="6037263" cy="31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nSpc>
                <a:spcPct val="150000"/>
              </a:lnSpc>
              <a:spcBef>
                <a:spcPct val="0"/>
              </a:spcBef>
              <a:buFontTx/>
              <a:buNone/>
            </a:pPr>
            <a:r>
              <a:rPr lang="ja-JP" altLang="en-US" sz="1100">
                <a:solidFill>
                  <a:srgbClr val="131313"/>
                </a:solidFill>
                <a:latin typeface="Meiryo UI" panose="020B0604030504040204" pitchFamily="50" charset="-128"/>
                <a:ea typeface="Meiryo UI" panose="020B0604030504040204" pitchFamily="50" charset="-128"/>
              </a:rPr>
              <a:t>私たちは「子育てに関わる大人の成長」にも想いをもって取り組んでいる団体です。</a:t>
            </a:r>
            <a:endParaRPr lang="ja-JP" altLang="en-US" sz="1100">
              <a:latin typeface="Meiryo UI" panose="020B0604030504040204" pitchFamily="50" charset="-128"/>
              <a:ea typeface="Meiryo UI" panose="020B0604030504040204" pitchFamily="50" charset="-128"/>
            </a:endParaRPr>
          </a:p>
        </p:txBody>
      </p:sp>
      <p:sp>
        <p:nvSpPr>
          <p:cNvPr id="19463" name="正方形/長方形 2">
            <a:extLst>
              <a:ext uri="{FF2B5EF4-FFF2-40B4-BE49-F238E27FC236}">
                <a16:creationId xmlns:a16="http://schemas.microsoft.com/office/drawing/2014/main" id="{7CB5B374-E690-F3AE-C27C-2F361C4F70CB}"/>
              </a:ext>
            </a:extLst>
          </p:cNvPr>
          <p:cNvSpPr>
            <a:spLocks noChangeArrowheads="1"/>
          </p:cNvSpPr>
          <p:nvPr/>
        </p:nvSpPr>
        <p:spPr bwMode="auto">
          <a:xfrm>
            <a:off x="415925" y="5097463"/>
            <a:ext cx="6030913" cy="2497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nSpc>
                <a:spcPts val="1900"/>
              </a:lnSpc>
              <a:spcBef>
                <a:spcPct val="0"/>
              </a:spcBef>
              <a:buFontTx/>
              <a:buNone/>
            </a:pPr>
            <a:r>
              <a:rPr lang="ja-JP" altLang="en-US" sz="1100">
                <a:latin typeface="Meiryo UI" panose="020B0604030504040204" pitchFamily="50" charset="-128"/>
                <a:ea typeface="Meiryo UI" panose="020B0604030504040204" pitchFamily="50" charset="-128"/>
              </a:rPr>
              <a:t>　</a:t>
            </a:r>
            <a:r>
              <a:rPr lang="en-US" altLang="ja-JP" sz="1100">
                <a:latin typeface="Meiryo UI" panose="020B0604030504040204" pitchFamily="50" charset="-128"/>
                <a:ea typeface="Meiryo UI" panose="020B0604030504040204" pitchFamily="50" charset="-128"/>
              </a:rPr>
              <a:t>4000</a:t>
            </a:r>
            <a:r>
              <a:rPr lang="ja-JP" altLang="en-US" sz="1100">
                <a:latin typeface="Meiryo UI" panose="020B0604030504040204" pitchFamily="50" charset="-128"/>
                <a:ea typeface="Meiryo UI" panose="020B0604030504040204" pitchFamily="50" charset="-128"/>
              </a:rPr>
              <a:t>組以上の親子に接してきた経験から、確信を持って言えることがあります。それは「すべての子どもには、無限の可能性がある」ということ。社名のアイ・エス・シーは、</a:t>
            </a:r>
            <a:r>
              <a:rPr lang="en-US" altLang="ja-JP" sz="1100">
                <a:latin typeface="Meiryo UI" panose="020B0604030504040204" pitchFamily="50" charset="-128"/>
                <a:ea typeface="Meiryo UI" panose="020B0604030504040204" pitchFamily="50" charset="-128"/>
              </a:rPr>
              <a:t>Infinite Stage for Children</a:t>
            </a:r>
            <a:r>
              <a:rPr lang="ja-JP" altLang="en-US" sz="1100">
                <a:latin typeface="Meiryo UI" panose="020B0604030504040204" pitchFamily="50" charset="-128"/>
                <a:ea typeface="Meiryo UI" panose="020B0604030504040204" pitchFamily="50" charset="-128"/>
              </a:rPr>
              <a:t>の頭文字をとったものです。</a:t>
            </a:r>
            <a:br>
              <a:rPr lang="ja-JP" altLang="en-US" sz="1100">
                <a:latin typeface="Meiryo UI" panose="020B0604030504040204" pitchFamily="50" charset="-128"/>
                <a:ea typeface="Meiryo UI" panose="020B0604030504040204" pitchFamily="50" charset="-128"/>
              </a:rPr>
            </a:br>
            <a:r>
              <a:rPr lang="ja-JP" altLang="en-US" sz="1100">
                <a:latin typeface="Meiryo UI" panose="020B0604030504040204" pitchFamily="50" charset="-128"/>
                <a:ea typeface="Meiryo UI" panose="020B0604030504040204" pitchFamily="50" charset="-128"/>
              </a:rPr>
              <a:t>　子どもたちは本来、生まれながらに「気力や主体性・意欲など、自ら伸びていくチカラ」を持っています。そして幼児期は樹に例えれば根っこが作られる時期。その時期にきちんと根を整えてあげれば、子どもたちは必ず本来備えているチカラを発揮していくものです。</a:t>
            </a:r>
            <a:endParaRPr lang="en-US" altLang="ja-JP" sz="1100">
              <a:latin typeface="Meiryo UI" panose="020B0604030504040204" pitchFamily="50" charset="-128"/>
              <a:ea typeface="Meiryo UI" panose="020B0604030504040204" pitchFamily="50" charset="-128"/>
            </a:endParaRPr>
          </a:p>
          <a:p>
            <a:pPr>
              <a:lnSpc>
                <a:spcPts val="1900"/>
              </a:lnSpc>
              <a:spcBef>
                <a:spcPct val="0"/>
              </a:spcBef>
              <a:buFontTx/>
              <a:buNone/>
            </a:pPr>
            <a:r>
              <a:rPr lang="ja-JP" altLang="en-US" sz="1100">
                <a:latin typeface="Meiryo UI" panose="020B0604030504040204" pitchFamily="50" charset="-128"/>
                <a:ea typeface="Meiryo UI" panose="020B0604030504040204" pitchFamily="50" charset="-128"/>
              </a:rPr>
              <a:t>　最近は、どのように子どもと接していけばよいのかを悩まれる保護者様が数多くいらっしゃいます。核家族化が進み子育てが難しいことのように思われ始めているのではないでしょうか。私たちはそんな保護者様の支援者でありたいと強く願っています。一緒に相談しながら、お子様の無限の可能性を引き出してあげられる、素敵な園を作っていきましょう。</a:t>
            </a:r>
            <a:endParaRPr lang="en-US" altLang="ja-JP" sz="1100">
              <a:latin typeface="Meiryo UI" panose="020B0604030504040204" pitchFamily="50" charset="-128"/>
              <a:ea typeface="Meiryo UI" panose="020B0604030504040204" pitchFamily="50" charset="-128"/>
            </a:endParaRPr>
          </a:p>
        </p:txBody>
      </p:sp>
      <p:sp>
        <p:nvSpPr>
          <p:cNvPr id="19464" name="テキスト ボックス 3">
            <a:extLst>
              <a:ext uri="{FF2B5EF4-FFF2-40B4-BE49-F238E27FC236}">
                <a16:creationId xmlns:a16="http://schemas.microsoft.com/office/drawing/2014/main" id="{64E135A6-8AA9-7FDF-5691-9A3034F07D65}"/>
              </a:ext>
            </a:extLst>
          </p:cNvPr>
          <p:cNvSpPr txBox="1">
            <a:spLocks noChangeArrowheads="1"/>
          </p:cNvSpPr>
          <p:nvPr/>
        </p:nvSpPr>
        <p:spPr bwMode="auto">
          <a:xfrm>
            <a:off x="287338" y="4857750"/>
            <a:ext cx="2735262"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spcBef>
                <a:spcPct val="0"/>
              </a:spcBef>
              <a:buFontTx/>
              <a:buNone/>
            </a:pPr>
            <a:r>
              <a:rPr lang="ja-JP" altLang="en-US" sz="1100">
                <a:latin typeface="Meiryo UI" panose="020B0604030504040204" pitchFamily="50" charset="-128"/>
                <a:ea typeface="Meiryo UI" panose="020B0604030504040204" pitchFamily="50" charset="-128"/>
              </a:rPr>
              <a:t>弊社代表山本直美からのメッセージ</a:t>
            </a:r>
          </a:p>
        </p:txBody>
      </p:sp>
      <p:sp>
        <p:nvSpPr>
          <p:cNvPr id="19465" name="スライド番号プレースホルダー 1">
            <a:extLst>
              <a:ext uri="{FF2B5EF4-FFF2-40B4-BE49-F238E27FC236}">
                <a16:creationId xmlns:a16="http://schemas.microsoft.com/office/drawing/2014/main" id="{7EB7C785-0966-F297-8029-B7109F191F4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spcBef>
                <a:spcPct val="0"/>
              </a:spcBef>
              <a:buFontTx/>
              <a:buNone/>
            </a:pPr>
            <a:fld id="{FF510E18-E214-4E87-89CD-85C683721AF2}" type="slidenum">
              <a:rPr lang="ja-JP" altLang="en-US" sz="1000" smtClean="0">
                <a:ea typeface="ＭＳ Ｐゴシック" panose="020B0600070205080204" pitchFamily="50" charset="-128"/>
              </a:rPr>
              <a:pPr>
                <a:spcBef>
                  <a:spcPct val="0"/>
                </a:spcBef>
                <a:buFontTx/>
                <a:buNone/>
              </a:pPr>
              <a:t>3</a:t>
            </a:fld>
            <a:endParaRPr lang="ja-JP" altLang="en-US" sz="1000">
              <a:ea typeface="ＭＳ Ｐゴシック" panose="020B0600070205080204" pitchFamily="50" charset="-128"/>
            </a:endParaRPr>
          </a:p>
        </p:txBody>
      </p:sp>
      <p:sp>
        <p:nvSpPr>
          <p:cNvPr id="19466" name="コンテンツ プレースホルダー 2">
            <a:extLst>
              <a:ext uri="{FF2B5EF4-FFF2-40B4-BE49-F238E27FC236}">
                <a16:creationId xmlns:a16="http://schemas.microsoft.com/office/drawing/2014/main" id="{066D9F28-B619-76D5-A0A5-90C101FD9DC0}"/>
              </a:ext>
            </a:extLst>
          </p:cNvPr>
          <p:cNvSpPr txBox="1">
            <a:spLocks/>
          </p:cNvSpPr>
          <p:nvPr/>
        </p:nvSpPr>
        <p:spPr bwMode="auto">
          <a:xfrm>
            <a:off x="42863" y="1306513"/>
            <a:ext cx="6403975" cy="57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nSpc>
                <a:spcPct val="150000"/>
              </a:lnSpc>
              <a:buFont typeface="Wingdings" panose="05000000000000000000" pitchFamily="2" charset="2"/>
              <a:buChar char="l"/>
            </a:pPr>
            <a:r>
              <a:rPr lang="ja-JP" altLang="en-US" sz="1800">
                <a:latin typeface="Meiryo UI" panose="020B0604030504040204" pitchFamily="50" charset="-128"/>
                <a:ea typeface="Meiryo UI" panose="020B0604030504040204" pitchFamily="50" charset="-128"/>
              </a:rPr>
              <a:t>私たちのビジョン</a:t>
            </a:r>
            <a:endParaRPr lang="en-US" altLang="ja-JP" sz="1800">
              <a:latin typeface="Meiryo UI" panose="020B0604030504040204" pitchFamily="50" charset="-128"/>
              <a:ea typeface="Meiryo UI" panose="020B0604030504040204" pitchFamily="50" charset="-128"/>
            </a:endParaRPr>
          </a:p>
          <a:p>
            <a:pPr>
              <a:lnSpc>
                <a:spcPct val="150000"/>
              </a:lnSpc>
              <a:buFont typeface="Wingdings" panose="05000000000000000000" pitchFamily="2" charset="2"/>
              <a:buChar char="l"/>
            </a:pPr>
            <a:endParaRPr lang="en-US" altLang="ja-JP" sz="1800">
              <a:latin typeface="Meiryo UI" panose="020B0604030504040204" pitchFamily="50" charset="-128"/>
              <a:ea typeface="Meiryo UI" panose="020B0604030504040204" pitchFamily="50" charset="-128"/>
            </a:endParaRPr>
          </a:p>
        </p:txBody>
      </p:sp>
      <p:sp>
        <p:nvSpPr>
          <p:cNvPr id="19467" name="コンテンツ プレースホルダー 2">
            <a:extLst>
              <a:ext uri="{FF2B5EF4-FFF2-40B4-BE49-F238E27FC236}">
                <a16:creationId xmlns:a16="http://schemas.microsoft.com/office/drawing/2014/main" id="{62EB2D56-FD49-1E56-AFEF-FC45D96D9EBD}"/>
              </a:ext>
            </a:extLst>
          </p:cNvPr>
          <p:cNvSpPr txBox="1">
            <a:spLocks/>
          </p:cNvSpPr>
          <p:nvPr/>
        </p:nvSpPr>
        <p:spPr bwMode="auto">
          <a:xfrm>
            <a:off x="0" y="2881313"/>
            <a:ext cx="6403975" cy="57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nSpc>
                <a:spcPct val="150000"/>
              </a:lnSpc>
              <a:buFont typeface="Wingdings" panose="05000000000000000000" pitchFamily="2" charset="2"/>
              <a:buChar char="l"/>
            </a:pPr>
            <a:r>
              <a:rPr lang="ja-JP" altLang="en-US" sz="1800">
                <a:latin typeface="Meiryo UI" panose="020B0604030504040204" pitchFamily="50" charset="-128"/>
                <a:ea typeface="Meiryo UI" panose="020B0604030504040204" pitchFamily="50" charset="-128"/>
              </a:rPr>
              <a:t>当園の運営理念</a:t>
            </a:r>
            <a:endParaRPr lang="en-US" altLang="ja-JP" sz="1800">
              <a:latin typeface="Meiryo UI" panose="020B0604030504040204" pitchFamily="50" charset="-128"/>
              <a:ea typeface="Meiryo UI" panose="020B0604030504040204" pitchFamily="50" charset="-12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タイトル 1">
            <a:extLst>
              <a:ext uri="{FF2B5EF4-FFF2-40B4-BE49-F238E27FC236}">
                <a16:creationId xmlns:a16="http://schemas.microsoft.com/office/drawing/2014/main" id="{D5750902-EA2E-C135-DCE8-11FA4F22B8C8}"/>
              </a:ext>
            </a:extLst>
          </p:cNvPr>
          <p:cNvSpPr>
            <a:spLocks noGrp="1"/>
          </p:cNvSpPr>
          <p:nvPr>
            <p:ph type="title"/>
          </p:nvPr>
        </p:nvSpPr>
        <p:spPr>
          <a:xfrm>
            <a:off x="0" y="0"/>
            <a:ext cx="6858000" cy="1233488"/>
          </a:xfrm>
        </p:spPr>
        <p:txBody>
          <a:bodyPr/>
          <a:lstStyle/>
          <a:p>
            <a:r>
              <a:rPr lang="en-US" altLang="ja-JP" sz="2400">
                <a:latin typeface="Meiryo UI" panose="020B0604030504040204" pitchFamily="50" charset="-128"/>
                <a:ea typeface="Meiryo UI" panose="020B0604030504040204" pitchFamily="50" charset="-128"/>
                <a:cs typeface="Arial" panose="020B0604020202020204" pitchFamily="34" charset="0"/>
              </a:rPr>
              <a:t>2.</a:t>
            </a:r>
            <a:r>
              <a:rPr lang="ja-JP" altLang="en-US" sz="2400">
                <a:latin typeface="Meiryo UI" panose="020B0604030504040204" pitchFamily="50" charset="-128"/>
                <a:ea typeface="Meiryo UI" panose="020B0604030504040204" pitchFamily="50" charset="-128"/>
                <a:cs typeface="Arial" panose="020B0604020202020204" pitchFamily="34" charset="0"/>
              </a:rPr>
              <a:t>　保育の考え方と特徴</a:t>
            </a:r>
          </a:p>
        </p:txBody>
      </p:sp>
      <p:sp>
        <p:nvSpPr>
          <p:cNvPr id="21507" name="コンテンツ プレースホルダー 2">
            <a:extLst>
              <a:ext uri="{FF2B5EF4-FFF2-40B4-BE49-F238E27FC236}">
                <a16:creationId xmlns:a16="http://schemas.microsoft.com/office/drawing/2014/main" id="{1BBDD215-1A0C-8F5F-D5BF-789BCBEEC085}"/>
              </a:ext>
            </a:extLst>
          </p:cNvPr>
          <p:cNvSpPr>
            <a:spLocks noGrp="1"/>
          </p:cNvSpPr>
          <p:nvPr>
            <p:ph idx="1"/>
          </p:nvPr>
        </p:nvSpPr>
        <p:spPr>
          <a:xfrm>
            <a:off x="227013" y="3910013"/>
            <a:ext cx="6403975" cy="515937"/>
          </a:xfrm>
        </p:spPr>
        <p:txBody>
          <a:bodyPr/>
          <a:lstStyle/>
          <a:p>
            <a:pPr>
              <a:lnSpc>
                <a:spcPct val="150000"/>
              </a:lnSpc>
              <a:buFont typeface="Wingdings" panose="05000000000000000000" pitchFamily="2" charset="2"/>
              <a:buChar char="l"/>
            </a:pPr>
            <a:r>
              <a:rPr lang="ja-JP" altLang="en-US" sz="1800">
                <a:latin typeface="Meiryo UI" panose="020B0604030504040204" pitchFamily="50" charset="-128"/>
                <a:ea typeface="Meiryo UI" panose="020B0604030504040204" pitchFamily="50" charset="-128"/>
              </a:rPr>
              <a:t>特徴</a:t>
            </a:r>
            <a:endParaRPr lang="en-US" altLang="ja-JP" sz="1800">
              <a:latin typeface="Meiryo UI" panose="020B0604030504040204" pitchFamily="50" charset="-128"/>
              <a:ea typeface="Meiryo UI" panose="020B0604030504040204" pitchFamily="50" charset="-128"/>
            </a:endParaRPr>
          </a:p>
        </p:txBody>
      </p:sp>
      <p:sp>
        <p:nvSpPr>
          <p:cNvPr id="21508" name="スライド番号プレースホルダー 1">
            <a:extLst>
              <a:ext uri="{FF2B5EF4-FFF2-40B4-BE49-F238E27FC236}">
                <a16:creationId xmlns:a16="http://schemas.microsoft.com/office/drawing/2014/main" id="{C53E587E-5ED3-3410-011F-DBC79D64FB0F}"/>
              </a:ext>
            </a:extLst>
          </p:cNvPr>
          <p:cNvSpPr>
            <a:spLocks noGrp="1"/>
          </p:cNvSpPr>
          <p:nvPr>
            <p:ph type="sldNum" sz="quarter" idx="12"/>
          </p:nvPr>
        </p:nvSpPr>
        <p:spPr bwMode="auto">
          <a:xfrm>
            <a:off x="6523038" y="8920163"/>
            <a:ext cx="465137" cy="2095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eaLnBrk="0" hangingPunct="0">
              <a:spcBef>
                <a:spcPct val="0"/>
              </a:spcBef>
              <a:buFontTx/>
              <a:buNone/>
            </a:pPr>
            <a:fld id="{552FA02B-9A10-43B2-9D2A-356C18C38B62}" type="slidenum">
              <a:rPr lang="ja-JP" altLang="en-US" sz="1000" smtClean="0">
                <a:latin typeface="HG丸ｺﾞｼｯｸM-PRO" panose="020F0600000000000000" pitchFamily="50" charset="-128"/>
              </a:rPr>
              <a:pPr eaLnBrk="0" hangingPunct="0">
                <a:spcBef>
                  <a:spcPct val="0"/>
                </a:spcBef>
                <a:buFontTx/>
                <a:buNone/>
              </a:pPr>
              <a:t>4</a:t>
            </a:fld>
            <a:endParaRPr lang="ja-JP" altLang="en-US" sz="1000">
              <a:latin typeface="HG丸ｺﾞｼｯｸM-PRO" panose="020F0600000000000000" pitchFamily="50" charset="-128"/>
            </a:endParaRPr>
          </a:p>
        </p:txBody>
      </p:sp>
      <p:sp>
        <p:nvSpPr>
          <p:cNvPr id="21509" name="コンテンツ プレースホルダー 2">
            <a:extLst>
              <a:ext uri="{FF2B5EF4-FFF2-40B4-BE49-F238E27FC236}">
                <a16:creationId xmlns:a16="http://schemas.microsoft.com/office/drawing/2014/main" id="{36BDDDEE-EC56-D631-1E71-B46B3AB80D2F}"/>
              </a:ext>
            </a:extLst>
          </p:cNvPr>
          <p:cNvSpPr txBox="1">
            <a:spLocks/>
          </p:cNvSpPr>
          <p:nvPr/>
        </p:nvSpPr>
        <p:spPr bwMode="auto">
          <a:xfrm>
            <a:off x="227013" y="1398588"/>
            <a:ext cx="6403975"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nSpc>
                <a:spcPct val="150000"/>
              </a:lnSpc>
              <a:buFont typeface="Wingdings" panose="05000000000000000000" pitchFamily="2" charset="2"/>
              <a:buChar char="l"/>
            </a:pPr>
            <a:r>
              <a:rPr lang="ja-JP" altLang="en-US" sz="1800">
                <a:latin typeface="Meiryo UI" panose="020B0604030504040204" pitchFamily="50" charset="-128"/>
                <a:ea typeface="Meiryo UI" panose="020B0604030504040204" pitchFamily="50" charset="-128"/>
              </a:rPr>
              <a:t>保育の考え方</a:t>
            </a:r>
            <a:endParaRPr lang="en-US" altLang="ja-JP" sz="1800">
              <a:latin typeface="Meiryo UI" panose="020B0604030504040204" pitchFamily="50" charset="-128"/>
              <a:ea typeface="Meiryo UI" panose="020B0604030504040204" pitchFamily="50" charset="-128"/>
            </a:endParaRPr>
          </a:p>
        </p:txBody>
      </p:sp>
      <p:sp>
        <p:nvSpPr>
          <p:cNvPr id="21510" name="正方形/長方形 5">
            <a:extLst>
              <a:ext uri="{FF2B5EF4-FFF2-40B4-BE49-F238E27FC236}">
                <a16:creationId xmlns:a16="http://schemas.microsoft.com/office/drawing/2014/main" id="{AEBEAC3F-AD9A-1F5C-9B2D-8820890D7BF3}"/>
              </a:ext>
            </a:extLst>
          </p:cNvPr>
          <p:cNvSpPr>
            <a:spLocks noChangeArrowheads="1"/>
          </p:cNvSpPr>
          <p:nvPr/>
        </p:nvSpPr>
        <p:spPr bwMode="auto">
          <a:xfrm>
            <a:off x="584200" y="1808163"/>
            <a:ext cx="6403975"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nSpc>
                <a:spcPct val="150000"/>
              </a:lnSpc>
              <a:spcBef>
                <a:spcPct val="0"/>
              </a:spcBef>
              <a:buFontTx/>
              <a:buNone/>
            </a:pPr>
            <a:r>
              <a:rPr lang="ja-JP" altLang="en-US" sz="1200">
                <a:latin typeface="Meiryo UI" panose="020B0604030504040204" pitchFamily="50" charset="-128"/>
                <a:ea typeface="Meiryo UI" panose="020B0604030504040204" pitchFamily="50" charset="-128"/>
              </a:rPr>
              <a:t>私たちはそれぞれの保育環境に合わせて、以下を大切に保育活動を行います</a:t>
            </a:r>
          </a:p>
        </p:txBody>
      </p:sp>
      <p:sp>
        <p:nvSpPr>
          <p:cNvPr id="21511" name="コンテンツ プレースホルダー 2">
            <a:extLst>
              <a:ext uri="{FF2B5EF4-FFF2-40B4-BE49-F238E27FC236}">
                <a16:creationId xmlns:a16="http://schemas.microsoft.com/office/drawing/2014/main" id="{17E0FD63-59A5-B9A7-755B-A56E98BB4A6A}"/>
              </a:ext>
            </a:extLst>
          </p:cNvPr>
          <p:cNvSpPr txBox="1">
            <a:spLocks/>
          </p:cNvSpPr>
          <p:nvPr/>
        </p:nvSpPr>
        <p:spPr bwMode="auto">
          <a:xfrm>
            <a:off x="227013" y="7670800"/>
            <a:ext cx="6403975"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nSpc>
                <a:spcPct val="150000"/>
              </a:lnSpc>
              <a:buFont typeface="Wingdings" panose="05000000000000000000" pitchFamily="2" charset="2"/>
              <a:buChar char="l"/>
            </a:pPr>
            <a:r>
              <a:rPr lang="ja-JP" altLang="en-US" sz="1800">
                <a:latin typeface="Meiryo UI" panose="020B0604030504040204" pitchFamily="50" charset="-128"/>
                <a:ea typeface="Meiryo UI" panose="020B0604030504040204" pitchFamily="50" charset="-128"/>
              </a:rPr>
              <a:t>保育園の名前の由来</a:t>
            </a:r>
            <a:endParaRPr lang="en-US" altLang="ja-JP" sz="1800">
              <a:latin typeface="Meiryo UI" panose="020B0604030504040204" pitchFamily="50" charset="-128"/>
              <a:ea typeface="Meiryo UI" panose="020B0604030504040204" pitchFamily="50" charset="-128"/>
            </a:endParaRPr>
          </a:p>
        </p:txBody>
      </p:sp>
      <p:sp>
        <p:nvSpPr>
          <p:cNvPr id="20" name="角丸四角形 13">
            <a:extLst>
              <a:ext uri="{FF2B5EF4-FFF2-40B4-BE49-F238E27FC236}">
                <a16:creationId xmlns:a16="http://schemas.microsoft.com/office/drawing/2014/main" id="{6F8D5AE8-475B-CF9A-400F-D3EC02EE680D}"/>
              </a:ext>
            </a:extLst>
          </p:cNvPr>
          <p:cNvSpPr/>
          <p:nvPr/>
        </p:nvSpPr>
        <p:spPr>
          <a:xfrm>
            <a:off x="417513" y="8094663"/>
            <a:ext cx="5997575" cy="833437"/>
          </a:xfrm>
          <a:prstGeom prst="roundRect">
            <a:avLst>
              <a:gd name="adj" fmla="val 0"/>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50000"/>
              </a:lnSpc>
              <a:defRPr/>
            </a:pPr>
            <a:r>
              <a:rPr lang="ja-JP" altLang="en-US" sz="1200">
                <a:solidFill>
                  <a:schemeClr val="tx1"/>
                </a:solidFill>
                <a:latin typeface="Meiryo UI" panose="020B0604030504040204" pitchFamily="50" charset="-128"/>
                <a:ea typeface="Meiryo UI" panose="020B0604030504040204" pitchFamily="50" charset="-128"/>
              </a:rPr>
              <a:t>保育所保育指針に基づく「養護と教育が一体となった保育」の中で「自分らしさ」を育むために、「</a:t>
            </a:r>
            <a:r>
              <a:rPr lang="en-US" altLang="ja-JP" sz="1200" err="1">
                <a:solidFill>
                  <a:schemeClr val="tx1"/>
                </a:solidFill>
                <a:latin typeface="Meiryo UI" panose="020B0604030504040204" pitchFamily="50" charset="-128"/>
                <a:ea typeface="Meiryo UI" panose="020B0604030504040204" pitchFamily="50" charset="-128"/>
              </a:rPr>
              <a:t>WithBook</a:t>
            </a:r>
            <a:r>
              <a:rPr lang="ja-JP" altLang="en-US" sz="1200">
                <a:solidFill>
                  <a:schemeClr val="tx1"/>
                </a:solidFill>
                <a:latin typeface="Meiryo UI" panose="020B0604030504040204" pitchFamily="50" charset="-128"/>
                <a:ea typeface="Meiryo UI" panose="020B0604030504040204" pitchFamily="50" charset="-128"/>
              </a:rPr>
              <a:t>（ウィズブック）プログラム」を導入しています。</a:t>
            </a:r>
          </a:p>
        </p:txBody>
      </p:sp>
      <p:sp>
        <p:nvSpPr>
          <p:cNvPr id="21" name="角丸四角形 13">
            <a:extLst>
              <a:ext uri="{FF2B5EF4-FFF2-40B4-BE49-F238E27FC236}">
                <a16:creationId xmlns:a16="http://schemas.microsoft.com/office/drawing/2014/main" id="{DE9FB055-E277-8B7B-5953-C9D0F5C260E7}"/>
              </a:ext>
            </a:extLst>
          </p:cNvPr>
          <p:cNvSpPr/>
          <p:nvPr/>
        </p:nvSpPr>
        <p:spPr>
          <a:xfrm>
            <a:off x="417513" y="2144713"/>
            <a:ext cx="5997575" cy="1706562"/>
          </a:xfrm>
          <a:prstGeom prst="roundRect">
            <a:avLst>
              <a:gd name="adj" fmla="val 0"/>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50000"/>
              </a:lnSpc>
              <a:defRPr/>
            </a:pPr>
            <a:r>
              <a:rPr lang="ja-JP" altLang="en-US" sz="1200">
                <a:solidFill>
                  <a:schemeClr val="tx1"/>
                </a:solidFill>
                <a:latin typeface="Meiryo UI" panose="020B0604030504040204" pitchFamily="50" charset="-128"/>
                <a:ea typeface="Meiryo UI" panose="020B0604030504040204" pitchFamily="50" charset="-128"/>
              </a:rPr>
              <a:t>１．子どもたちの人権を尊重した保育</a:t>
            </a:r>
            <a:endParaRPr lang="en-US" altLang="ja-JP" sz="1200">
              <a:solidFill>
                <a:schemeClr val="tx1"/>
              </a:solidFill>
              <a:latin typeface="Meiryo UI" panose="020B0604030504040204" pitchFamily="50" charset="-128"/>
              <a:ea typeface="Meiryo UI" panose="020B0604030504040204" pitchFamily="50" charset="-128"/>
            </a:endParaRPr>
          </a:p>
          <a:p>
            <a:pPr>
              <a:lnSpc>
                <a:spcPct val="150000"/>
              </a:lnSpc>
              <a:defRPr/>
            </a:pPr>
            <a:r>
              <a:rPr lang="ja-JP" altLang="en-US" sz="1200">
                <a:solidFill>
                  <a:schemeClr val="tx1"/>
                </a:solidFill>
                <a:latin typeface="Meiryo UI" panose="020B0604030504040204" pitchFamily="50" charset="-128"/>
                <a:ea typeface="Meiryo UI" panose="020B0604030504040204" pitchFamily="50" charset="-128"/>
              </a:rPr>
              <a:t>２．子どもたちが主体的・能動的に探求することができる時間的なゆとり</a:t>
            </a:r>
          </a:p>
          <a:p>
            <a:pPr>
              <a:lnSpc>
                <a:spcPct val="150000"/>
              </a:lnSpc>
              <a:defRPr/>
            </a:pPr>
            <a:r>
              <a:rPr lang="ja-JP" altLang="en-US" sz="1200">
                <a:solidFill>
                  <a:schemeClr val="tx1"/>
                </a:solidFill>
                <a:latin typeface="Meiryo UI" panose="020B0604030504040204" pitchFamily="50" charset="-128"/>
                <a:ea typeface="Meiryo UI" panose="020B0604030504040204" pitchFamily="50" charset="-128"/>
              </a:rPr>
              <a:t>３．子ども一人一人への個別の対応</a:t>
            </a:r>
          </a:p>
          <a:p>
            <a:pPr>
              <a:lnSpc>
                <a:spcPct val="150000"/>
              </a:lnSpc>
              <a:defRPr/>
            </a:pPr>
            <a:r>
              <a:rPr lang="ja-JP" altLang="en-US" sz="1200">
                <a:solidFill>
                  <a:schemeClr val="tx1"/>
                </a:solidFill>
                <a:latin typeface="Meiryo UI" panose="020B0604030504040204" pitchFamily="50" charset="-128"/>
                <a:ea typeface="Meiryo UI" panose="020B0604030504040204" pitchFamily="50" charset="-128"/>
              </a:rPr>
              <a:t>４．子どもの人格形成の基盤に影響をあたえることを理解し​意識した大人の言葉かけ</a:t>
            </a:r>
          </a:p>
          <a:p>
            <a:pPr>
              <a:lnSpc>
                <a:spcPct val="150000"/>
              </a:lnSpc>
              <a:defRPr/>
            </a:pPr>
            <a:r>
              <a:rPr lang="ja-JP" altLang="en-US" sz="1200">
                <a:solidFill>
                  <a:schemeClr val="tx1"/>
                </a:solidFill>
                <a:latin typeface="Meiryo UI" panose="020B0604030504040204" pitchFamily="50" charset="-128"/>
                <a:ea typeface="Meiryo UI" panose="020B0604030504040204" pitchFamily="50" charset="-128"/>
              </a:rPr>
              <a:t>５．動と静の遊びのバランス</a:t>
            </a:r>
          </a:p>
          <a:p>
            <a:pPr>
              <a:lnSpc>
                <a:spcPct val="150000"/>
              </a:lnSpc>
              <a:defRPr/>
            </a:pPr>
            <a:r>
              <a:rPr lang="ja-JP" altLang="en-US" sz="1200">
                <a:solidFill>
                  <a:schemeClr val="tx1"/>
                </a:solidFill>
                <a:latin typeface="Meiryo UI" panose="020B0604030504040204" pitchFamily="50" charset="-128"/>
                <a:ea typeface="Meiryo UI" panose="020B0604030504040204" pitchFamily="50" charset="-128"/>
              </a:rPr>
              <a:t>６．心身の健全な発達と生活習慣、社会ルールを学ぶ体験</a:t>
            </a:r>
          </a:p>
        </p:txBody>
      </p:sp>
      <p:sp>
        <p:nvSpPr>
          <p:cNvPr id="11" name="角丸四角形 13">
            <a:extLst>
              <a:ext uri="{FF2B5EF4-FFF2-40B4-BE49-F238E27FC236}">
                <a16:creationId xmlns:a16="http://schemas.microsoft.com/office/drawing/2014/main" id="{64C4DE91-89EC-470B-C826-957AD39F69AA}"/>
              </a:ext>
            </a:extLst>
          </p:cNvPr>
          <p:cNvSpPr/>
          <p:nvPr/>
        </p:nvSpPr>
        <p:spPr>
          <a:xfrm>
            <a:off x="417513" y="4416425"/>
            <a:ext cx="5997575" cy="3182938"/>
          </a:xfrm>
          <a:prstGeom prst="roundRect">
            <a:avLst>
              <a:gd name="adj" fmla="val 0"/>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84138">
              <a:lnSpc>
                <a:spcPct val="150000"/>
              </a:lnSpc>
              <a:defRPr/>
            </a:pPr>
            <a:r>
              <a:rPr lang="ja-JP" altLang="en-US" sz="1200">
                <a:solidFill>
                  <a:schemeClr val="tx1"/>
                </a:solidFill>
                <a:latin typeface="Meiryo UI" panose="020B0604030504040204" pitchFamily="50" charset="-128"/>
                <a:ea typeface="Meiryo UI" panose="020B0604030504040204" pitchFamily="50" charset="-128"/>
              </a:rPr>
              <a:t>■</a:t>
            </a:r>
            <a:r>
              <a:rPr lang="en-US" altLang="ja-JP" sz="1200" b="1">
                <a:solidFill>
                  <a:schemeClr val="tx1"/>
                </a:solidFill>
                <a:latin typeface="Meiryo UI" panose="020B0604030504040204" pitchFamily="50" charset="-128"/>
                <a:ea typeface="Meiryo UI" panose="020B0604030504040204" pitchFamily="50" charset="-128"/>
              </a:rPr>
              <a:t> </a:t>
            </a:r>
            <a:r>
              <a:rPr lang="en-US" altLang="ja-JP" sz="1200" b="1" err="1">
                <a:solidFill>
                  <a:schemeClr val="tx1"/>
                </a:solidFill>
                <a:latin typeface="Meiryo UI" panose="020B0604030504040204" pitchFamily="50" charset="-128"/>
                <a:ea typeface="Meiryo UI" panose="020B0604030504040204" pitchFamily="50" charset="-128"/>
              </a:rPr>
              <a:t>WithBook</a:t>
            </a:r>
            <a:r>
              <a:rPr lang="ja-JP" altLang="en-US" sz="1200" b="1">
                <a:solidFill>
                  <a:schemeClr val="tx1"/>
                </a:solidFill>
                <a:latin typeface="Meiryo UI" panose="020B0604030504040204" pitchFamily="50" charset="-128"/>
                <a:ea typeface="Meiryo UI" panose="020B0604030504040204" pitchFamily="50" charset="-128"/>
              </a:rPr>
              <a:t>プログラム</a:t>
            </a:r>
            <a:endParaRPr lang="en-US" altLang="ja-JP" sz="1200">
              <a:solidFill>
                <a:schemeClr val="tx1"/>
              </a:solidFill>
              <a:latin typeface="Meiryo UI" panose="020B0604030504040204" pitchFamily="50" charset="-128"/>
              <a:ea typeface="Meiryo UI" panose="020B0604030504040204" pitchFamily="50" charset="-128"/>
            </a:endParaRPr>
          </a:p>
          <a:p>
            <a:pPr marL="84138">
              <a:lnSpc>
                <a:spcPct val="150000"/>
              </a:lnSpc>
              <a:defRPr/>
            </a:pPr>
            <a:r>
              <a:rPr lang="ja-JP" altLang="en-US" sz="1200">
                <a:solidFill>
                  <a:schemeClr val="tx1"/>
                </a:solidFill>
                <a:latin typeface="Meiryo UI" panose="020B0604030504040204" pitchFamily="50" charset="-128"/>
                <a:ea typeface="Meiryo UI" panose="020B0604030504040204" pitchFamily="50" charset="-128"/>
              </a:rPr>
              <a:t>子どもたちの「好き・したい」をみつけて「自分らしさと自ら伸びる力を育む」ために「</a:t>
            </a:r>
            <a:r>
              <a:rPr lang="en-US" altLang="ja-JP" sz="1200" err="1">
                <a:solidFill>
                  <a:schemeClr val="tx1"/>
                </a:solidFill>
                <a:latin typeface="Meiryo UI" panose="020B0604030504040204" pitchFamily="50" charset="-128"/>
                <a:ea typeface="Meiryo UI" panose="020B0604030504040204" pitchFamily="50" charset="-128"/>
              </a:rPr>
              <a:t>WithBook</a:t>
            </a:r>
            <a:endParaRPr lang="en-US" altLang="ja-JP" sz="1200">
              <a:solidFill>
                <a:schemeClr val="tx1"/>
              </a:solidFill>
              <a:latin typeface="Meiryo UI" panose="020B0604030504040204" pitchFamily="50" charset="-128"/>
              <a:ea typeface="Meiryo UI" panose="020B0604030504040204" pitchFamily="50" charset="-128"/>
            </a:endParaRPr>
          </a:p>
          <a:p>
            <a:pPr marL="84138">
              <a:lnSpc>
                <a:spcPct val="150000"/>
              </a:lnSpc>
              <a:defRPr/>
            </a:pPr>
            <a:r>
              <a:rPr lang="ja-JP" altLang="en-US" sz="1200">
                <a:solidFill>
                  <a:schemeClr val="tx1"/>
                </a:solidFill>
                <a:latin typeface="Meiryo UI" panose="020B0604030504040204" pitchFamily="50" charset="-128"/>
                <a:ea typeface="Meiryo UI" panose="020B0604030504040204" pitchFamily="50" charset="-128"/>
              </a:rPr>
              <a:t>プログラムを活用した保育活動」を行います。希望する保護者様には園活動と連動した家庭での活動もご提案します。</a:t>
            </a:r>
            <a:endParaRPr lang="en-US" altLang="ja-JP" sz="1200">
              <a:solidFill>
                <a:schemeClr val="tx1"/>
              </a:solidFill>
              <a:latin typeface="Meiryo UI" panose="020B0604030504040204" pitchFamily="50" charset="-128"/>
              <a:ea typeface="Meiryo UI" panose="020B0604030504040204" pitchFamily="50" charset="-128"/>
            </a:endParaRPr>
          </a:p>
          <a:p>
            <a:pPr marL="84138">
              <a:lnSpc>
                <a:spcPct val="150000"/>
              </a:lnSpc>
              <a:tabLst>
                <a:tab pos="450850" algn="l"/>
              </a:tabLst>
              <a:defRPr/>
            </a:pPr>
            <a:r>
              <a:rPr lang="ja-JP" altLang="en-US" sz="1200" b="1">
                <a:solidFill>
                  <a:schemeClr val="tx1"/>
                </a:solidFill>
                <a:latin typeface="Meiryo UI" panose="020B0604030504040204" pitchFamily="50" charset="-128"/>
                <a:ea typeface="Meiryo UI" panose="020B0604030504040204" pitchFamily="50" charset="-128"/>
              </a:rPr>
              <a:t>■保護者支援</a:t>
            </a:r>
            <a:endParaRPr lang="en-US" altLang="ja-JP" sz="1200" b="1">
              <a:solidFill>
                <a:schemeClr val="tx1"/>
              </a:solidFill>
              <a:latin typeface="Meiryo UI" panose="020B0604030504040204" pitchFamily="50" charset="-128"/>
              <a:ea typeface="Meiryo UI" panose="020B0604030504040204" pitchFamily="50" charset="-128"/>
            </a:endParaRPr>
          </a:p>
          <a:p>
            <a:pPr marL="84138">
              <a:lnSpc>
                <a:spcPct val="150000"/>
              </a:lnSpc>
              <a:tabLst>
                <a:tab pos="450850" algn="l"/>
              </a:tabLst>
              <a:defRPr/>
            </a:pPr>
            <a:r>
              <a:rPr lang="ja-JP" altLang="en-US" sz="1200">
                <a:solidFill>
                  <a:schemeClr val="tx1"/>
                </a:solidFill>
                <a:latin typeface="Meiryo UI" panose="020B0604030504040204" pitchFamily="50" charset="-128"/>
                <a:ea typeface="Meiryo UI" panose="020B0604030504040204" pitchFamily="50" charset="-128"/>
              </a:rPr>
              <a:t>保育士は、子育ての専門家（</a:t>
            </a:r>
            <a:r>
              <a:rPr lang="en-US" altLang="ja-JP" sz="1200">
                <a:solidFill>
                  <a:schemeClr val="tx1"/>
                </a:solidFill>
                <a:latin typeface="Meiryo UI" panose="020B0604030504040204" pitchFamily="50" charset="-128"/>
                <a:ea typeface="Meiryo UI" panose="020B0604030504040204" pitchFamily="50" charset="-128"/>
              </a:rPr>
              <a:t>CFC</a:t>
            </a:r>
            <a:r>
              <a:rPr lang="ja-JP" altLang="en-US" sz="1200">
                <a:solidFill>
                  <a:schemeClr val="tx1"/>
                </a:solidFill>
                <a:latin typeface="Meiryo UI" panose="020B0604030504040204" pitchFamily="50" charset="-128"/>
                <a:ea typeface="Meiryo UI" panose="020B0604030504040204" pitchFamily="50" charset="-128"/>
              </a:rPr>
              <a:t>＝チャイルド・ファミリーコンサルタント）としての学びと保護者様への子育て支援に努めます。</a:t>
            </a:r>
            <a:endParaRPr lang="en-US" altLang="ja-JP" sz="1200">
              <a:solidFill>
                <a:schemeClr val="tx1"/>
              </a:solidFill>
              <a:latin typeface="Meiryo UI" panose="020B0604030504040204" pitchFamily="50" charset="-128"/>
              <a:ea typeface="Meiryo UI" panose="020B0604030504040204" pitchFamily="50" charset="-128"/>
            </a:endParaRPr>
          </a:p>
          <a:p>
            <a:pPr marL="84138">
              <a:lnSpc>
                <a:spcPct val="150000"/>
              </a:lnSpc>
              <a:tabLst>
                <a:tab pos="450850" algn="l"/>
              </a:tabLst>
              <a:defRPr/>
            </a:pPr>
            <a:endParaRPr lang="en-US" altLang="ja-JP" sz="1200">
              <a:solidFill>
                <a:schemeClr val="tx1"/>
              </a:solidFill>
              <a:latin typeface="Meiryo UI" panose="020B0604030504040204" pitchFamily="50" charset="-128"/>
              <a:ea typeface="Meiryo UI" panose="020B0604030504040204" pitchFamily="50" charset="-128"/>
            </a:endParaRPr>
          </a:p>
          <a:p>
            <a:pPr marL="84138">
              <a:lnSpc>
                <a:spcPct val="150000"/>
              </a:lnSpc>
              <a:tabLst>
                <a:tab pos="450850" algn="l"/>
              </a:tabLst>
              <a:defRPr/>
            </a:pPr>
            <a:r>
              <a:rPr lang="ja-JP" altLang="en-US" sz="1200" b="1">
                <a:solidFill>
                  <a:schemeClr val="tx1"/>
                </a:solidFill>
                <a:latin typeface="Meiryo UI" panose="020B0604030504040204" pitchFamily="50" charset="-128"/>
                <a:ea typeface="Meiryo UI" panose="020B0604030504040204" pitchFamily="50" charset="-128"/>
              </a:rPr>
              <a:t>■地域の子育て支援</a:t>
            </a:r>
            <a:endParaRPr lang="en-US" altLang="ja-JP" sz="1200" b="1">
              <a:solidFill>
                <a:schemeClr val="tx1"/>
              </a:solidFill>
              <a:latin typeface="Meiryo UI" panose="020B0604030504040204" pitchFamily="50" charset="-128"/>
              <a:ea typeface="Meiryo UI" panose="020B0604030504040204" pitchFamily="50" charset="-128"/>
            </a:endParaRPr>
          </a:p>
          <a:p>
            <a:pPr marL="84138">
              <a:lnSpc>
                <a:spcPct val="150000"/>
              </a:lnSpc>
              <a:tabLst>
                <a:tab pos="450850" algn="l"/>
              </a:tabLst>
              <a:defRPr/>
            </a:pPr>
            <a:r>
              <a:rPr lang="ja-JP" altLang="en-US" sz="1200">
                <a:solidFill>
                  <a:schemeClr val="tx1"/>
                </a:solidFill>
                <a:latin typeface="Meiryo UI" panose="020B0604030504040204" pitchFamily="50" charset="-128"/>
                <a:ea typeface="Meiryo UI" panose="020B0604030504040204" pitchFamily="50" charset="-128"/>
              </a:rPr>
              <a:t>子どもにより豊かな人的環境を形成するため、地域社会との連携に努めます。</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タイトル 1">
            <a:extLst>
              <a:ext uri="{FF2B5EF4-FFF2-40B4-BE49-F238E27FC236}">
                <a16:creationId xmlns:a16="http://schemas.microsoft.com/office/drawing/2014/main" id="{650E5874-EBA6-47A4-2011-58D57A861D53}"/>
              </a:ext>
            </a:extLst>
          </p:cNvPr>
          <p:cNvSpPr>
            <a:spLocks noGrp="1"/>
          </p:cNvSpPr>
          <p:nvPr>
            <p:ph type="title"/>
          </p:nvPr>
        </p:nvSpPr>
        <p:spPr>
          <a:xfrm>
            <a:off x="0" y="0"/>
            <a:ext cx="6858000" cy="1233488"/>
          </a:xfrm>
        </p:spPr>
        <p:txBody>
          <a:bodyPr/>
          <a:lstStyle/>
          <a:p>
            <a:r>
              <a:rPr lang="en-US" altLang="ja-JP" sz="2400">
                <a:latin typeface="Meiryo UI" panose="020B0604030504040204" pitchFamily="50" charset="-128"/>
                <a:ea typeface="Meiryo UI" panose="020B0604030504040204" pitchFamily="50" charset="-128"/>
              </a:rPr>
              <a:t>3.</a:t>
            </a:r>
            <a:r>
              <a:rPr lang="ja-JP" altLang="en-US" sz="2400">
                <a:latin typeface="Meiryo UI" panose="020B0604030504040204" pitchFamily="50" charset="-128"/>
                <a:ea typeface="Meiryo UI" panose="020B0604030504040204" pitchFamily="50" charset="-128"/>
              </a:rPr>
              <a:t>　</a:t>
            </a:r>
            <a:r>
              <a:rPr lang="en-US" altLang="ja-JP" sz="2400">
                <a:latin typeface="Meiryo UI" panose="020B0604030504040204" pitchFamily="50" charset="-128"/>
                <a:ea typeface="Meiryo UI" panose="020B0604030504040204" pitchFamily="50" charset="-128"/>
              </a:rPr>
              <a:t>WithBook</a:t>
            </a:r>
            <a:r>
              <a:rPr lang="ja-JP" altLang="en-US" sz="2400">
                <a:latin typeface="Meiryo UI" panose="020B0604030504040204" pitchFamily="50" charset="-128"/>
                <a:ea typeface="Meiryo UI" panose="020B0604030504040204" pitchFamily="50" charset="-128"/>
              </a:rPr>
              <a:t>プログラムについて</a:t>
            </a:r>
            <a:r>
              <a:rPr lang="en-US" altLang="ja-JP" sz="2400">
                <a:latin typeface="Meiryo UI" panose="020B0604030504040204" pitchFamily="50" charset="-128"/>
                <a:ea typeface="Meiryo UI" panose="020B0604030504040204" pitchFamily="50" charset="-128"/>
              </a:rPr>
              <a:t>1/2</a:t>
            </a:r>
            <a:endParaRPr lang="ja-JP" altLang="en-US" sz="2400">
              <a:latin typeface="Meiryo UI" panose="020B0604030504040204" pitchFamily="50" charset="-128"/>
              <a:ea typeface="Meiryo UI" panose="020B0604030504040204" pitchFamily="50" charset="-128"/>
            </a:endParaRPr>
          </a:p>
        </p:txBody>
      </p:sp>
      <p:sp>
        <p:nvSpPr>
          <p:cNvPr id="23555" name="スライド番号プレースホルダー 1">
            <a:extLst>
              <a:ext uri="{FF2B5EF4-FFF2-40B4-BE49-F238E27FC236}">
                <a16:creationId xmlns:a16="http://schemas.microsoft.com/office/drawing/2014/main" id="{62FD4AF7-7474-3895-A9FA-C3330E716E5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eaLnBrk="0" hangingPunct="0">
              <a:spcBef>
                <a:spcPct val="0"/>
              </a:spcBef>
              <a:buFontTx/>
              <a:buNone/>
            </a:pPr>
            <a:fld id="{7ADADAFA-0C95-448D-9BA6-00FBD3495DFE}" type="slidenum">
              <a:rPr lang="ja-JP" altLang="en-US" sz="1000" smtClean="0">
                <a:latin typeface="HG丸ｺﾞｼｯｸM-PRO" panose="020F0600000000000000" pitchFamily="50" charset="-128"/>
              </a:rPr>
              <a:pPr eaLnBrk="0" hangingPunct="0">
                <a:spcBef>
                  <a:spcPct val="0"/>
                </a:spcBef>
                <a:buFontTx/>
                <a:buNone/>
              </a:pPr>
              <a:t>5</a:t>
            </a:fld>
            <a:endParaRPr lang="ja-JP" altLang="en-US" sz="1000">
              <a:latin typeface="HG丸ｺﾞｼｯｸM-PRO" panose="020F0600000000000000" pitchFamily="50" charset="-128"/>
            </a:endParaRPr>
          </a:p>
        </p:txBody>
      </p:sp>
      <p:grpSp>
        <p:nvGrpSpPr>
          <p:cNvPr id="23556" name="グループ化 53">
            <a:extLst>
              <a:ext uri="{FF2B5EF4-FFF2-40B4-BE49-F238E27FC236}">
                <a16:creationId xmlns:a16="http://schemas.microsoft.com/office/drawing/2014/main" id="{11B4A0E0-9E62-F72E-3155-A3ADD2F093B0}"/>
              </a:ext>
            </a:extLst>
          </p:cNvPr>
          <p:cNvGrpSpPr>
            <a:grpSpLocks/>
          </p:cNvGrpSpPr>
          <p:nvPr/>
        </p:nvGrpSpPr>
        <p:grpSpPr bwMode="auto">
          <a:xfrm>
            <a:off x="165100" y="1130300"/>
            <a:ext cx="6657975" cy="7797800"/>
            <a:chOff x="185278" y="1166010"/>
            <a:chExt cx="5243206" cy="5995802"/>
          </a:xfrm>
        </p:grpSpPr>
        <p:pic>
          <p:nvPicPr>
            <p:cNvPr id="23557" name="図 54" descr="ロゴ&#10;&#10;自動的に生成された説明">
              <a:extLst>
                <a:ext uri="{FF2B5EF4-FFF2-40B4-BE49-F238E27FC236}">
                  <a16:creationId xmlns:a16="http://schemas.microsoft.com/office/drawing/2014/main" id="{60FDE777-AD3A-9623-1369-BDBD977EDC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 b="12367"/>
            <a:stretch>
              <a:fillRect/>
            </a:stretch>
          </p:blipFill>
          <p:spPr bwMode="auto">
            <a:xfrm>
              <a:off x="2300156" y="6777957"/>
              <a:ext cx="886088" cy="383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3558" name="グループ化 55">
              <a:extLst>
                <a:ext uri="{FF2B5EF4-FFF2-40B4-BE49-F238E27FC236}">
                  <a16:creationId xmlns:a16="http://schemas.microsoft.com/office/drawing/2014/main" id="{5C6AEF35-8B72-1CD2-37FD-B20DF1BB7868}"/>
                </a:ext>
              </a:extLst>
            </p:cNvPr>
            <p:cNvGrpSpPr>
              <a:grpSpLocks/>
            </p:cNvGrpSpPr>
            <p:nvPr/>
          </p:nvGrpSpPr>
          <p:grpSpPr bwMode="auto">
            <a:xfrm>
              <a:off x="185278" y="1166010"/>
              <a:ext cx="5243206" cy="5602035"/>
              <a:chOff x="185278" y="1166010"/>
              <a:chExt cx="5243206" cy="5602035"/>
            </a:xfrm>
          </p:grpSpPr>
          <p:grpSp>
            <p:nvGrpSpPr>
              <p:cNvPr id="23559" name="グループ化 56">
                <a:extLst>
                  <a:ext uri="{FF2B5EF4-FFF2-40B4-BE49-F238E27FC236}">
                    <a16:creationId xmlns:a16="http://schemas.microsoft.com/office/drawing/2014/main" id="{3AA1264A-356A-ACD6-9528-1F6D951ABB91}"/>
                  </a:ext>
                </a:extLst>
              </p:cNvPr>
              <p:cNvGrpSpPr>
                <a:grpSpLocks/>
              </p:cNvGrpSpPr>
              <p:nvPr/>
            </p:nvGrpSpPr>
            <p:grpSpPr bwMode="auto">
              <a:xfrm>
                <a:off x="194670" y="1166010"/>
                <a:ext cx="5233814" cy="3436657"/>
                <a:chOff x="194670" y="1166010"/>
                <a:chExt cx="5233814" cy="3436657"/>
              </a:xfrm>
            </p:grpSpPr>
            <p:grpSp>
              <p:nvGrpSpPr>
                <p:cNvPr id="23568" name="グループ化 66">
                  <a:extLst>
                    <a:ext uri="{FF2B5EF4-FFF2-40B4-BE49-F238E27FC236}">
                      <a16:creationId xmlns:a16="http://schemas.microsoft.com/office/drawing/2014/main" id="{24AC8272-8ED3-314C-90BC-F80400E08752}"/>
                    </a:ext>
                  </a:extLst>
                </p:cNvPr>
                <p:cNvGrpSpPr>
                  <a:grpSpLocks/>
                </p:cNvGrpSpPr>
                <p:nvPr/>
              </p:nvGrpSpPr>
              <p:grpSpPr bwMode="auto">
                <a:xfrm>
                  <a:off x="417129" y="1166010"/>
                  <a:ext cx="4706973" cy="1001946"/>
                  <a:chOff x="417129" y="1166010"/>
                  <a:chExt cx="4706973" cy="1001946"/>
                </a:xfrm>
              </p:grpSpPr>
              <p:grpSp>
                <p:nvGrpSpPr>
                  <p:cNvPr id="23580" name="グループ化 78">
                    <a:extLst>
                      <a:ext uri="{FF2B5EF4-FFF2-40B4-BE49-F238E27FC236}">
                        <a16:creationId xmlns:a16="http://schemas.microsoft.com/office/drawing/2014/main" id="{7394F7E2-3AB5-65CE-3F25-8D7625AE07D4}"/>
                      </a:ext>
                    </a:extLst>
                  </p:cNvPr>
                  <p:cNvGrpSpPr>
                    <a:grpSpLocks/>
                  </p:cNvGrpSpPr>
                  <p:nvPr/>
                </p:nvGrpSpPr>
                <p:grpSpPr bwMode="auto">
                  <a:xfrm>
                    <a:off x="1786369" y="1166010"/>
                    <a:ext cx="2221853" cy="439972"/>
                    <a:chOff x="220768" y="5686582"/>
                    <a:chExt cx="3960788" cy="834461"/>
                  </a:xfrm>
                </p:grpSpPr>
                <p:pic>
                  <p:nvPicPr>
                    <p:cNvPr id="23582" name="図 80">
                      <a:extLst>
                        <a:ext uri="{FF2B5EF4-FFF2-40B4-BE49-F238E27FC236}">
                          <a16:creationId xmlns:a16="http://schemas.microsoft.com/office/drawing/2014/main" id="{F0FFA615-B345-CD43-7526-8D430554598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1454" t="50780" r="21796" b="30023"/>
                    <a:stretch>
                      <a:fillRect/>
                    </a:stretch>
                  </p:blipFill>
                  <p:spPr bwMode="auto">
                    <a:xfrm>
                      <a:off x="220768" y="5686582"/>
                      <a:ext cx="3960788" cy="726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 name="正方形/長方形 81">
                      <a:extLst>
                        <a:ext uri="{FF2B5EF4-FFF2-40B4-BE49-F238E27FC236}">
                          <a16:creationId xmlns:a16="http://schemas.microsoft.com/office/drawing/2014/main" id="{314FEFE2-FBDC-B11F-1DD7-60D0ACE04C58}"/>
                        </a:ext>
                      </a:extLst>
                    </p:cNvPr>
                    <p:cNvSpPr/>
                    <p:nvPr/>
                  </p:nvSpPr>
                  <p:spPr>
                    <a:xfrm>
                      <a:off x="2768741" y="6175069"/>
                      <a:ext cx="169375" cy="379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2000"/>
                    </a:p>
                  </p:txBody>
                </p:sp>
              </p:grpSp>
              <p:sp>
                <p:nvSpPr>
                  <p:cNvPr id="80" name="タイトル 1">
                    <a:extLst>
                      <a:ext uri="{FF2B5EF4-FFF2-40B4-BE49-F238E27FC236}">
                        <a16:creationId xmlns:a16="http://schemas.microsoft.com/office/drawing/2014/main" id="{278B028F-85A6-AB78-F918-CE1EBA2F21E3}"/>
                      </a:ext>
                    </a:extLst>
                  </p:cNvPr>
                  <p:cNvSpPr txBox="1">
                    <a:spLocks/>
                  </p:cNvSpPr>
                  <p:nvPr/>
                </p:nvSpPr>
                <p:spPr bwMode="auto">
                  <a:xfrm>
                    <a:off x="435312" y="1234366"/>
                    <a:ext cx="4689382" cy="933793"/>
                  </a:xfrm>
                  <a:prstGeom prst="rect">
                    <a:avLst/>
                  </a:prstGeom>
                  <a:noFill/>
                  <a:ln>
                    <a:noFill/>
                  </a:ln>
                </p:spPr>
                <p:txBody>
                  <a:bodyPr anchor="ctr"/>
                  <a:lstStyle>
                    <a:lvl1pPr indent="-12700">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nSpc>
                        <a:spcPct val="150000"/>
                      </a:lnSpc>
                      <a:spcBef>
                        <a:spcPct val="0"/>
                      </a:spcBef>
                      <a:buFont typeface="Arial" panose="020B0604020202020204" pitchFamily="34" charset="0"/>
                      <a:buNone/>
                      <a:defRPr/>
                    </a:pPr>
                    <a:r>
                      <a:rPr lang="en-US" altLang="ja-JP" sz="1100" err="1"/>
                      <a:t>WithBook</a:t>
                    </a:r>
                    <a:r>
                      <a:rPr lang="ja-JP" altLang="en-US" sz="1100"/>
                      <a:t>プログラムは　　　　　　　　　　　　　　　　　　　　　で、子ども達の</a:t>
                    </a:r>
                    <a:endParaRPr lang="en-US" altLang="ja-JP" sz="900"/>
                  </a:p>
                  <a:p>
                    <a:pPr algn="ctr">
                      <a:lnSpc>
                        <a:spcPct val="150000"/>
                      </a:lnSpc>
                      <a:spcBef>
                        <a:spcPct val="0"/>
                      </a:spcBef>
                      <a:buFont typeface="Arial" panose="020B0604020202020204" pitchFamily="34" charset="0"/>
                      <a:buNone/>
                      <a:defRPr/>
                    </a:pPr>
                    <a:r>
                      <a:rPr lang="ja-JP" altLang="en-US" sz="1050"/>
                      <a:t>「その子らしさ」を育む、幼児教室・幼</a:t>
                    </a:r>
                    <a:r>
                      <a:rPr lang="en-US" altLang="ja-JP" sz="1050"/>
                      <a:t>/</a:t>
                    </a:r>
                    <a:r>
                      <a:rPr lang="ja-JP" altLang="en-US" sz="1050"/>
                      <a:t>保育園で</a:t>
                    </a:r>
                    <a:r>
                      <a:rPr lang="en-US" altLang="ja-JP" sz="1050"/>
                      <a:t>25</a:t>
                    </a:r>
                    <a:r>
                      <a:rPr lang="ja-JP" altLang="en-US" sz="1050"/>
                      <a:t>年以上の実績がある</a:t>
                    </a:r>
                    <a:endParaRPr lang="en-US" altLang="ja-JP" sz="1050"/>
                  </a:p>
                  <a:p>
                    <a:pPr algn="ctr">
                      <a:lnSpc>
                        <a:spcPct val="150000"/>
                      </a:lnSpc>
                      <a:spcBef>
                        <a:spcPct val="0"/>
                      </a:spcBef>
                      <a:buFont typeface="Arial" panose="020B0604020202020204" pitchFamily="34" charset="0"/>
                      <a:buNone/>
                      <a:defRPr/>
                    </a:pPr>
                    <a:r>
                      <a:rPr lang="ja-JP" altLang="en-US" sz="1050"/>
                      <a:t>　㈱アイ・エス・シーのオリジナルプログラムです。</a:t>
                    </a:r>
                    <a:endParaRPr lang="en-US" altLang="ja-JP" sz="1050"/>
                  </a:p>
                  <a:p>
                    <a:pPr algn="ctr">
                      <a:lnSpc>
                        <a:spcPct val="150000"/>
                      </a:lnSpc>
                      <a:spcBef>
                        <a:spcPct val="0"/>
                      </a:spcBef>
                      <a:buFont typeface="Arial" panose="020B0604020202020204" pitchFamily="34" charset="0"/>
                      <a:buNone/>
                      <a:defRPr/>
                    </a:pPr>
                    <a:r>
                      <a:rPr lang="ja-JP" altLang="en-US" sz="1050"/>
                      <a:t>ウィズブック保育園では毎日の保育活動に</a:t>
                    </a:r>
                    <a:r>
                      <a:rPr lang="en-US" altLang="ja-JP" sz="1050" err="1"/>
                      <a:t>WithBook</a:t>
                    </a:r>
                    <a:r>
                      <a:rPr lang="ja-JP" altLang="en-US" sz="1050"/>
                      <a:t>プログラムを取り入れています。</a:t>
                    </a:r>
                    <a:endParaRPr lang="en-US" altLang="ja-JP" sz="1050"/>
                  </a:p>
                </p:txBody>
              </p:sp>
            </p:grpSp>
            <p:grpSp>
              <p:nvGrpSpPr>
                <p:cNvPr id="23569" name="グループ化 67">
                  <a:extLst>
                    <a:ext uri="{FF2B5EF4-FFF2-40B4-BE49-F238E27FC236}">
                      <a16:creationId xmlns:a16="http://schemas.microsoft.com/office/drawing/2014/main" id="{AC395C60-91A2-05E2-F8D1-CAB5DBEB5E9A}"/>
                    </a:ext>
                  </a:extLst>
                </p:cNvPr>
                <p:cNvGrpSpPr>
                  <a:grpSpLocks/>
                </p:cNvGrpSpPr>
                <p:nvPr/>
              </p:nvGrpSpPr>
              <p:grpSpPr bwMode="auto">
                <a:xfrm>
                  <a:off x="811917" y="2159819"/>
                  <a:ext cx="1562862" cy="463365"/>
                  <a:chOff x="811917" y="2159819"/>
                  <a:chExt cx="1562862" cy="463365"/>
                </a:xfrm>
              </p:grpSpPr>
              <p:pic>
                <p:nvPicPr>
                  <p:cNvPr id="23578" name="図 76">
                    <a:extLst>
                      <a:ext uri="{FF2B5EF4-FFF2-40B4-BE49-F238E27FC236}">
                        <a16:creationId xmlns:a16="http://schemas.microsoft.com/office/drawing/2014/main" id="{B3FA9FB3-C32D-3F2B-D1E8-1C1B18842C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1454" t="50780" r="71448" b="32483"/>
                  <a:stretch>
                    <a:fillRect/>
                  </a:stretch>
                </p:blipFill>
                <p:spPr bwMode="auto">
                  <a:xfrm>
                    <a:off x="811917" y="2159819"/>
                    <a:ext cx="285011" cy="351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 name="正方形/長方形 77">
                    <a:extLst>
                      <a:ext uri="{FF2B5EF4-FFF2-40B4-BE49-F238E27FC236}">
                        <a16:creationId xmlns:a16="http://schemas.microsoft.com/office/drawing/2014/main" id="{7D8D9A6A-E734-E23F-ADB4-7315976EA5D6}"/>
                      </a:ext>
                    </a:extLst>
                  </p:cNvPr>
                  <p:cNvSpPr/>
                  <p:nvPr/>
                </p:nvSpPr>
                <p:spPr>
                  <a:xfrm>
                    <a:off x="2296813" y="2430597"/>
                    <a:ext cx="96263" cy="1928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sz="2000"/>
                  </a:p>
                </p:txBody>
              </p:sp>
            </p:grpSp>
            <p:sp>
              <p:nvSpPr>
                <p:cNvPr id="69" name="四角形: 角を丸くする 68">
                  <a:extLst>
                    <a:ext uri="{FF2B5EF4-FFF2-40B4-BE49-F238E27FC236}">
                      <a16:creationId xmlns:a16="http://schemas.microsoft.com/office/drawing/2014/main" id="{A32F4EA6-7FD4-FD4D-7CA9-201BB79D61AA}"/>
                    </a:ext>
                  </a:extLst>
                </p:cNvPr>
                <p:cNvSpPr/>
                <p:nvPr/>
              </p:nvSpPr>
              <p:spPr>
                <a:xfrm>
                  <a:off x="195280" y="2229191"/>
                  <a:ext cx="1701479" cy="1578292"/>
                </a:xfrm>
                <a:prstGeom prst="roundRect">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67525" tIns="33762" rIns="67525" bIns="33762" anchor="ctr"/>
                <a:lstStyle/>
                <a:p>
                  <a:pPr algn="ctr">
                    <a:defRPr/>
                  </a:pPr>
                  <a:endParaRPr lang="ja-JP" altLang="en-US" sz="2000"/>
                </a:p>
              </p:txBody>
            </p:sp>
            <p:sp>
              <p:nvSpPr>
                <p:cNvPr id="70" name="四角形: 角を丸くする 69">
                  <a:extLst>
                    <a:ext uri="{FF2B5EF4-FFF2-40B4-BE49-F238E27FC236}">
                      <a16:creationId xmlns:a16="http://schemas.microsoft.com/office/drawing/2014/main" id="{CB439EB3-7651-535F-107B-59639F249BAB}"/>
                    </a:ext>
                  </a:extLst>
                </p:cNvPr>
                <p:cNvSpPr/>
                <p:nvPr/>
              </p:nvSpPr>
              <p:spPr>
                <a:xfrm>
                  <a:off x="1731737" y="2822424"/>
                  <a:ext cx="2032774" cy="1779699"/>
                </a:xfrm>
                <a:prstGeom prst="roundRect">
                  <a:avLst/>
                </a:prstGeom>
                <a:solidFill>
                  <a:schemeClr val="bg1"/>
                </a:solid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67525" tIns="33762" rIns="67525" bIns="33762" anchor="ctr"/>
                <a:lstStyle/>
                <a:p>
                  <a:pPr algn="ctr">
                    <a:defRPr/>
                  </a:pPr>
                  <a:endParaRPr lang="ja-JP" altLang="en-US" sz="2000"/>
                </a:p>
              </p:txBody>
            </p:sp>
            <p:sp>
              <p:nvSpPr>
                <p:cNvPr id="23572" name="タイトル 1">
                  <a:extLst>
                    <a:ext uri="{FF2B5EF4-FFF2-40B4-BE49-F238E27FC236}">
                      <a16:creationId xmlns:a16="http://schemas.microsoft.com/office/drawing/2014/main" id="{D35B62EA-B1F9-E383-E337-432A82A23246}"/>
                    </a:ext>
                  </a:extLst>
                </p:cNvPr>
                <p:cNvSpPr txBox="1">
                  <a:spLocks noChangeArrowheads="1"/>
                </p:cNvSpPr>
                <p:nvPr/>
              </p:nvSpPr>
              <p:spPr bwMode="auto">
                <a:xfrm>
                  <a:off x="199025" y="2476407"/>
                  <a:ext cx="1740007" cy="111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indent="-12700">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nSpc>
                      <a:spcPct val="150000"/>
                    </a:lnSpc>
                    <a:spcBef>
                      <a:spcPct val="0"/>
                    </a:spcBef>
                    <a:buFontTx/>
                    <a:buNone/>
                  </a:pPr>
                  <a:r>
                    <a:rPr lang="ja-JP" altLang="en-US" sz="1000" b="1">
                      <a:latin typeface="HG丸ｺﾞｼｯｸM-PRO" panose="020F0600000000000000" pitchFamily="50" charset="-128"/>
                    </a:rPr>
                    <a:t>子ども達の興味関心・発達に合わせてつくられたオリジナル絵本を毎月繰り返し読みます。</a:t>
                  </a:r>
                  <a:endParaRPr lang="en-US" altLang="ja-JP" sz="1000" b="1">
                    <a:latin typeface="HG丸ｺﾞｼｯｸM-PRO" panose="020F0600000000000000" pitchFamily="50" charset="-128"/>
                  </a:endParaRPr>
                </a:p>
                <a:p>
                  <a:pPr>
                    <a:lnSpc>
                      <a:spcPct val="150000"/>
                    </a:lnSpc>
                    <a:spcBef>
                      <a:spcPct val="0"/>
                    </a:spcBef>
                    <a:buFontTx/>
                    <a:buNone/>
                  </a:pPr>
                  <a:r>
                    <a:rPr lang="ja-JP" altLang="en-US" sz="1000" b="1">
                      <a:latin typeface="HG丸ｺﾞｼｯｸM-PRO" panose="020F0600000000000000" pitchFamily="50" charset="-128"/>
                    </a:rPr>
                    <a:t>絵本とあそびをつなげることで</a:t>
                  </a:r>
                  <a:endParaRPr lang="en-US" altLang="ja-JP" sz="1000" b="1">
                    <a:latin typeface="HG丸ｺﾞｼｯｸM-PRO" panose="020F0600000000000000" pitchFamily="50" charset="-128"/>
                  </a:endParaRPr>
                </a:p>
                <a:p>
                  <a:pPr>
                    <a:lnSpc>
                      <a:spcPct val="150000"/>
                    </a:lnSpc>
                    <a:spcBef>
                      <a:spcPct val="0"/>
                    </a:spcBef>
                    <a:buFontTx/>
                    <a:buNone/>
                  </a:pPr>
                  <a:r>
                    <a:rPr lang="ja-JP" altLang="en-US" sz="1000" b="1">
                      <a:solidFill>
                        <a:srgbClr val="292521"/>
                      </a:solidFill>
                      <a:latin typeface="Noto Sans JP"/>
                    </a:rPr>
                    <a:t>「想像力」「言語理解力」を</a:t>
                  </a:r>
                  <a:endParaRPr lang="en-US" altLang="ja-JP" sz="1000" b="1">
                    <a:solidFill>
                      <a:srgbClr val="292521"/>
                    </a:solidFill>
                    <a:latin typeface="Noto Sans JP"/>
                  </a:endParaRPr>
                </a:p>
                <a:p>
                  <a:pPr>
                    <a:lnSpc>
                      <a:spcPct val="150000"/>
                    </a:lnSpc>
                    <a:spcBef>
                      <a:spcPct val="0"/>
                    </a:spcBef>
                    <a:buFontTx/>
                    <a:buNone/>
                  </a:pPr>
                  <a:r>
                    <a:rPr lang="ja-JP" altLang="en-US" sz="1000" b="1">
                      <a:solidFill>
                        <a:srgbClr val="292521"/>
                      </a:solidFill>
                      <a:latin typeface="Noto Sans JP"/>
                    </a:rPr>
                    <a:t>高めていきます。</a:t>
                  </a:r>
                  <a:endParaRPr lang="en-US" altLang="ja-JP" sz="1000" b="1">
                    <a:latin typeface="HG丸ｺﾞｼｯｸM-PRO" panose="020F0600000000000000" pitchFamily="50" charset="-128"/>
                  </a:endParaRPr>
                </a:p>
              </p:txBody>
            </p:sp>
            <p:sp>
              <p:nvSpPr>
                <p:cNvPr id="23573" name="タイトル 1">
                  <a:extLst>
                    <a:ext uri="{FF2B5EF4-FFF2-40B4-BE49-F238E27FC236}">
                      <a16:creationId xmlns:a16="http://schemas.microsoft.com/office/drawing/2014/main" id="{BCE963F8-F4BF-04D2-3F1D-F1F6E16DA440}"/>
                    </a:ext>
                  </a:extLst>
                </p:cNvPr>
                <p:cNvSpPr txBox="1">
                  <a:spLocks noChangeArrowheads="1"/>
                </p:cNvSpPr>
                <p:nvPr/>
              </p:nvSpPr>
              <p:spPr bwMode="auto">
                <a:xfrm>
                  <a:off x="1650359" y="3259978"/>
                  <a:ext cx="2132579" cy="1085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indent="-12700">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gn="ctr">
                    <a:lnSpc>
                      <a:spcPct val="150000"/>
                    </a:lnSpc>
                    <a:spcBef>
                      <a:spcPct val="0"/>
                    </a:spcBef>
                    <a:buFontTx/>
                    <a:buNone/>
                  </a:pPr>
                  <a:r>
                    <a:rPr lang="ja-JP" altLang="en-US" sz="1000" b="1">
                      <a:latin typeface="HG丸ｺﾞｼｯｸM-PRO" panose="020F0600000000000000" pitchFamily="50" charset="-128"/>
                    </a:rPr>
                    <a:t>絵本に出て来る「もの・こと・ことば」</a:t>
                  </a:r>
                  <a:endParaRPr lang="en-US" altLang="ja-JP" sz="1000" b="1">
                    <a:latin typeface="HG丸ｺﾞｼｯｸM-PRO" panose="020F0600000000000000" pitchFamily="50" charset="-128"/>
                  </a:endParaRPr>
                </a:p>
                <a:p>
                  <a:pPr algn="ctr">
                    <a:lnSpc>
                      <a:spcPct val="150000"/>
                    </a:lnSpc>
                    <a:spcBef>
                      <a:spcPct val="0"/>
                    </a:spcBef>
                    <a:buFontTx/>
                    <a:buNone/>
                  </a:pPr>
                  <a:r>
                    <a:rPr lang="ja-JP" altLang="en-US" sz="1000" b="1">
                      <a:latin typeface="HG丸ｺﾞｼｯｸM-PRO" panose="020F0600000000000000" pitchFamily="50" charset="-128"/>
                    </a:rPr>
                    <a:t>から、音楽リズム・体操・ごっこ遊び・</a:t>
                  </a:r>
                  <a:endParaRPr lang="en-US" altLang="ja-JP" sz="1000" b="1">
                    <a:latin typeface="HG丸ｺﾞｼｯｸM-PRO" panose="020F0600000000000000" pitchFamily="50" charset="-128"/>
                  </a:endParaRPr>
                </a:p>
                <a:p>
                  <a:pPr algn="ctr">
                    <a:lnSpc>
                      <a:spcPct val="150000"/>
                    </a:lnSpc>
                    <a:spcBef>
                      <a:spcPct val="0"/>
                    </a:spcBef>
                    <a:buFontTx/>
                    <a:buNone/>
                  </a:pPr>
                  <a:r>
                    <a:rPr lang="ja-JP" altLang="en-US" sz="1000" b="1">
                      <a:latin typeface="HG丸ｺﾞｼｯｸM-PRO" panose="020F0600000000000000" pitchFamily="50" charset="-128"/>
                    </a:rPr>
                    <a:t>集団あそび・食育・知育など様々に</a:t>
                  </a:r>
                  <a:endParaRPr lang="en-US" altLang="ja-JP" sz="1000" b="1">
                    <a:latin typeface="HG丸ｺﾞｼｯｸM-PRO" panose="020F0600000000000000" pitchFamily="50" charset="-128"/>
                  </a:endParaRPr>
                </a:p>
                <a:p>
                  <a:pPr algn="ctr">
                    <a:lnSpc>
                      <a:spcPct val="150000"/>
                    </a:lnSpc>
                    <a:spcBef>
                      <a:spcPct val="0"/>
                    </a:spcBef>
                    <a:buFontTx/>
                    <a:buNone/>
                  </a:pPr>
                  <a:r>
                    <a:rPr lang="ja-JP" altLang="en-US" sz="1000" b="1">
                      <a:latin typeface="HG丸ｺﾞｼｯｸM-PRO" panose="020F0600000000000000" pitchFamily="50" charset="-128"/>
                    </a:rPr>
                    <a:t>イメージを広げてあそびます。</a:t>
                  </a:r>
                  <a:endParaRPr lang="en-US" altLang="ja-JP" sz="1000" b="1">
                    <a:latin typeface="HG丸ｺﾞｼｯｸM-PRO" panose="020F0600000000000000" pitchFamily="50" charset="-128"/>
                  </a:endParaRPr>
                </a:p>
                <a:p>
                  <a:pPr algn="ctr">
                    <a:lnSpc>
                      <a:spcPct val="150000"/>
                    </a:lnSpc>
                    <a:spcBef>
                      <a:spcPct val="0"/>
                    </a:spcBef>
                    <a:buFontTx/>
                    <a:buNone/>
                  </a:pPr>
                  <a:r>
                    <a:rPr lang="ja-JP" altLang="en-US" sz="1000" b="1">
                      <a:latin typeface="HG丸ｺﾞｼｯｸM-PRO" panose="020F0600000000000000" pitchFamily="50" charset="-128"/>
                    </a:rPr>
                    <a:t>動</a:t>
                  </a:r>
                  <a:r>
                    <a:rPr lang="en-US" altLang="ja-JP" sz="1000" b="1">
                      <a:latin typeface="HG丸ｺﾞｼｯｸM-PRO" panose="020F0600000000000000" pitchFamily="50" charset="-128"/>
                    </a:rPr>
                    <a:t>×</a:t>
                  </a:r>
                  <a:r>
                    <a:rPr lang="ja-JP" altLang="en-US" sz="1000" b="1">
                      <a:latin typeface="HG丸ｺﾞｼｯｸM-PRO" panose="020F0600000000000000" pitchFamily="50" charset="-128"/>
                    </a:rPr>
                    <a:t>静</a:t>
                  </a:r>
                  <a:r>
                    <a:rPr lang="en-US" altLang="ja-JP" sz="1000" b="1">
                      <a:latin typeface="HG丸ｺﾞｼｯｸM-PRO" panose="020F0600000000000000" pitchFamily="50" charset="-128"/>
                    </a:rPr>
                    <a:t>×</a:t>
                  </a:r>
                  <a:r>
                    <a:rPr lang="ja-JP" altLang="en-US" sz="1000" b="1">
                      <a:latin typeface="HG丸ｺﾞｼｯｸM-PRO" panose="020F0600000000000000" pitchFamily="50" charset="-128"/>
                    </a:rPr>
                    <a:t>屋内</a:t>
                  </a:r>
                  <a:r>
                    <a:rPr lang="en-US" altLang="ja-JP" sz="1000" b="1">
                      <a:latin typeface="HG丸ｺﾞｼｯｸM-PRO" panose="020F0600000000000000" pitchFamily="50" charset="-128"/>
                    </a:rPr>
                    <a:t>×</a:t>
                  </a:r>
                  <a:r>
                    <a:rPr lang="ja-JP" altLang="en-US" sz="1000" b="1">
                      <a:latin typeface="HG丸ｺﾞｼｯｸM-PRO" panose="020F0600000000000000" pitchFamily="50" charset="-128"/>
                    </a:rPr>
                    <a:t>屋外のバランスを整えた</a:t>
                  </a:r>
                  <a:endParaRPr lang="en-US" altLang="ja-JP" sz="1000" b="1">
                    <a:latin typeface="HG丸ｺﾞｼｯｸM-PRO" panose="020F0600000000000000" pitchFamily="50" charset="-128"/>
                  </a:endParaRPr>
                </a:p>
                <a:p>
                  <a:pPr algn="ctr">
                    <a:lnSpc>
                      <a:spcPct val="150000"/>
                    </a:lnSpc>
                    <a:spcBef>
                      <a:spcPct val="0"/>
                    </a:spcBef>
                    <a:buFontTx/>
                    <a:buNone/>
                  </a:pPr>
                  <a:r>
                    <a:rPr lang="ja-JP" altLang="en-US" sz="1000" b="1">
                      <a:latin typeface="HG丸ｺﾞｼｯｸM-PRO" panose="020F0600000000000000" pitchFamily="50" charset="-128"/>
                    </a:rPr>
                    <a:t>あそびで子ども達が好きなこと＝らしさに出会う機会を作ります</a:t>
                  </a:r>
                  <a:endParaRPr lang="en-US" altLang="ja-JP" sz="1000" b="1">
                    <a:latin typeface="HG丸ｺﾞｼｯｸM-PRO" panose="020F0600000000000000" pitchFamily="50" charset="-128"/>
                  </a:endParaRPr>
                </a:p>
              </p:txBody>
            </p:sp>
            <p:pic>
              <p:nvPicPr>
                <p:cNvPr id="23574" name="図 72">
                  <a:extLst>
                    <a:ext uri="{FF2B5EF4-FFF2-40B4-BE49-F238E27FC236}">
                      <a16:creationId xmlns:a16="http://schemas.microsoft.com/office/drawing/2014/main" id="{8A5233BB-C07E-7979-EB7D-6AC5073EB8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2552" t="52907" r="58025" b="32533"/>
                <a:stretch>
                  <a:fillRect/>
                </a:stretch>
              </p:blipFill>
              <p:spPr bwMode="auto">
                <a:xfrm>
                  <a:off x="2566456" y="2864540"/>
                  <a:ext cx="378339" cy="305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4" name="四角形: 角を丸くする 73">
                  <a:extLst>
                    <a:ext uri="{FF2B5EF4-FFF2-40B4-BE49-F238E27FC236}">
                      <a16:creationId xmlns:a16="http://schemas.microsoft.com/office/drawing/2014/main" id="{CDB540BC-BA1E-908B-5080-DE5EB4598ADF}"/>
                    </a:ext>
                  </a:extLst>
                </p:cNvPr>
                <p:cNvSpPr/>
                <p:nvPr/>
              </p:nvSpPr>
              <p:spPr>
                <a:xfrm>
                  <a:off x="3610739" y="2137642"/>
                  <a:ext cx="1782740" cy="1428153"/>
                </a:xfrm>
                <a:prstGeom prst="roundRect">
                  <a:avLst/>
                </a:prstGeom>
                <a:solidFill>
                  <a:schemeClr val="bg1"/>
                </a:solid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lIns="67525" tIns="33762" rIns="67525" bIns="33762" anchor="ctr"/>
                <a:lstStyle/>
                <a:p>
                  <a:pPr algn="ctr">
                    <a:defRPr/>
                  </a:pPr>
                  <a:endParaRPr lang="ja-JP" altLang="en-US" sz="2000"/>
                </a:p>
              </p:txBody>
            </p:sp>
            <p:pic>
              <p:nvPicPr>
                <p:cNvPr id="23576" name="図 74">
                  <a:extLst>
                    <a:ext uri="{FF2B5EF4-FFF2-40B4-BE49-F238E27FC236}">
                      <a16:creationId xmlns:a16="http://schemas.microsoft.com/office/drawing/2014/main" id="{F520F599-6113-ECA6-F95B-7608B289D1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45753" t="54140" r="43796" b="30063"/>
                <a:stretch>
                  <a:fillRect/>
                </a:stretch>
              </p:blipFill>
              <p:spPr bwMode="auto">
                <a:xfrm>
                  <a:off x="4200709" y="2182378"/>
                  <a:ext cx="419541" cy="375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77" name="タイトル 1">
                  <a:extLst>
                    <a:ext uri="{FF2B5EF4-FFF2-40B4-BE49-F238E27FC236}">
                      <a16:creationId xmlns:a16="http://schemas.microsoft.com/office/drawing/2014/main" id="{78ABCC33-5616-87B3-8C92-8FF8DDDB55BD}"/>
                    </a:ext>
                  </a:extLst>
                </p:cNvPr>
                <p:cNvSpPr txBox="1">
                  <a:spLocks noChangeArrowheads="1"/>
                </p:cNvSpPr>
                <p:nvPr/>
              </p:nvSpPr>
              <p:spPr bwMode="auto">
                <a:xfrm>
                  <a:off x="3607634" y="2502900"/>
                  <a:ext cx="1820850" cy="933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indent="-12700">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nSpc>
                      <a:spcPct val="150000"/>
                    </a:lnSpc>
                    <a:spcBef>
                      <a:spcPct val="0"/>
                    </a:spcBef>
                    <a:buFontTx/>
                    <a:buNone/>
                  </a:pPr>
                  <a:r>
                    <a:rPr lang="ja-JP" altLang="en-US" sz="1000" b="1">
                      <a:latin typeface="HG丸ｺﾞｼｯｸM-PRO" panose="020F0600000000000000" pitchFamily="50" charset="-128"/>
                    </a:rPr>
                    <a:t>ウィズブック保育園では保育者の言葉かけを何よりも大切にしています。その子らしさを愛でて言葉で伝えていくことで、子ども達の心の安定を目指します</a:t>
                  </a:r>
                </a:p>
              </p:txBody>
            </p:sp>
          </p:grpSp>
          <p:grpSp>
            <p:nvGrpSpPr>
              <p:cNvPr id="23560" name="グループ化 57">
                <a:extLst>
                  <a:ext uri="{FF2B5EF4-FFF2-40B4-BE49-F238E27FC236}">
                    <a16:creationId xmlns:a16="http://schemas.microsoft.com/office/drawing/2014/main" id="{13C69372-4377-8D3A-D2A1-7641B7ED772B}"/>
                  </a:ext>
                </a:extLst>
              </p:cNvPr>
              <p:cNvGrpSpPr>
                <a:grpSpLocks/>
              </p:cNvGrpSpPr>
              <p:nvPr/>
            </p:nvGrpSpPr>
            <p:grpSpPr bwMode="auto">
              <a:xfrm>
                <a:off x="185278" y="4563044"/>
                <a:ext cx="5222767" cy="2205001"/>
                <a:chOff x="185278" y="4563044"/>
                <a:chExt cx="5222767" cy="2205001"/>
              </a:xfrm>
            </p:grpSpPr>
            <p:sp>
              <p:nvSpPr>
                <p:cNvPr id="60" name="正方形/長方形 59">
                  <a:extLst>
                    <a:ext uri="{FF2B5EF4-FFF2-40B4-BE49-F238E27FC236}">
                      <a16:creationId xmlns:a16="http://schemas.microsoft.com/office/drawing/2014/main" id="{C18AE08D-1B93-35FA-DDA2-C0E6C5271B5B}"/>
                    </a:ext>
                  </a:extLst>
                </p:cNvPr>
                <p:cNvSpPr/>
                <p:nvPr/>
              </p:nvSpPr>
              <p:spPr>
                <a:xfrm>
                  <a:off x="185278" y="6010745"/>
                  <a:ext cx="1823996" cy="756799"/>
                </a:xfrm>
                <a:prstGeom prst="rect">
                  <a:avLst/>
                </a:prstGeom>
              </p:spPr>
              <p:txBody>
                <a:bodyPr>
                  <a:spAutoFit/>
                </a:bodyPr>
                <a:lstStyle/>
                <a:p>
                  <a:pPr algn="ctr">
                    <a:spcBef>
                      <a:spcPct val="20000"/>
                    </a:spcBef>
                    <a:defRPr/>
                  </a:pPr>
                  <a:r>
                    <a:rPr lang="ja-JP" altLang="en-US" sz="1000">
                      <a:solidFill>
                        <a:schemeClr val="tx1">
                          <a:lumMod val="50000"/>
                          <a:lumOff val="50000"/>
                        </a:schemeClr>
                      </a:solidFill>
                      <a:latin typeface="HG丸ｺﾞｼｯｸM-PRO" panose="020F0600000000000000" pitchFamily="50" charset="-128"/>
                      <a:ea typeface="HG丸ｺﾞｼｯｸM-PRO" panose="020F0600000000000000" pitchFamily="50" charset="-128"/>
                    </a:rPr>
                    <a:t>毎日絵本の後に楽しいことが</a:t>
                  </a:r>
                  <a:endParaRPr lang="en-US" altLang="ja-JP" sz="1000">
                    <a:solidFill>
                      <a:schemeClr val="tx1">
                        <a:lumMod val="50000"/>
                        <a:lumOff val="50000"/>
                      </a:schemeClr>
                    </a:solidFill>
                    <a:latin typeface="HG丸ｺﾞｼｯｸM-PRO" panose="020F0600000000000000" pitchFamily="50" charset="-128"/>
                    <a:ea typeface="HG丸ｺﾞｼｯｸM-PRO" panose="020F0600000000000000" pitchFamily="50" charset="-128"/>
                  </a:endParaRPr>
                </a:p>
                <a:p>
                  <a:pPr algn="ctr">
                    <a:spcBef>
                      <a:spcPct val="20000"/>
                    </a:spcBef>
                    <a:defRPr/>
                  </a:pPr>
                  <a:r>
                    <a:rPr lang="ja-JP" altLang="en-US" sz="1000">
                      <a:solidFill>
                        <a:schemeClr val="tx1">
                          <a:lumMod val="50000"/>
                          <a:lumOff val="50000"/>
                        </a:schemeClr>
                      </a:solidFill>
                      <a:latin typeface="HG丸ｺﾞｼｯｸM-PRO" panose="020F0600000000000000" pitchFamily="50" charset="-128"/>
                      <a:ea typeface="HG丸ｺﾞｼｯｸM-PRO" panose="020F0600000000000000" pitchFamily="50" charset="-128"/>
                    </a:rPr>
                    <a:t>待っているので</a:t>
                  </a:r>
                  <a:endParaRPr lang="en-US" altLang="ja-JP" sz="1000">
                    <a:solidFill>
                      <a:schemeClr val="tx1">
                        <a:lumMod val="50000"/>
                        <a:lumOff val="50000"/>
                      </a:schemeClr>
                    </a:solidFill>
                    <a:latin typeface="HG丸ｺﾞｼｯｸM-PRO" panose="020F0600000000000000" pitchFamily="50" charset="-128"/>
                    <a:ea typeface="HG丸ｺﾞｼｯｸM-PRO" panose="020F0600000000000000" pitchFamily="50" charset="-128"/>
                  </a:endParaRPr>
                </a:p>
                <a:p>
                  <a:pPr algn="ctr">
                    <a:spcBef>
                      <a:spcPct val="20000"/>
                    </a:spcBef>
                    <a:defRPr/>
                  </a:pPr>
                  <a:r>
                    <a:rPr lang="en-US" altLang="ja-JP" sz="1000">
                      <a:solidFill>
                        <a:schemeClr val="tx1">
                          <a:lumMod val="50000"/>
                          <a:lumOff val="50000"/>
                        </a:schemeClr>
                      </a:solidFill>
                      <a:latin typeface="HG丸ｺﾞｼｯｸM-PRO" panose="020F0600000000000000" pitchFamily="50" charset="-128"/>
                      <a:ea typeface="HG丸ｺﾞｼｯｸM-PRO" panose="020F0600000000000000" pitchFamily="50" charset="-128"/>
                    </a:rPr>
                    <a:t>0</a:t>
                  </a:r>
                  <a:r>
                    <a:rPr lang="ja-JP" altLang="en-US" sz="1000">
                      <a:solidFill>
                        <a:schemeClr val="tx1">
                          <a:lumMod val="50000"/>
                          <a:lumOff val="50000"/>
                        </a:schemeClr>
                      </a:solidFill>
                      <a:latin typeface="HG丸ｺﾞｼｯｸM-PRO" panose="020F0600000000000000" pitchFamily="50" charset="-128"/>
                      <a:ea typeface="HG丸ｺﾞｼｯｸM-PRO" panose="020F0600000000000000" pitchFamily="50" charset="-128"/>
                    </a:rPr>
                    <a:t>歳さんでも絵本が大すき！</a:t>
                  </a:r>
                  <a:endParaRPr lang="en-US" altLang="ja-JP" sz="1000">
                    <a:solidFill>
                      <a:schemeClr val="tx1">
                        <a:lumMod val="50000"/>
                        <a:lumOff val="50000"/>
                      </a:schemeClr>
                    </a:solidFill>
                    <a:latin typeface="HG丸ｺﾞｼｯｸM-PRO" panose="020F0600000000000000" pitchFamily="50" charset="-128"/>
                    <a:ea typeface="HG丸ｺﾞｼｯｸM-PRO" panose="020F0600000000000000" pitchFamily="50" charset="-128"/>
                  </a:endParaRPr>
                </a:p>
                <a:p>
                  <a:pPr algn="ctr">
                    <a:spcBef>
                      <a:spcPct val="20000"/>
                    </a:spcBef>
                    <a:defRPr/>
                  </a:pPr>
                  <a:r>
                    <a:rPr lang="ja-JP" altLang="en-US" sz="1000">
                      <a:solidFill>
                        <a:schemeClr val="tx1">
                          <a:lumMod val="50000"/>
                          <a:lumOff val="50000"/>
                        </a:schemeClr>
                      </a:solidFill>
                      <a:latin typeface="HG丸ｺﾞｼｯｸM-PRO" panose="020F0600000000000000" pitchFamily="50" charset="-128"/>
                      <a:ea typeface="HG丸ｺﾞｼｯｸM-PRO" panose="020F0600000000000000" pitchFamily="50" charset="-128"/>
                    </a:rPr>
                    <a:t>毎日の積み重ねで、自然と</a:t>
                  </a:r>
                  <a:endParaRPr lang="en-US" altLang="ja-JP" sz="1000">
                    <a:solidFill>
                      <a:schemeClr val="tx1">
                        <a:lumMod val="50000"/>
                        <a:lumOff val="50000"/>
                      </a:schemeClr>
                    </a:solidFill>
                    <a:latin typeface="HG丸ｺﾞｼｯｸM-PRO" panose="020F0600000000000000" pitchFamily="50" charset="-128"/>
                    <a:ea typeface="HG丸ｺﾞｼｯｸM-PRO" panose="020F0600000000000000" pitchFamily="50" charset="-128"/>
                  </a:endParaRPr>
                </a:p>
                <a:p>
                  <a:pPr algn="ctr">
                    <a:spcBef>
                      <a:spcPct val="20000"/>
                    </a:spcBef>
                    <a:defRPr/>
                  </a:pPr>
                  <a:r>
                    <a:rPr lang="ja-JP" altLang="en-US" sz="1000">
                      <a:solidFill>
                        <a:schemeClr val="tx1">
                          <a:lumMod val="50000"/>
                          <a:lumOff val="50000"/>
                        </a:schemeClr>
                      </a:solidFill>
                      <a:latin typeface="HG丸ｺﾞｼｯｸM-PRO" panose="020F0600000000000000" pitchFamily="50" charset="-128"/>
                      <a:ea typeface="HG丸ｺﾞｼｯｸM-PRO" panose="020F0600000000000000" pitchFamily="50" charset="-128"/>
                    </a:rPr>
                    <a:t>集中力や、探求心が育まれます。</a:t>
                  </a:r>
                  <a:endParaRPr lang="en-US" altLang="ja-JP" sz="1000">
                    <a:solidFill>
                      <a:schemeClr val="tx1">
                        <a:lumMod val="50000"/>
                        <a:lumOff val="50000"/>
                      </a:schemeClr>
                    </a:solidFill>
                    <a:latin typeface="HG丸ｺﾞｼｯｸM-PRO" panose="020F0600000000000000" pitchFamily="50" charset="-128"/>
                    <a:ea typeface="HG丸ｺﾞｼｯｸM-PRO" panose="020F0600000000000000" pitchFamily="50" charset="-128"/>
                  </a:endParaRPr>
                </a:p>
              </p:txBody>
            </p:sp>
            <p:pic>
              <p:nvPicPr>
                <p:cNvPr id="23562" name="Picture 4">
                  <a:extLst>
                    <a:ext uri="{FF2B5EF4-FFF2-40B4-BE49-F238E27FC236}">
                      <a16:creationId xmlns:a16="http://schemas.microsoft.com/office/drawing/2014/main" id="{9B5CF9E7-BD5A-4C9E-BB54-6205FBBCA9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7906" y="4635595"/>
                  <a:ext cx="2033809" cy="1256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2" name="正方形/長方形 61">
                  <a:extLst>
                    <a:ext uri="{FF2B5EF4-FFF2-40B4-BE49-F238E27FC236}">
                      <a16:creationId xmlns:a16="http://schemas.microsoft.com/office/drawing/2014/main" id="{C20FB244-107D-C219-DA51-B00E4EF47B6E}"/>
                    </a:ext>
                  </a:extLst>
                </p:cNvPr>
                <p:cNvSpPr/>
                <p:nvPr/>
              </p:nvSpPr>
              <p:spPr>
                <a:xfrm>
                  <a:off x="3413213" y="5911873"/>
                  <a:ext cx="1995269" cy="742151"/>
                </a:xfrm>
                <a:prstGeom prst="rect">
                  <a:avLst/>
                </a:prstGeom>
              </p:spPr>
              <p:txBody>
                <a:bodyPr>
                  <a:spAutoFit/>
                </a:bodyPr>
                <a:lstStyle/>
                <a:p>
                  <a:pPr algn="ctr">
                    <a:spcBef>
                      <a:spcPct val="20000"/>
                    </a:spcBef>
                    <a:defRPr/>
                  </a:pPr>
                  <a:r>
                    <a:rPr lang="ja-JP" altLang="en-US" sz="1050">
                      <a:solidFill>
                        <a:schemeClr val="tx1">
                          <a:lumMod val="50000"/>
                          <a:lumOff val="50000"/>
                        </a:schemeClr>
                      </a:solidFill>
                      <a:latin typeface="HG丸ｺﾞｼｯｸM-PRO" panose="020F0600000000000000" pitchFamily="50" charset="-128"/>
                      <a:ea typeface="HG丸ｺﾞｼｯｸM-PRO" panose="020F0600000000000000" pitchFamily="50" charset="-128"/>
                    </a:rPr>
                    <a:t>先生と、友達と、ひとりで黙々と</a:t>
                  </a:r>
                  <a:r>
                    <a:rPr lang="en-US" altLang="ja-JP" sz="1050">
                      <a:solidFill>
                        <a:schemeClr val="tx1">
                          <a:lumMod val="50000"/>
                          <a:lumOff val="50000"/>
                        </a:schemeClr>
                      </a:solidFill>
                      <a:latin typeface="HG丸ｺﾞｼｯｸM-PRO" panose="020F0600000000000000" pitchFamily="50" charset="-128"/>
                      <a:ea typeface="HG丸ｺﾞｼｯｸM-PRO" panose="020F0600000000000000" pitchFamily="50" charset="-128"/>
                    </a:rPr>
                    <a:t>…</a:t>
                  </a:r>
                </a:p>
                <a:p>
                  <a:pPr algn="ctr">
                    <a:spcBef>
                      <a:spcPct val="20000"/>
                    </a:spcBef>
                    <a:defRPr/>
                  </a:pPr>
                  <a:r>
                    <a:rPr lang="ja-JP" altLang="en-US" sz="1050">
                      <a:solidFill>
                        <a:schemeClr val="tx1">
                          <a:lumMod val="50000"/>
                          <a:lumOff val="50000"/>
                        </a:schemeClr>
                      </a:solidFill>
                      <a:latin typeface="HG丸ｺﾞｼｯｸM-PRO" panose="020F0600000000000000" pitchFamily="50" charset="-128"/>
                      <a:ea typeface="HG丸ｺﾞｼｯｸM-PRO" panose="020F0600000000000000" pitchFamily="50" charset="-128"/>
                    </a:rPr>
                    <a:t>結果を求めるのではなく、子どもたち自身が「感じ」「考え」「表現する」プロセスを大切にし</a:t>
                  </a:r>
                  <a:endParaRPr lang="en-US" altLang="ja-JP" sz="1050">
                    <a:solidFill>
                      <a:schemeClr val="tx1">
                        <a:lumMod val="50000"/>
                        <a:lumOff val="50000"/>
                      </a:schemeClr>
                    </a:solidFill>
                    <a:latin typeface="HG丸ｺﾞｼｯｸM-PRO" panose="020F0600000000000000" pitchFamily="50" charset="-128"/>
                    <a:ea typeface="HG丸ｺﾞｼｯｸM-PRO" panose="020F0600000000000000" pitchFamily="50" charset="-128"/>
                  </a:endParaRPr>
                </a:p>
                <a:p>
                  <a:pPr algn="ctr">
                    <a:spcBef>
                      <a:spcPct val="20000"/>
                    </a:spcBef>
                    <a:defRPr/>
                  </a:pPr>
                  <a:r>
                    <a:rPr lang="ja-JP" altLang="en-US" sz="1050">
                      <a:solidFill>
                        <a:schemeClr val="tx1">
                          <a:lumMod val="50000"/>
                          <a:lumOff val="50000"/>
                        </a:schemeClr>
                      </a:solidFill>
                      <a:latin typeface="HG丸ｺﾞｼｯｸM-PRO" panose="020F0600000000000000" pitchFamily="50" charset="-128"/>
                      <a:ea typeface="HG丸ｺﾞｼｯｸM-PRO" panose="020F0600000000000000" pitchFamily="50" charset="-128"/>
                    </a:rPr>
                    <a:t>その子らしさの芽生えを見守ります。</a:t>
                  </a:r>
                  <a:endParaRPr lang="en-US" altLang="ja-JP" sz="1050">
                    <a:solidFill>
                      <a:schemeClr val="tx1">
                        <a:lumMod val="50000"/>
                        <a:lumOff val="50000"/>
                      </a:schemeClr>
                    </a:solidFill>
                    <a:latin typeface="HG丸ｺﾞｼｯｸM-PRO" panose="020F0600000000000000" pitchFamily="50" charset="-128"/>
                    <a:ea typeface="HG丸ｺﾞｼｯｸM-PRO" panose="020F0600000000000000" pitchFamily="50" charset="-128"/>
                  </a:endParaRPr>
                </a:p>
              </p:txBody>
            </p:sp>
            <p:pic>
              <p:nvPicPr>
                <p:cNvPr id="63" name="図 62">
                  <a:extLst>
                    <a:ext uri="{FF2B5EF4-FFF2-40B4-BE49-F238E27FC236}">
                      <a16:creationId xmlns:a16="http://schemas.microsoft.com/office/drawing/2014/main" id="{23BC3008-972B-0129-DBAB-C00FF51FC1AC}"/>
                    </a:ext>
                  </a:extLst>
                </p:cNvPr>
                <p:cNvPicPr>
                  <a:picLocks noChangeAspect="1"/>
                </p:cNvPicPr>
                <p:nvPr/>
              </p:nvPicPr>
              <p:blipFill rotWithShape="1">
                <a:blip r:embed="rId6"/>
                <a:srcRect t="1677" r="-60"/>
                <a:stretch/>
              </p:blipFill>
              <p:spPr>
                <a:xfrm>
                  <a:off x="459534" y="4669458"/>
                  <a:ext cx="2132580" cy="1288568"/>
                </a:xfrm>
                <a:prstGeom prst="ellipse">
                  <a:avLst/>
                </a:prstGeom>
              </p:spPr>
            </p:pic>
            <p:pic>
              <p:nvPicPr>
                <p:cNvPr id="23565" name="Picture 12">
                  <a:extLst>
                    <a:ext uri="{FF2B5EF4-FFF2-40B4-BE49-F238E27FC236}">
                      <a16:creationId xmlns:a16="http://schemas.microsoft.com/office/drawing/2014/main" id="{51366DDF-92D7-C78E-A24C-808DEC1CFE0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054031">
                  <a:off x="438501" y="4563044"/>
                  <a:ext cx="816659" cy="1155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6" name="Picture 14">
                  <a:extLst>
                    <a:ext uri="{FF2B5EF4-FFF2-40B4-BE49-F238E27FC236}">
                      <a16:creationId xmlns:a16="http://schemas.microsoft.com/office/drawing/2014/main" id="{11E5FFBA-9AD1-27AA-758D-DC8AC5BCED9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3150" y="4595035"/>
                  <a:ext cx="771446" cy="1091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7" name="Picture 8">
                  <a:extLst>
                    <a:ext uri="{FF2B5EF4-FFF2-40B4-BE49-F238E27FC236}">
                      <a16:creationId xmlns:a16="http://schemas.microsoft.com/office/drawing/2014/main" id="{4E78CA72-2887-B394-C0B4-C48C60AB5F2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44887" y="5528134"/>
                  <a:ext cx="1418549" cy="1091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タイトル 1">
            <a:extLst>
              <a:ext uri="{FF2B5EF4-FFF2-40B4-BE49-F238E27FC236}">
                <a16:creationId xmlns:a16="http://schemas.microsoft.com/office/drawing/2014/main" id="{71CAEED7-0BA4-3EE5-133B-A41E7D77CACE}"/>
              </a:ext>
            </a:extLst>
          </p:cNvPr>
          <p:cNvSpPr>
            <a:spLocks noGrp="1"/>
          </p:cNvSpPr>
          <p:nvPr>
            <p:ph type="title"/>
          </p:nvPr>
        </p:nvSpPr>
        <p:spPr>
          <a:xfrm>
            <a:off x="0" y="0"/>
            <a:ext cx="6858000" cy="1233488"/>
          </a:xfrm>
        </p:spPr>
        <p:txBody>
          <a:bodyPr/>
          <a:lstStyle/>
          <a:p>
            <a:r>
              <a:rPr lang="en-US" altLang="ja-JP" sz="2400">
                <a:latin typeface="Meiryo UI" panose="020B0604030504040204" pitchFamily="50" charset="-128"/>
                <a:ea typeface="Meiryo UI" panose="020B0604030504040204" pitchFamily="50" charset="-128"/>
              </a:rPr>
              <a:t>3.</a:t>
            </a:r>
            <a:r>
              <a:rPr lang="ja-JP" altLang="en-US" sz="2400">
                <a:latin typeface="Meiryo UI" panose="020B0604030504040204" pitchFamily="50" charset="-128"/>
                <a:ea typeface="Meiryo UI" panose="020B0604030504040204" pitchFamily="50" charset="-128"/>
              </a:rPr>
              <a:t>　</a:t>
            </a:r>
            <a:r>
              <a:rPr lang="en-US" altLang="ja-JP" sz="2400">
                <a:latin typeface="Meiryo UI" panose="020B0604030504040204" pitchFamily="50" charset="-128"/>
                <a:ea typeface="Meiryo UI" panose="020B0604030504040204" pitchFamily="50" charset="-128"/>
              </a:rPr>
              <a:t>WithBook</a:t>
            </a:r>
            <a:r>
              <a:rPr lang="ja-JP" altLang="en-US" sz="2400">
                <a:latin typeface="Meiryo UI" panose="020B0604030504040204" pitchFamily="50" charset="-128"/>
                <a:ea typeface="Meiryo UI" panose="020B0604030504040204" pitchFamily="50" charset="-128"/>
              </a:rPr>
              <a:t>プログラムについて２</a:t>
            </a:r>
            <a:r>
              <a:rPr lang="en-US" altLang="ja-JP" sz="2400">
                <a:latin typeface="Meiryo UI" panose="020B0604030504040204" pitchFamily="50" charset="-128"/>
                <a:ea typeface="Meiryo UI" panose="020B0604030504040204" pitchFamily="50" charset="-128"/>
              </a:rPr>
              <a:t>/2</a:t>
            </a:r>
            <a:endParaRPr lang="ja-JP" altLang="en-US" sz="2400">
              <a:latin typeface="Meiryo UI" panose="020B0604030504040204" pitchFamily="50" charset="-128"/>
              <a:ea typeface="Meiryo UI" panose="020B0604030504040204" pitchFamily="50" charset="-128"/>
            </a:endParaRPr>
          </a:p>
        </p:txBody>
      </p:sp>
      <p:sp>
        <p:nvSpPr>
          <p:cNvPr id="25603" name="スライド番号プレースホルダー 1">
            <a:extLst>
              <a:ext uri="{FF2B5EF4-FFF2-40B4-BE49-F238E27FC236}">
                <a16:creationId xmlns:a16="http://schemas.microsoft.com/office/drawing/2014/main" id="{97271714-4D44-6615-AC76-77CAA414BD1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eaLnBrk="0" hangingPunct="0">
              <a:spcBef>
                <a:spcPct val="0"/>
              </a:spcBef>
              <a:buFontTx/>
              <a:buNone/>
            </a:pPr>
            <a:fld id="{F0942749-707C-4FF1-8EF8-6461B46B644E}" type="slidenum">
              <a:rPr lang="ja-JP" altLang="en-US" sz="1000" smtClean="0">
                <a:latin typeface="HG丸ｺﾞｼｯｸM-PRO" panose="020F0600000000000000" pitchFamily="50" charset="-128"/>
              </a:rPr>
              <a:pPr eaLnBrk="0" hangingPunct="0">
                <a:spcBef>
                  <a:spcPct val="0"/>
                </a:spcBef>
                <a:buFontTx/>
                <a:buNone/>
              </a:pPr>
              <a:t>6</a:t>
            </a:fld>
            <a:endParaRPr lang="ja-JP" altLang="en-US" sz="1000">
              <a:latin typeface="HG丸ｺﾞｼｯｸM-PRO" panose="020F0600000000000000" pitchFamily="50" charset="-128"/>
            </a:endParaRPr>
          </a:p>
        </p:txBody>
      </p:sp>
      <p:grpSp>
        <p:nvGrpSpPr>
          <p:cNvPr id="25604" name="グループ化 6">
            <a:extLst>
              <a:ext uri="{FF2B5EF4-FFF2-40B4-BE49-F238E27FC236}">
                <a16:creationId xmlns:a16="http://schemas.microsoft.com/office/drawing/2014/main" id="{05488F7B-A24A-BFB4-F57F-8F619EFF3A19}"/>
              </a:ext>
            </a:extLst>
          </p:cNvPr>
          <p:cNvGrpSpPr>
            <a:grpSpLocks/>
          </p:cNvGrpSpPr>
          <p:nvPr/>
        </p:nvGrpSpPr>
        <p:grpSpPr bwMode="auto">
          <a:xfrm>
            <a:off x="101600" y="1173163"/>
            <a:ext cx="6354763" cy="7908925"/>
            <a:chOff x="352762" y="1247613"/>
            <a:chExt cx="4634022" cy="5940293"/>
          </a:xfrm>
        </p:grpSpPr>
        <p:grpSp>
          <p:nvGrpSpPr>
            <p:cNvPr id="25605" name="グループ化 7">
              <a:extLst>
                <a:ext uri="{FF2B5EF4-FFF2-40B4-BE49-F238E27FC236}">
                  <a16:creationId xmlns:a16="http://schemas.microsoft.com/office/drawing/2014/main" id="{74DAC53F-EB56-E6DB-AD05-B7DDB220EBFE}"/>
                </a:ext>
              </a:extLst>
            </p:cNvPr>
            <p:cNvGrpSpPr>
              <a:grpSpLocks/>
            </p:cNvGrpSpPr>
            <p:nvPr/>
          </p:nvGrpSpPr>
          <p:grpSpPr bwMode="auto">
            <a:xfrm>
              <a:off x="352762" y="2329217"/>
              <a:ext cx="4634022" cy="4858689"/>
              <a:chOff x="479362" y="2378440"/>
              <a:chExt cx="4529960" cy="4858689"/>
            </a:xfrm>
          </p:grpSpPr>
          <p:sp>
            <p:nvSpPr>
              <p:cNvPr id="25610" name="テキスト ボックス 8">
                <a:extLst>
                  <a:ext uri="{FF2B5EF4-FFF2-40B4-BE49-F238E27FC236}">
                    <a16:creationId xmlns:a16="http://schemas.microsoft.com/office/drawing/2014/main" id="{1D942730-8364-EF20-DDD2-5547E369DA27}"/>
                  </a:ext>
                </a:extLst>
              </p:cNvPr>
              <p:cNvSpPr txBox="1">
                <a:spLocks noChangeArrowheads="1"/>
              </p:cNvSpPr>
              <p:nvPr/>
            </p:nvSpPr>
            <p:spPr bwMode="auto">
              <a:xfrm>
                <a:off x="534221" y="2378440"/>
                <a:ext cx="680243" cy="208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spcBef>
                    <a:spcPct val="0"/>
                  </a:spcBef>
                  <a:buFontTx/>
                  <a:buNone/>
                </a:pPr>
                <a:r>
                  <a:rPr lang="en-US" altLang="ja-JP" sz="1200">
                    <a:latin typeface="HG丸ｺﾞｼｯｸM-PRO" panose="020F0600000000000000" pitchFamily="50" charset="-128"/>
                  </a:rPr>
                  <a:t>【</a:t>
                </a:r>
                <a:r>
                  <a:rPr lang="ja-JP" altLang="en-US" sz="1200">
                    <a:latin typeface="HG丸ｺﾞｼｯｸM-PRO" panose="020F0600000000000000" pitchFamily="50" charset="-128"/>
                  </a:rPr>
                  <a:t>掲示例</a:t>
                </a:r>
                <a:r>
                  <a:rPr lang="en-US" altLang="ja-JP" sz="1200">
                    <a:latin typeface="HG丸ｺﾞｼｯｸM-PRO" panose="020F0600000000000000" pitchFamily="50" charset="-128"/>
                  </a:rPr>
                  <a:t>】</a:t>
                </a:r>
                <a:endParaRPr lang="ja-JP" altLang="en-US" sz="1200">
                  <a:latin typeface="HG丸ｺﾞｼｯｸM-PRO" panose="020F0600000000000000" pitchFamily="50" charset="-128"/>
                </a:endParaRPr>
              </a:p>
            </p:txBody>
          </p:sp>
          <p:pic>
            <p:nvPicPr>
              <p:cNvPr id="14" name="図 38">
                <a:extLst>
                  <a:ext uri="{FF2B5EF4-FFF2-40B4-BE49-F238E27FC236}">
                    <a16:creationId xmlns:a16="http://schemas.microsoft.com/office/drawing/2014/main" id="{4B25A3ED-FEFE-7274-999D-C4C17CF046F7}"/>
                  </a:ext>
                </a:extLst>
              </p:cNvPr>
              <p:cNvPicPr>
                <a:picLocks noChangeAspect="1"/>
              </p:cNvPicPr>
              <p:nvPr/>
            </p:nvPicPr>
            <p:blipFill>
              <a:blip r:embed="rId3"/>
              <a:srcRect/>
              <a:stretch>
                <a:fillRect/>
              </a:stretch>
            </p:blipFill>
            <p:spPr bwMode="auto">
              <a:xfrm>
                <a:off x="1195022" y="2572217"/>
                <a:ext cx="3710004" cy="242883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5612" name="テキスト ボックス 8">
                <a:extLst>
                  <a:ext uri="{FF2B5EF4-FFF2-40B4-BE49-F238E27FC236}">
                    <a16:creationId xmlns:a16="http://schemas.microsoft.com/office/drawing/2014/main" id="{8148F637-4B44-37A4-EAC3-3C7FFA26DF80}"/>
                  </a:ext>
                </a:extLst>
              </p:cNvPr>
              <p:cNvSpPr txBox="1">
                <a:spLocks noChangeArrowheads="1"/>
              </p:cNvSpPr>
              <p:nvPr/>
            </p:nvSpPr>
            <p:spPr bwMode="auto">
              <a:xfrm>
                <a:off x="479362" y="5008938"/>
                <a:ext cx="789960" cy="2080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spcBef>
                    <a:spcPct val="0"/>
                  </a:spcBef>
                  <a:buFontTx/>
                  <a:buNone/>
                </a:pPr>
                <a:r>
                  <a:rPr lang="en-US" altLang="ja-JP" sz="1200">
                    <a:latin typeface="HG丸ｺﾞｼｯｸM-PRO" panose="020F0600000000000000" pitchFamily="50" charset="-128"/>
                  </a:rPr>
                  <a:t>【</a:t>
                </a:r>
                <a:r>
                  <a:rPr lang="ja-JP" altLang="en-US" sz="1200">
                    <a:latin typeface="HG丸ｺﾞｼｯｸM-PRO" panose="020F0600000000000000" pitchFamily="50" charset="-128"/>
                  </a:rPr>
                  <a:t>絵本抜粋</a:t>
                </a:r>
                <a:r>
                  <a:rPr lang="en-US" altLang="ja-JP" sz="1200">
                    <a:latin typeface="HG丸ｺﾞｼｯｸM-PRO" panose="020F0600000000000000" pitchFamily="50" charset="-128"/>
                  </a:rPr>
                  <a:t>】</a:t>
                </a:r>
                <a:endParaRPr lang="ja-JP" altLang="en-US" sz="1200">
                  <a:latin typeface="HG丸ｺﾞｼｯｸM-PRO" panose="020F0600000000000000" pitchFamily="50" charset="-128"/>
                </a:endParaRPr>
              </a:p>
            </p:txBody>
          </p:sp>
          <p:pic>
            <p:nvPicPr>
              <p:cNvPr id="25613" name="図 15">
                <a:extLst>
                  <a:ext uri="{FF2B5EF4-FFF2-40B4-BE49-F238E27FC236}">
                    <a16:creationId xmlns:a16="http://schemas.microsoft.com/office/drawing/2014/main" id="{BE8E2C0E-5BE8-CD19-C824-8DE3CB5B71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740" y="5216962"/>
                <a:ext cx="3984582" cy="2020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5606" name="グループ化 8">
              <a:extLst>
                <a:ext uri="{FF2B5EF4-FFF2-40B4-BE49-F238E27FC236}">
                  <a16:creationId xmlns:a16="http://schemas.microsoft.com/office/drawing/2014/main" id="{13238B63-F57A-6733-C333-4779461F4FEB}"/>
                </a:ext>
              </a:extLst>
            </p:cNvPr>
            <p:cNvGrpSpPr>
              <a:grpSpLocks/>
            </p:cNvGrpSpPr>
            <p:nvPr/>
          </p:nvGrpSpPr>
          <p:grpSpPr bwMode="auto">
            <a:xfrm>
              <a:off x="701263" y="1247613"/>
              <a:ext cx="4210634" cy="996676"/>
              <a:chOff x="701263" y="1247613"/>
              <a:chExt cx="4210634" cy="996676"/>
            </a:xfrm>
          </p:grpSpPr>
          <p:pic>
            <p:nvPicPr>
              <p:cNvPr id="25607" name="Picture 8">
                <a:extLst>
                  <a:ext uri="{FF2B5EF4-FFF2-40B4-BE49-F238E27FC236}">
                    <a16:creationId xmlns:a16="http://schemas.microsoft.com/office/drawing/2014/main" id="{75D92861-51D8-48B1-02E5-06C547DF523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2086" b="20151"/>
              <a:stretch>
                <a:fillRect/>
              </a:stretch>
            </p:blipFill>
            <p:spPr bwMode="auto">
              <a:xfrm>
                <a:off x="701263" y="1547511"/>
                <a:ext cx="4210634" cy="696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608" name="テキスト ボックス 10">
                <a:extLst>
                  <a:ext uri="{FF2B5EF4-FFF2-40B4-BE49-F238E27FC236}">
                    <a16:creationId xmlns:a16="http://schemas.microsoft.com/office/drawing/2014/main" id="{CF55B70B-3025-CD36-1ABB-4A4648018D88}"/>
                  </a:ext>
                </a:extLst>
              </p:cNvPr>
              <p:cNvSpPr txBox="1">
                <a:spLocks noChangeArrowheads="1"/>
              </p:cNvSpPr>
              <p:nvPr/>
            </p:nvSpPr>
            <p:spPr bwMode="auto">
              <a:xfrm>
                <a:off x="1037233" y="1247613"/>
                <a:ext cx="3274443" cy="23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spcBef>
                    <a:spcPct val="0"/>
                  </a:spcBef>
                  <a:buFontTx/>
                  <a:buNone/>
                </a:pPr>
                <a:r>
                  <a:rPr lang="ja-JP" altLang="en-US" sz="1400" b="1">
                    <a:latin typeface="HG丸ｺﾞｼｯｸM-PRO" panose="020F0600000000000000" pitchFamily="50" charset="-128"/>
                  </a:rPr>
                  <a:t>園内のウィズブックの活動の掲示もぜひご覧ください</a:t>
                </a:r>
              </a:p>
            </p:txBody>
          </p:sp>
          <p:sp>
            <p:nvSpPr>
              <p:cNvPr id="25609" name="テキスト ボックス 11">
                <a:extLst>
                  <a:ext uri="{FF2B5EF4-FFF2-40B4-BE49-F238E27FC236}">
                    <a16:creationId xmlns:a16="http://schemas.microsoft.com/office/drawing/2014/main" id="{733D2D86-1920-6B75-C556-B310E5E45541}"/>
                  </a:ext>
                </a:extLst>
              </p:cNvPr>
              <p:cNvSpPr txBox="1">
                <a:spLocks noChangeArrowheads="1"/>
              </p:cNvSpPr>
              <p:nvPr/>
            </p:nvSpPr>
            <p:spPr bwMode="auto">
              <a:xfrm>
                <a:off x="775425" y="1547511"/>
                <a:ext cx="4062309" cy="660993"/>
              </a:xfrm>
              <a:prstGeom prst="rect">
                <a:avLst/>
              </a:prstGeom>
              <a:solidFill>
                <a:srgbClr val="FFFFFF">
                  <a:alpha val="7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gn="ctr">
                  <a:lnSpc>
                    <a:spcPct val="150000"/>
                  </a:lnSpc>
                  <a:spcBef>
                    <a:spcPct val="0"/>
                  </a:spcBef>
                  <a:buFontTx/>
                  <a:buNone/>
                </a:pPr>
                <a:r>
                  <a:rPr lang="ja-JP" altLang="en-US" sz="1200">
                    <a:latin typeface="HG丸ｺﾞｼｯｸM-PRO" panose="020F0600000000000000" pitchFamily="50" charset="-128"/>
                  </a:rPr>
                  <a:t>毎日のウィズブックの活動をとおして、子どもたちがどんな発見をしたのか、</a:t>
                </a:r>
                <a:endParaRPr lang="en-US" altLang="ja-JP" sz="1200">
                  <a:latin typeface="HG丸ｺﾞｼｯｸM-PRO" panose="020F0600000000000000" pitchFamily="50" charset="-128"/>
                </a:endParaRPr>
              </a:p>
              <a:p>
                <a:pPr algn="ctr">
                  <a:lnSpc>
                    <a:spcPct val="150000"/>
                  </a:lnSpc>
                  <a:spcBef>
                    <a:spcPct val="0"/>
                  </a:spcBef>
                  <a:buFontTx/>
                  <a:buNone/>
                </a:pPr>
                <a:r>
                  <a:rPr lang="ja-JP" altLang="en-US" sz="1200">
                    <a:latin typeface="HG丸ｺﾞｼｯｸM-PRO" panose="020F0600000000000000" pitchFamily="50" charset="-128"/>
                  </a:rPr>
                  <a:t>どんなことを考えたのか？　定期的に園内に掲示しています。</a:t>
                </a:r>
                <a:endParaRPr lang="en-US" altLang="ja-JP" sz="1200">
                  <a:latin typeface="HG丸ｺﾞｼｯｸM-PRO" panose="020F0600000000000000" pitchFamily="50" charset="-128"/>
                </a:endParaRPr>
              </a:p>
              <a:p>
                <a:pPr algn="ctr">
                  <a:lnSpc>
                    <a:spcPct val="150000"/>
                  </a:lnSpc>
                  <a:spcBef>
                    <a:spcPct val="0"/>
                  </a:spcBef>
                  <a:buFontTx/>
                  <a:buNone/>
                </a:pPr>
                <a:r>
                  <a:rPr lang="ja-JP" altLang="en-US" sz="1200">
                    <a:latin typeface="HG丸ｺﾞｼｯｸM-PRO" panose="020F0600000000000000" pitchFamily="50" charset="-128"/>
                  </a:rPr>
                  <a:t>ぜひ、帰り道で、お家で話を聞いてみてくださいね</a:t>
                </a:r>
                <a:r>
                  <a:rPr lang="ja-JP" altLang="en-US" sz="1100">
                    <a:latin typeface="HG丸ｺﾞｼｯｸM-PRO" panose="020F0600000000000000" pitchFamily="50" charset="-128"/>
                  </a:rPr>
                  <a:t>。</a:t>
                </a:r>
                <a:endParaRPr lang="en-US" altLang="ja-JP" sz="1100">
                  <a:latin typeface="HG丸ｺﾞｼｯｸM-PRO" panose="020F0600000000000000" pitchFamily="50" charset="-128"/>
                </a:endParaRPr>
              </a:p>
            </p:txBody>
          </p:sp>
        </p:gr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02">
            <a:extLst>
              <a:ext uri="{FF2B5EF4-FFF2-40B4-BE49-F238E27FC236}">
                <a16:creationId xmlns:a16="http://schemas.microsoft.com/office/drawing/2014/main" id="{E8E2A334-B70B-47FE-AD13-378E543D07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0911" t="28687" r="34038" b="23425"/>
          <a:stretch>
            <a:fillRect/>
          </a:stretch>
        </p:blipFill>
        <p:spPr bwMode="auto">
          <a:xfrm>
            <a:off x="2071442" y="3776663"/>
            <a:ext cx="4364037" cy="2608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9938" name="コンテンツ プレースホルダー 2">
            <a:extLst>
              <a:ext uri="{FF2B5EF4-FFF2-40B4-BE49-F238E27FC236}">
                <a16:creationId xmlns:a16="http://schemas.microsoft.com/office/drawing/2014/main" id="{3D8CA5C8-62A7-487E-9275-98570FB30D39}"/>
              </a:ext>
            </a:extLst>
          </p:cNvPr>
          <p:cNvSpPr>
            <a:spLocks noGrp="1"/>
          </p:cNvSpPr>
          <p:nvPr>
            <p:ph idx="1"/>
          </p:nvPr>
        </p:nvSpPr>
        <p:spPr>
          <a:xfrm>
            <a:off x="227013" y="1336675"/>
            <a:ext cx="6403975" cy="966788"/>
          </a:xfrm>
        </p:spPr>
        <p:txBody>
          <a:bodyPr/>
          <a:lstStyle/>
          <a:p>
            <a:pPr>
              <a:lnSpc>
                <a:spcPct val="150000"/>
              </a:lnSpc>
              <a:buFont typeface="Wingdings" panose="05000000000000000000" pitchFamily="2" charset="2"/>
              <a:buChar char="l"/>
            </a:pPr>
            <a:r>
              <a:rPr lang="ja-JP" altLang="en-US" sz="1800" dirty="0"/>
              <a:t>園の概要</a:t>
            </a:r>
            <a:endParaRPr lang="en-US" altLang="ja-JP" sz="1800" dirty="0"/>
          </a:p>
          <a:p>
            <a:pPr>
              <a:lnSpc>
                <a:spcPct val="150000"/>
              </a:lnSpc>
              <a:buFont typeface="Wingdings" panose="05000000000000000000" pitchFamily="2" charset="2"/>
              <a:buChar char="l"/>
            </a:pPr>
            <a:endParaRPr lang="en-US" altLang="ja-JP" sz="1800" dirty="0"/>
          </a:p>
          <a:p>
            <a:pPr>
              <a:lnSpc>
                <a:spcPct val="150000"/>
              </a:lnSpc>
              <a:buFont typeface="Wingdings" panose="05000000000000000000" pitchFamily="2" charset="2"/>
              <a:buChar char="l"/>
            </a:pPr>
            <a:endParaRPr lang="en-US" altLang="ja-JP" sz="1800" dirty="0"/>
          </a:p>
          <a:p>
            <a:pPr>
              <a:lnSpc>
                <a:spcPct val="150000"/>
              </a:lnSpc>
              <a:buFont typeface="Wingdings" panose="05000000000000000000" pitchFamily="2" charset="2"/>
              <a:buChar char="l"/>
            </a:pPr>
            <a:endParaRPr lang="en-US" altLang="ja-JP" sz="1800" dirty="0"/>
          </a:p>
          <a:p>
            <a:pPr>
              <a:lnSpc>
                <a:spcPct val="150000"/>
              </a:lnSpc>
              <a:buFont typeface="Wingdings" panose="05000000000000000000" pitchFamily="2" charset="2"/>
              <a:buChar char="l"/>
            </a:pPr>
            <a:endParaRPr lang="en-US" altLang="ja-JP" sz="1800" dirty="0"/>
          </a:p>
          <a:p>
            <a:pPr>
              <a:lnSpc>
                <a:spcPct val="150000"/>
              </a:lnSpc>
              <a:buFont typeface="Wingdings" panose="05000000000000000000" pitchFamily="2" charset="2"/>
              <a:buChar char="l"/>
            </a:pPr>
            <a:endParaRPr lang="en-US" altLang="ja-JP" sz="1800" dirty="0"/>
          </a:p>
          <a:p>
            <a:pPr>
              <a:lnSpc>
                <a:spcPct val="150000"/>
              </a:lnSpc>
              <a:buFont typeface="Wingdings" panose="05000000000000000000" pitchFamily="2" charset="2"/>
              <a:buChar char="l"/>
            </a:pPr>
            <a:endParaRPr lang="en-US" altLang="ja-JP" sz="1800" dirty="0"/>
          </a:p>
          <a:p>
            <a:pPr>
              <a:lnSpc>
                <a:spcPct val="150000"/>
              </a:lnSpc>
              <a:buFont typeface="Wingdings" panose="05000000000000000000" pitchFamily="2" charset="2"/>
              <a:buChar char="l"/>
            </a:pPr>
            <a:endParaRPr lang="en-US" altLang="ja-JP" sz="1800" dirty="0"/>
          </a:p>
          <a:p>
            <a:pPr>
              <a:lnSpc>
                <a:spcPct val="150000"/>
              </a:lnSpc>
              <a:buFont typeface="Wingdings" panose="05000000000000000000" pitchFamily="2" charset="2"/>
              <a:buChar char="l"/>
            </a:pPr>
            <a:endParaRPr lang="en-US" altLang="ja-JP" sz="1800" dirty="0"/>
          </a:p>
          <a:p>
            <a:pPr>
              <a:lnSpc>
                <a:spcPct val="150000"/>
              </a:lnSpc>
              <a:buFont typeface="Wingdings" panose="05000000000000000000" pitchFamily="2" charset="2"/>
              <a:buChar char="l"/>
            </a:pPr>
            <a:endParaRPr lang="en-US" altLang="ja-JP" sz="1800" dirty="0"/>
          </a:p>
          <a:p>
            <a:pPr>
              <a:lnSpc>
                <a:spcPct val="150000"/>
              </a:lnSpc>
              <a:buFont typeface="Wingdings" panose="05000000000000000000" pitchFamily="2" charset="2"/>
              <a:buChar char="l"/>
            </a:pPr>
            <a:endParaRPr lang="en-US" altLang="ja-JP" sz="1800" dirty="0"/>
          </a:p>
          <a:p>
            <a:pPr marL="0" indent="0">
              <a:lnSpc>
                <a:spcPct val="150000"/>
              </a:lnSpc>
              <a:buNone/>
            </a:pPr>
            <a:endParaRPr lang="en-US" altLang="ja-JP" sz="1800" dirty="0"/>
          </a:p>
          <a:p>
            <a:pPr marL="0" indent="0">
              <a:lnSpc>
                <a:spcPct val="150000"/>
              </a:lnSpc>
              <a:buNone/>
            </a:pPr>
            <a:endParaRPr lang="en-US" altLang="ja-JP" sz="1800" dirty="0"/>
          </a:p>
        </p:txBody>
      </p:sp>
      <p:sp>
        <p:nvSpPr>
          <p:cNvPr id="39940" name="スライド番号プレースホルダー 1">
            <a:extLst>
              <a:ext uri="{FF2B5EF4-FFF2-40B4-BE49-F238E27FC236}">
                <a16:creationId xmlns:a16="http://schemas.microsoft.com/office/drawing/2014/main" id="{053E1CAA-2F83-493D-8F28-62BB9EF25C40}"/>
              </a:ext>
            </a:extLst>
          </p:cNvPr>
          <p:cNvSpPr>
            <a:spLocks noGrp="1"/>
          </p:cNvSpPr>
          <p:nvPr>
            <p:ph type="sldNum" sz="quarter" idx="4294967295"/>
          </p:nvPr>
        </p:nvSpPr>
        <p:spPr bwMode="auto">
          <a:xfrm>
            <a:off x="6529388" y="8928100"/>
            <a:ext cx="465137" cy="2095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spcBef>
                <a:spcPct val="0"/>
              </a:spcBef>
              <a:buFontTx/>
              <a:buNone/>
            </a:pPr>
            <a:fld id="{317C5B76-0527-46FB-93F5-AC887E2CA86A}" type="slidenum">
              <a:rPr lang="ja-JP" altLang="en-US" sz="1000">
                <a:ea typeface="ＭＳ Ｐゴシック" panose="020B0600070205080204" pitchFamily="50" charset="-128"/>
              </a:rPr>
              <a:pPr>
                <a:spcBef>
                  <a:spcPct val="0"/>
                </a:spcBef>
                <a:buFontTx/>
                <a:buNone/>
              </a:pPr>
              <a:t>7</a:t>
            </a:fld>
            <a:endParaRPr lang="ja-JP" altLang="en-US" sz="1000">
              <a:ea typeface="ＭＳ Ｐゴシック" panose="020B0600070205080204" pitchFamily="50" charset="-128"/>
            </a:endParaRPr>
          </a:p>
        </p:txBody>
      </p:sp>
      <p:sp>
        <p:nvSpPr>
          <p:cNvPr id="10" name="正方形/長方形 1">
            <a:extLst>
              <a:ext uri="{FF2B5EF4-FFF2-40B4-BE49-F238E27FC236}">
                <a16:creationId xmlns:a16="http://schemas.microsoft.com/office/drawing/2014/main" id="{FD036065-B13F-4CD0-8A53-960BBABD765D}"/>
              </a:ext>
            </a:extLst>
          </p:cNvPr>
          <p:cNvSpPr>
            <a:spLocks noChangeArrowheads="1"/>
          </p:cNvSpPr>
          <p:nvPr/>
        </p:nvSpPr>
        <p:spPr bwMode="auto">
          <a:xfrm>
            <a:off x="401638" y="1751743"/>
            <a:ext cx="6038850" cy="5384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nSpc>
                <a:spcPct val="150000"/>
              </a:lnSpc>
              <a:spcBef>
                <a:spcPct val="0"/>
              </a:spcBef>
              <a:buFontTx/>
              <a:buNone/>
            </a:pPr>
            <a:r>
              <a:rPr lang="ja-JP" altLang="en-US" sz="1100" dirty="0">
                <a:solidFill>
                  <a:srgbClr val="131313"/>
                </a:solidFill>
                <a:latin typeface="HG丸ｺﾞｼｯｸM-PRO" panose="020F0600000000000000" pitchFamily="50" charset="-128"/>
              </a:rPr>
              <a:t>園名</a:t>
            </a:r>
            <a:r>
              <a:rPr lang="en-US" altLang="ja-JP" sz="1100" dirty="0">
                <a:solidFill>
                  <a:srgbClr val="131313"/>
                </a:solidFill>
                <a:latin typeface="HG丸ｺﾞｼｯｸM-PRO" panose="020F0600000000000000" pitchFamily="50" charset="-128"/>
              </a:rPr>
              <a:t>	</a:t>
            </a:r>
            <a:r>
              <a:rPr lang="ja-JP" altLang="en-US" sz="1100" dirty="0">
                <a:solidFill>
                  <a:srgbClr val="131313"/>
                </a:solidFill>
                <a:latin typeface="HG丸ｺﾞｼｯｸM-PRO" panose="020F0600000000000000" pitchFamily="50" charset="-128"/>
              </a:rPr>
              <a:t>ウィズブック保育園大岡山</a:t>
            </a:r>
            <a:endParaRPr lang="en-US" altLang="ja-JP" sz="1100" dirty="0">
              <a:solidFill>
                <a:srgbClr val="131313"/>
              </a:solidFill>
              <a:latin typeface="HG丸ｺﾞｼｯｸM-PRO" panose="020F0600000000000000" pitchFamily="50" charset="-128"/>
            </a:endParaRPr>
          </a:p>
          <a:p>
            <a:pPr>
              <a:lnSpc>
                <a:spcPct val="150000"/>
              </a:lnSpc>
              <a:spcBef>
                <a:spcPct val="0"/>
              </a:spcBef>
              <a:buFontTx/>
              <a:buNone/>
            </a:pPr>
            <a:r>
              <a:rPr lang="ja-JP" altLang="en-US" sz="1100" dirty="0">
                <a:latin typeface="HG丸ｺﾞｼｯｸM-PRO" panose="020F0600000000000000" pitchFamily="50" charset="-128"/>
              </a:rPr>
              <a:t>開園年月日</a:t>
            </a:r>
            <a:r>
              <a:rPr lang="en-US" altLang="ja-JP" sz="1100" dirty="0">
                <a:latin typeface="HG丸ｺﾞｼｯｸM-PRO" panose="020F0600000000000000" pitchFamily="50" charset="-128"/>
              </a:rPr>
              <a:t>	</a:t>
            </a:r>
            <a:r>
              <a:rPr lang="ja-JP" altLang="en-US" sz="1100" dirty="0">
                <a:latin typeface="HG丸ｺﾞｼｯｸM-PRO" panose="020F0600000000000000" pitchFamily="50" charset="-128"/>
              </a:rPr>
              <a:t>平成</a:t>
            </a:r>
            <a:r>
              <a:rPr lang="en-US" altLang="ja-JP" sz="1100" dirty="0">
                <a:latin typeface="HG丸ｺﾞｼｯｸM-PRO" panose="020F0600000000000000" pitchFamily="50" charset="-128"/>
              </a:rPr>
              <a:t>27</a:t>
            </a:r>
            <a:r>
              <a:rPr lang="ja-JP" altLang="en-US" sz="1100" dirty="0">
                <a:latin typeface="HG丸ｺﾞｼｯｸM-PRO" panose="020F0600000000000000" pitchFamily="50" charset="-128"/>
              </a:rPr>
              <a:t>年</a:t>
            </a:r>
            <a:r>
              <a:rPr lang="en-US" altLang="ja-JP" sz="1100" dirty="0">
                <a:latin typeface="HG丸ｺﾞｼｯｸM-PRO" panose="020F0600000000000000" pitchFamily="50" charset="-128"/>
              </a:rPr>
              <a:t>4</a:t>
            </a:r>
            <a:r>
              <a:rPr lang="ja-JP" altLang="en-US" sz="1100" dirty="0">
                <a:latin typeface="HG丸ｺﾞｼｯｸM-PRO" panose="020F0600000000000000" pitchFamily="50" charset="-128"/>
              </a:rPr>
              <a:t>月</a:t>
            </a:r>
            <a:r>
              <a:rPr lang="en-US" altLang="ja-JP" sz="1100" dirty="0">
                <a:latin typeface="HG丸ｺﾞｼｯｸM-PRO" panose="020F0600000000000000" pitchFamily="50" charset="-128"/>
              </a:rPr>
              <a:t>1</a:t>
            </a:r>
            <a:r>
              <a:rPr lang="ja-JP" altLang="en-US" sz="1100" dirty="0">
                <a:latin typeface="HG丸ｺﾞｼｯｸM-PRO" panose="020F0600000000000000" pitchFamily="50" charset="-128"/>
              </a:rPr>
              <a:t>日</a:t>
            </a:r>
            <a:endParaRPr lang="en-US" altLang="ja-JP" sz="1100" dirty="0">
              <a:latin typeface="HG丸ｺﾞｼｯｸM-PRO" panose="020F0600000000000000" pitchFamily="50" charset="-128"/>
            </a:endParaRPr>
          </a:p>
          <a:p>
            <a:pPr>
              <a:lnSpc>
                <a:spcPct val="150000"/>
              </a:lnSpc>
              <a:spcBef>
                <a:spcPct val="0"/>
              </a:spcBef>
              <a:buFontTx/>
              <a:buNone/>
            </a:pPr>
            <a:r>
              <a:rPr lang="ja-JP" altLang="en-US" sz="1100" dirty="0">
                <a:latin typeface="HG丸ｺﾞｼｯｸM-PRO" panose="020F0600000000000000" pitchFamily="50" charset="-128"/>
              </a:rPr>
              <a:t>開所時間</a:t>
            </a:r>
            <a:r>
              <a:rPr lang="en-US" altLang="ja-JP" sz="1100" dirty="0">
                <a:latin typeface="HG丸ｺﾞｼｯｸM-PRO" panose="020F0600000000000000" pitchFamily="50" charset="-128"/>
              </a:rPr>
              <a:t>	7:15</a:t>
            </a:r>
            <a:r>
              <a:rPr lang="ja-JP" altLang="en-US" sz="1100" dirty="0">
                <a:latin typeface="HG丸ｺﾞｼｯｸM-PRO" panose="020F0600000000000000" pitchFamily="50" charset="-128"/>
              </a:rPr>
              <a:t>～</a:t>
            </a:r>
            <a:r>
              <a:rPr lang="en-US" altLang="ja-JP" sz="1100" dirty="0">
                <a:latin typeface="HG丸ｺﾞｼｯｸM-PRO" panose="020F0600000000000000" pitchFamily="50" charset="-128"/>
              </a:rPr>
              <a:t>19:00</a:t>
            </a:r>
            <a:r>
              <a:rPr lang="ja-JP" altLang="en-US" sz="1100" dirty="0">
                <a:latin typeface="HG丸ｺﾞｼｯｸM-PRO" panose="020F0600000000000000" pitchFamily="50" charset="-128"/>
              </a:rPr>
              <a:t>（基本保育時間</a:t>
            </a:r>
            <a:r>
              <a:rPr lang="en-US" altLang="ja-JP" sz="1100" dirty="0">
                <a:latin typeface="HG丸ｺﾞｼｯｸM-PRO" panose="020F0600000000000000" pitchFamily="50" charset="-128"/>
              </a:rPr>
              <a:t>7:15</a:t>
            </a:r>
            <a:r>
              <a:rPr lang="ja-JP" altLang="en-US" sz="1100" dirty="0">
                <a:latin typeface="HG丸ｺﾞｼｯｸM-PRO" panose="020F0600000000000000" pitchFamily="50" charset="-128"/>
              </a:rPr>
              <a:t>～</a:t>
            </a:r>
            <a:r>
              <a:rPr lang="en-US" altLang="ja-JP" sz="1100" dirty="0">
                <a:latin typeface="HG丸ｺﾞｼｯｸM-PRO" panose="020F0600000000000000" pitchFamily="50" charset="-128"/>
              </a:rPr>
              <a:t>18:15</a:t>
            </a:r>
            <a:r>
              <a:rPr lang="ja-JP" altLang="en-US" sz="1100" dirty="0">
                <a:latin typeface="HG丸ｺﾞｼｯｸM-PRO" panose="020F0600000000000000" pitchFamily="50" charset="-128"/>
              </a:rPr>
              <a:t>）</a:t>
            </a:r>
            <a:endParaRPr lang="en-US" altLang="ja-JP" sz="1100" dirty="0">
              <a:latin typeface="HG丸ｺﾞｼｯｸM-PRO" panose="020F0600000000000000" pitchFamily="50" charset="-128"/>
            </a:endParaRPr>
          </a:p>
          <a:p>
            <a:pPr>
              <a:lnSpc>
                <a:spcPct val="150000"/>
              </a:lnSpc>
              <a:spcBef>
                <a:spcPct val="0"/>
              </a:spcBef>
              <a:buFontTx/>
              <a:buNone/>
            </a:pPr>
            <a:r>
              <a:rPr lang="ja-JP" altLang="en-US" sz="1100" dirty="0">
                <a:latin typeface="HG丸ｺﾞｼｯｸM-PRO" panose="020F0600000000000000" pitchFamily="50" charset="-128"/>
              </a:rPr>
              <a:t>休園日</a:t>
            </a:r>
            <a:r>
              <a:rPr lang="en-US" altLang="ja-JP" sz="1100" dirty="0">
                <a:latin typeface="HG丸ｺﾞｼｯｸM-PRO" panose="020F0600000000000000" pitchFamily="50" charset="-128"/>
              </a:rPr>
              <a:t>	</a:t>
            </a:r>
            <a:r>
              <a:rPr lang="ja-JP" altLang="en-US" sz="1100" dirty="0">
                <a:latin typeface="HG丸ｺﾞｼｯｸM-PRO" panose="020F0600000000000000" pitchFamily="50" charset="-128"/>
              </a:rPr>
              <a:t>日曜、祝日、年末年始（</a:t>
            </a:r>
            <a:r>
              <a:rPr lang="en-US" altLang="ja-JP" sz="1100" dirty="0">
                <a:latin typeface="HG丸ｺﾞｼｯｸM-PRO" panose="020F0600000000000000" pitchFamily="50" charset="-128"/>
              </a:rPr>
              <a:t>12</a:t>
            </a:r>
            <a:r>
              <a:rPr lang="ja-JP" altLang="en-US" sz="1100" dirty="0">
                <a:latin typeface="HG丸ｺﾞｼｯｸM-PRO" panose="020F0600000000000000" pitchFamily="50" charset="-128"/>
              </a:rPr>
              <a:t>／</a:t>
            </a:r>
            <a:r>
              <a:rPr lang="en-US" altLang="ja-JP" sz="1100" dirty="0">
                <a:latin typeface="HG丸ｺﾞｼｯｸM-PRO" panose="020F0600000000000000" pitchFamily="50" charset="-128"/>
              </a:rPr>
              <a:t>29</a:t>
            </a:r>
            <a:r>
              <a:rPr lang="ja-JP" altLang="en-US" sz="1100" dirty="0">
                <a:latin typeface="HG丸ｺﾞｼｯｸM-PRO" panose="020F0600000000000000" pitchFamily="50" charset="-128"/>
              </a:rPr>
              <a:t>～</a:t>
            </a:r>
            <a:r>
              <a:rPr lang="en-US" altLang="ja-JP" sz="1100" dirty="0">
                <a:latin typeface="HG丸ｺﾞｼｯｸM-PRO" panose="020F0600000000000000" pitchFamily="50" charset="-128"/>
              </a:rPr>
              <a:t>1</a:t>
            </a:r>
            <a:r>
              <a:rPr lang="ja-JP" altLang="en-US" sz="1100" dirty="0">
                <a:latin typeface="HG丸ｺﾞｼｯｸM-PRO" panose="020F0600000000000000" pitchFamily="50" charset="-128"/>
              </a:rPr>
              <a:t>／</a:t>
            </a:r>
            <a:r>
              <a:rPr lang="en-US" altLang="ja-JP" sz="1100" dirty="0">
                <a:latin typeface="HG丸ｺﾞｼｯｸM-PRO" panose="020F0600000000000000" pitchFamily="50" charset="-128"/>
              </a:rPr>
              <a:t>3</a:t>
            </a:r>
            <a:r>
              <a:rPr lang="ja-JP" altLang="en-US" sz="1100" dirty="0">
                <a:latin typeface="HG丸ｺﾞｼｯｸM-PRO" panose="020F0600000000000000" pitchFamily="50" charset="-128"/>
              </a:rPr>
              <a:t>）</a:t>
            </a:r>
            <a:endParaRPr lang="en-US" altLang="ja-JP" sz="1100" dirty="0">
              <a:latin typeface="HG丸ｺﾞｼｯｸM-PRO" panose="020F0600000000000000" pitchFamily="50" charset="-128"/>
            </a:endParaRPr>
          </a:p>
          <a:p>
            <a:pPr>
              <a:lnSpc>
                <a:spcPct val="150000"/>
              </a:lnSpc>
              <a:spcBef>
                <a:spcPct val="0"/>
              </a:spcBef>
              <a:buNone/>
            </a:pPr>
            <a:r>
              <a:rPr lang="ja-JP" altLang="en-US" sz="1100" dirty="0">
                <a:latin typeface="HG丸ｺﾞｼｯｸM-PRO"/>
                <a:ea typeface="HG丸ｺﾞｼｯｸM-PRO"/>
              </a:rPr>
              <a:t>利用定員</a:t>
            </a:r>
            <a:r>
              <a:rPr lang="en-US" altLang="ja-JP" sz="1100" dirty="0">
                <a:latin typeface="HG丸ｺﾞｼｯｸM-PRO"/>
                <a:ea typeface="HG丸ｺﾞｼｯｸM-PRO"/>
              </a:rPr>
              <a:t> 19</a:t>
            </a:r>
            <a:r>
              <a:rPr lang="ja-JP" altLang="en-US" sz="1100" dirty="0">
                <a:latin typeface="HG丸ｺﾞｼｯｸM-PRO"/>
                <a:ea typeface="HG丸ｺﾞｼｯｸM-PRO"/>
              </a:rPr>
              <a:t>名（</a:t>
            </a:r>
            <a:r>
              <a:rPr lang="en-US" altLang="ja-JP" sz="1100" dirty="0">
                <a:latin typeface="HG丸ｺﾞｼｯｸM-PRO"/>
                <a:ea typeface="HG丸ｺﾞｼｯｸM-PRO"/>
              </a:rPr>
              <a:t>0</a:t>
            </a:r>
            <a:r>
              <a:rPr lang="ja-JP" altLang="en-US" sz="1100" dirty="0">
                <a:latin typeface="HG丸ｺﾞｼｯｸM-PRO"/>
                <a:ea typeface="HG丸ｺﾞｼｯｸM-PRO"/>
              </a:rPr>
              <a:t>歳児</a:t>
            </a:r>
            <a:r>
              <a:rPr lang="en-US" altLang="ja-JP" sz="1100" dirty="0">
                <a:latin typeface="HG丸ｺﾞｼｯｸM-PRO"/>
                <a:ea typeface="HG丸ｺﾞｼｯｸM-PRO"/>
              </a:rPr>
              <a:t>3</a:t>
            </a:r>
            <a:r>
              <a:rPr lang="ja-JP" altLang="en-US" sz="1100" dirty="0">
                <a:latin typeface="HG丸ｺﾞｼｯｸM-PRO"/>
                <a:ea typeface="HG丸ｺﾞｼｯｸM-PRO"/>
              </a:rPr>
              <a:t>名、</a:t>
            </a:r>
            <a:r>
              <a:rPr lang="en-US" altLang="ja-JP" sz="1100" dirty="0">
                <a:latin typeface="HG丸ｺﾞｼｯｸM-PRO"/>
                <a:ea typeface="HG丸ｺﾞｼｯｸM-PRO"/>
              </a:rPr>
              <a:t>1</a:t>
            </a:r>
            <a:r>
              <a:rPr lang="ja-JP" altLang="en-US" sz="1100" dirty="0">
                <a:latin typeface="HG丸ｺﾞｼｯｸM-PRO"/>
                <a:ea typeface="HG丸ｺﾞｼｯｸM-PRO"/>
              </a:rPr>
              <a:t>歳児8名、</a:t>
            </a:r>
            <a:r>
              <a:rPr lang="en-US" altLang="ja-JP" sz="1100" dirty="0">
                <a:latin typeface="HG丸ｺﾞｼｯｸM-PRO"/>
                <a:ea typeface="HG丸ｺﾞｼｯｸM-PRO"/>
              </a:rPr>
              <a:t>2</a:t>
            </a:r>
            <a:r>
              <a:rPr lang="ja-JP" altLang="en-US" sz="1100" dirty="0">
                <a:latin typeface="HG丸ｺﾞｼｯｸM-PRO"/>
                <a:ea typeface="HG丸ｺﾞｼｯｸM-PRO"/>
              </a:rPr>
              <a:t>歳児8名）</a:t>
            </a:r>
            <a:endParaRPr lang="en-US" altLang="ja-JP" sz="1100" dirty="0">
              <a:latin typeface="HG丸ｺﾞｼｯｸM-PRO"/>
              <a:ea typeface="HG丸ｺﾞｼｯｸM-PRO"/>
            </a:endParaRPr>
          </a:p>
          <a:p>
            <a:pPr>
              <a:lnSpc>
                <a:spcPct val="150000"/>
              </a:lnSpc>
              <a:spcBef>
                <a:spcPct val="0"/>
              </a:spcBef>
              <a:buNone/>
            </a:pPr>
            <a:r>
              <a:rPr lang="ja-JP" altLang="en-US" sz="1100" dirty="0">
                <a:latin typeface="HG丸ｺﾞｼｯｸM-PRO" panose="020F0600000000000000" pitchFamily="50" charset="-128"/>
              </a:rPr>
              <a:t>保育料</a:t>
            </a:r>
            <a:r>
              <a:rPr lang="en-US" altLang="ja-JP" sz="1100" dirty="0">
                <a:latin typeface="HG丸ｺﾞｼｯｸM-PRO" panose="020F0600000000000000" pitchFamily="50" charset="-128"/>
              </a:rPr>
              <a:t>	</a:t>
            </a:r>
            <a:r>
              <a:rPr lang="ja-JP" altLang="en-US" sz="1100" dirty="0">
                <a:latin typeface="HG丸ｺﾞｼｯｸM-PRO" panose="020F0600000000000000" pitchFamily="50" charset="-128"/>
              </a:rPr>
              <a:t>自治体が定めた保育料をお支払い　　　　　　</a:t>
            </a:r>
            <a:r>
              <a:rPr lang="en-US" altLang="ja-JP" sz="1100" dirty="0">
                <a:latin typeface="HG丸ｺﾞｼｯｸM-PRO" panose="020F0600000000000000" pitchFamily="50" charset="-128"/>
              </a:rPr>
              <a:t>	</a:t>
            </a:r>
            <a:r>
              <a:rPr lang="ja-JP" altLang="en-US" sz="1100" dirty="0">
                <a:latin typeface="HG丸ｺﾞｼｯｸM-PRO" panose="020F0600000000000000" pitchFamily="50" charset="-128"/>
              </a:rPr>
              <a:t>　</a:t>
            </a:r>
            <a:endParaRPr lang="en-US" altLang="ja-JP" sz="1100" dirty="0">
              <a:latin typeface="HG丸ｺﾞｼｯｸM-PRO" panose="020F0600000000000000" pitchFamily="50" charset="-128"/>
            </a:endParaRPr>
          </a:p>
          <a:p>
            <a:pPr>
              <a:lnSpc>
                <a:spcPct val="150000"/>
              </a:lnSpc>
              <a:spcBef>
                <a:spcPct val="0"/>
              </a:spcBef>
              <a:buFontTx/>
              <a:buNone/>
            </a:pPr>
            <a:r>
              <a:rPr lang="ja-JP" altLang="en-US" sz="1100" dirty="0">
                <a:latin typeface="HG丸ｺﾞｼｯｸM-PRO" panose="020F0600000000000000" pitchFamily="50" charset="-128"/>
              </a:rPr>
              <a:t>延長保育料</a:t>
            </a:r>
            <a:r>
              <a:rPr lang="en-US" altLang="ja-JP" sz="1100" dirty="0">
                <a:latin typeface="HG丸ｺﾞｼｯｸM-PRO" panose="020F0600000000000000" pitchFamily="50" charset="-128"/>
              </a:rPr>
              <a:t>	</a:t>
            </a:r>
            <a:r>
              <a:rPr lang="ja-JP" altLang="en-US" sz="1100" dirty="0">
                <a:latin typeface="HG丸ｺﾞｼｯｸM-PRO" panose="020F0600000000000000" pitchFamily="50" charset="-128"/>
              </a:rPr>
              <a:t>①延長保育時間：</a:t>
            </a:r>
            <a:r>
              <a:rPr lang="en-US" altLang="ja-JP" sz="1100" dirty="0">
                <a:latin typeface="HG丸ｺﾞｼｯｸM-PRO" panose="020F0600000000000000" pitchFamily="50" charset="-128"/>
              </a:rPr>
              <a:t>18:16 </a:t>
            </a:r>
            <a:r>
              <a:rPr lang="ja-JP" altLang="en-US" sz="1100" dirty="0">
                <a:latin typeface="HG丸ｺﾞｼｯｸM-PRO" panose="020F0600000000000000" pitchFamily="50" charset="-128"/>
              </a:rPr>
              <a:t>～</a:t>
            </a:r>
            <a:r>
              <a:rPr lang="en-US" altLang="ja-JP" sz="1100" dirty="0">
                <a:latin typeface="HG丸ｺﾞｼｯｸM-PRO" panose="020F0600000000000000" pitchFamily="50" charset="-128"/>
              </a:rPr>
              <a:t>19:00</a:t>
            </a:r>
          </a:p>
          <a:p>
            <a:pPr>
              <a:lnSpc>
                <a:spcPct val="150000"/>
              </a:lnSpc>
              <a:spcBef>
                <a:spcPct val="0"/>
              </a:spcBef>
              <a:buFontTx/>
              <a:buNone/>
            </a:pPr>
            <a:r>
              <a:rPr lang="ja-JP" altLang="en-US" sz="1100" dirty="0">
                <a:latin typeface="HG丸ｺﾞｼｯｸM-PRO" panose="020F0600000000000000" pitchFamily="50" charset="-128"/>
              </a:rPr>
              <a:t>　　　　　</a:t>
            </a:r>
            <a:r>
              <a:rPr lang="en-US" altLang="ja-JP" sz="1100" dirty="0">
                <a:latin typeface="HG丸ｺﾞｼｯｸM-PRO" panose="020F0600000000000000" pitchFamily="50" charset="-128"/>
              </a:rPr>
              <a:t>	</a:t>
            </a:r>
            <a:r>
              <a:rPr lang="ja-JP" altLang="en-US" sz="1100" dirty="0">
                <a:latin typeface="HG丸ｺﾞｼｯｸM-PRO" panose="020F0600000000000000" pitchFamily="50" charset="-128"/>
              </a:rPr>
              <a:t>②延長保育料　</a:t>
            </a:r>
            <a:r>
              <a:rPr lang="en-US" altLang="ja-JP" sz="1100" dirty="0">
                <a:latin typeface="HG丸ｺﾞｼｯｸM-PRO" panose="020F0600000000000000" pitchFamily="50" charset="-128"/>
              </a:rPr>
              <a:t>250</a:t>
            </a:r>
            <a:r>
              <a:rPr lang="ja-JP" altLang="en-US" sz="1100" dirty="0">
                <a:latin typeface="HG丸ｺﾞｼｯｸM-PRO" panose="020F0600000000000000" pitchFamily="50" charset="-128"/>
              </a:rPr>
              <a:t>円／</a:t>
            </a:r>
            <a:r>
              <a:rPr lang="en-US" altLang="ja-JP" sz="1100" dirty="0">
                <a:latin typeface="HG丸ｺﾞｼｯｸM-PRO" panose="020F0600000000000000" pitchFamily="50" charset="-128"/>
              </a:rPr>
              <a:t>15</a:t>
            </a:r>
            <a:r>
              <a:rPr lang="ja-JP" altLang="en-US" sz="1100" dirty="0">
                <a:latin typeface="HG丸ｺﾞｼｯｸM-PRO" panose="020F0600000000000000" pitchFamily="50" charset="-128"/>
              </a:rPr>
              <a:t>分</a:t>
            </a:r>
            <a:endParaRPr lang="en-US" altLang="ja-JP" sz="1100" dirty="0">
              <a:latin typeface="HG丸ｺﾞｼｯｸM-PRO" panose="020F0600000000000000" pitchFamily="50" charset="-128"/>
            </a:endParaRPr>
          </a:p>
          <a:p>
            <a:pPr>
              <a:lnSpc>
                <a:spcPct val="150000"/>
              </a:lnSpc>
              <a:spcBef>
                <a:spcPct val="0"/>
              </a:spcBef>
              <a:buFontTx/>
              <a:buNone/>
            </a:pPr>
            <a:r>
              <a:rPr lang="ja-JP" altLang="en-US" sz="1100" dirty="0">
                <a:latin typeface="HG丸ｺﾞｼｯｸM-PRO" panose="020F0600000000000000" pitchFamily="50" charset="-128"/>
              </a:rPr>
              <a:t>施設の概要</a:t>
            </a:r>
            <a:endParaRPr lang="en-US" altLang="ja-JP" sz="1100" dirty="0">
              <a:latin typeface="HG丸ｺﾞｼｯｸM-PRO" panose="020F0600000000000000" pitchFamily="50" charset="-128"/>
            </a:endParaRPr>
          </a:p>
          <a:p>
            <a:pPr>
              <a:lnSpc>
                <a:spcPct val="150000"/>
              </a:lnSpc>
              <a:spcBef>
                <a:spcPct val="0"/>
              </a:spcBef>
              <a:buFontTx/>
              <a:buNone/>
            </a:pPr>
            <a:endParaRPr lang="en-US" altLang="ja-JP" sz="1100" dirty="0">
              <a:latin typeface="HG丸ｺﾞｼｯｸM-PRO" panose="020F0600000000000000" pitchFamily="50" charset="-128"/>
            </a:endParaRPr>
          </a:p>
          <a:p>
            <a:pPr>
              <a:lnSpc>
                <a:spcPct val="150000"/>
              </a:lnSpc>
              <a:spcBef>
                <a:spcPct val="0"/>
              </a:spcBef>
              <a:buFontTx/>
              <a:buNone/>
            </a:pPr>
            <a:endParaRPr lang="en-US" altLang="ja-JP" sz="1100" dirty="0">
              <a:latin typeface="HG丸ｺﾞｼｯｸM-PRO" panose="020F0600000000000000" pitchFamily="50" charset="-128"/>
            </a:endParaRPr>
          </a:p>
          <a:p>
            <a:pPr>
              <a:lnSpc>
                <a:spcPct val="150000"/>
              </a:lnSpc>
              <a:spcBef>
                <a:spcPct val="0"/>
              </a:spcBef>
              <a:buFontTx/>
              <a:buNone/>
            </a:pPr>
            <a:endParaRPr lang="en-US" altLang="ja-JP" sz="1100" dirty="0">
              <a:latin typeface="HG丸ｺﾞｼｯｸM-PRO" panose="020F0600000000000000" pitchFamily="50" charset="-128"/>
            </a:endParaRPr>
          </a:p>
          <a:p>
            <a:pPr>
              <a:lnSpc>
                <a:spcPct val="150000"/>
              </a:lnSpc>
              <a:spcBef>
                <a:spcPct val="0"/>
              </a:spcBef>
              <a:buFontTx/>
              <a:buNone/>
            </a:pPr>
            <a:endParaRPr lang="en-US" altLang="ja-JP" sz="1100" dirty="0">
              <a:latin typeface="HG丸ｺﾞｼｯｸM-PRO" panose="020F0600000000000000" pitchFamily="50" charset="-128"/>
            </a:endParaRPr>
          </a:p>
          <a:p>
            <a:pPr>
              <a:lnSpc>
                <a:spcPct val="150000"/>
              </a:lnSpc>
              <a:spcBef>
                <a:spcPct val="0"/>
              </a:spcBef>
              <a:buFontTx/>
              <a:buNone/>
            </a:pPr>
            <a:endParaRPr lang="en-US" altLang="ja-JP" sz="1100" dirty="0">
              <a:latin typeface="HG丸ｺﾞｼｯｸM-PRO" panose="020F0600000000000000" pitchFamily="50" charset="-128"/>
            </a:endParaRPr>
          </a:p>
          <a:p>
            <a:pPr>
              <a:lnSpc>
                <a:spcPct val="150000"/>
              </a:lnSpc>
              <a:spcBef>
                <a:spcPct val="0"/>
              </a:spcBef>
              <a:buFontTx/>
              <a:buNone/>
            </a:pPr>
            <a:endParaRPr lang="en-US" altLang="ja-JP" sz="1100" dirty="0">
              <a:latin typeface="HG丸ｺﾞｼｯｸM-PRO" panose="020F0600000000000000" pitchFamily="50" charset="-128"/>
            </a:endParaRPr>
          </a:p>
          <a:p>
            <a:pPr>
              <a:lnSpc>
                <a:spcPct val="150000"/>
              </a:lnSpc>
              <a:spcBef>
                <a:spcPct val="0"/>
              </a:spcBef>
              <a:buFontTx/>
              <a:buNone/>
            </a:pPr>
            <a:endParaRPr lang="en-US" altLang="ja-JP" sz="1100" dirty="0">
              <a:latin typeface="HG丸ｺﾞｼｯｸM-PRO" panose="020F0600000000000000" pitchFamily="50" charset="-128"/>
            </a:endParaRPr>
          </a:p>
          <a:p>
            <a:pPr>
              <a:lnSpc>
                <a:spcPct val="150000"/>
              </a:lnSpc>
              <a:spcBef>
                <a:spcPct val="0"/>
              </a:spcBef>
              <a:buFontTx/>
              <a:buNone/>
            </a:pPr>
            <a:endParaRPr lang="en-US" altLang="ja-JP" sz="1100" dirty="0">
              <a:latin typeface="HG丸ｺﾞｼｯｸM-PRO" panose="020F0600000000000000" pitchFamily="50" charset="-128"/>
            </a:endParaRPr>
          </a:p>
          <a:p>
            <a:pPr>
              <a:lnSpc>
                <a:spcPct val="150000"/>
              </a:lnSpc>
              <a:spcBef>
                <a:spcPct val="0"/>
              </a:spcBef>
              <a:buFontTx/>
              <a:buNone/>
            </a:pPr>
            <a:endParaRPr lang="en-US" altLang="ja-JP" sz="1100" dirty="0">
              <a:latin typeface="HG丸ｺﾞｼｯｸM-PRO" panose="020F0600000000000000" pitchFamily="50" charset="-128"/>
            </a:endParaRPr>
          </a:p>
          <a:p>
            <a:pPr>
              <a:lnSpc>
                <a:spcPct val="150000"/>
              </a:lnSpc>
              <a:spcBef>
                <a:spcPct val="0"/>
              </a:spcBef>
              <a:buFontTx/>
              <a:buNone/>
            </a:pPr>
            <a:endParaRPr lang="en-US" altLang="ja-JP" sz="1100" dirty="0">
              <a:latin typeface="HG丸ｺﾞｼｯｸM-PRO" panose="020F0600000000000000" pitchFamily="50" charset="-128"/>
            </a:endParaRPr>
          </a:p>
          <a:p>
            <a:pPr>
              <a:lnSpc>
                <a:spcPct val="150000"/>
              </a:lnSpc>
              <a:spcBef>
                <a:spcPct val="0"/>
              </a:spcBef>
              <a:buFontTx/>
              <a:buNone/>
            </a:pPr>
            <a:r>
              <a:rPr lang="ja-JP" altLang="en-US" sz="1100" dirty="0">
                <a:latin typeface="HG丸ｺﾞｼｯｸM-PRO" panose="020F0600000000000000" pitchFamily="50" charset="-128"/>
              </a:rPr>
              <a:t>屋外遊技場</a:t>
            </a:r>
            <a:r>
              <a:rPr lang="en-US" altLang="ja-JP" sz="1100" dirty="0">
                <a:latin typeface="HG丸ｺﾞｼｯｸM-PRO" panose="020F0600000000000000" pitchFamily="50" charset="-128"/>
              </a:rPr>
              <a:t>	</a:t>
            </a:r>
            <a:r>
              <a:rPr lang="ja-JP" altLang="en-US" sz="1100" dirty="0">
                <a:latin typeface="HG丸ｺﾞｼｯｸM-PRO" panose="020F0600000000000000" pitchFamily="50" charset="-128"/>
              </a:rPr>
              <a:t>大岡山公園</a:t>
            </a:r>
            <a:endParaRPr lang="en-US" altLang="ja-JP" sz="1100" dirty="0">
              <a:latin typeface="HG丸ｺﾞｼｯｸM-PRO" panose="020F0600000000000000" pitchFamily="50" charset="-128"/>
            </a:endParaRPr>
          </a:p>
          <a:p>
            <a:pPr>
              <a:lnSpc>
                <a:spcPct val="150000"/>
              </a:lnSpc>
              <a:spcBef>
                <a:spcPct val="0"/>
              </a:spcBef>
              <a:buNone/>
            </a:pPr>
            <a:r>
              <a:rPr lang="ja-JP" altLang="en-US" sz="1100" dirty="0">
                <a:latin typeface="HG丸ｺﾞｼｯｸM-PRO" panose="020F0600000000000000" pitchFamily="50" charset="-128"/>
              </a:rPr>
              <a:t>その他</a:t>
            </a:r>
            <a:r>
              <a:rPr lang="en-US" altLang="ja-JP" sz="1100" dirty="0">
                <a:latin typeface="HG丸ｺﾞｼｯｸM-PRO" panose="020F0600000000000000" pitchFamily="50" charset="-128"/>
              </a:rPr>
              <a:t>	</a:t>
            </a:r>
            <a:r>
              <a:rPr lang="ja-JP" altLang="en-US" sz="1100" dirty="0">
                <a:latin typeface="HG丸ｺﾞｼｯｸM-PRO" panose="020F0600000000000000" pitchFamily="50" charset="-128"/>
              </a:rPr>
              <a:t>利用期間及び利用にあたっての留意事項は、別途利用契約書に準じます</a:t>
            </a:r>
            <a:endParaRPr lang="en-US" altLang="ja-JP" sz="1100" dirty="0">
              <a:latin typeface="HG丸ｺﾞｼｯｸM-PRO" panose="020F0600000000000000" pitchFamily="50" charset="-128"/>
            </a:endParaRPr>
          </a:p>
        </p:txBody>
      </p:sp>
      <p:sp>
        <p:nvSpPr>
          <p:cNvPr id="13" name="角丸四角形 26">
            <a:extLst>
              <a:ext uri="{FF2B5EF4-FFF2-40B4-BE49-F238E27FC236}">
                <a16:creationId xmlns:a16="http://schemas.microsoft.com/office/drawing/2014/main" id="{3EA20515-23D8-4254-9EC0-A0B7428BE2AA}"/>
              </a:ext>
            </a:extLst>
          </p:cNvPr>
          <p:cNvSpPr/>
          <p:nvPr/>
        </p:nvSpPr>
        <p:spPr>
          <a:xfrm>
            <a:off x="3502239" y="5245853"/>
            <a:ext cx="402403" cy="78482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a:defRPr/>
            </a:pPr>
            <a:r>
              <a:rPr lang="ja-JP" altLang="en-US" sz="800" dirty="0">
                <a:solidFill>
                  <a:schemeClr val="tx1">
                    <a:lumMod val="50000"/>
                    <a:lumOff val="50000"/>
                  </a:schemeClr>
                </a:solidFill>
              </a:rPr>
              <a:t>０歳児室</a:t>
            </a:r>
            <a:endParaRPr lang="en-US" altLang="ja-JP" sz="800" dirty="0">
              <a:solidFill>
                <a:schemeClr val="tx1">
                  <a:lumMod val="50000"/>
                  <a:lumOff val="50000"/>
                </a:schemeClr>
              </a:solidFill>
              <a:cs typeface="Calibri"/>
            </a:endParaRPr>
          </a:p>
        </p:txBody>
      </p:sp>
      <p:sp>
        <p:nvSpPr>
          <p:cNvPr id="14" name="角丸四角形 27">
            <a:extLst>
              <a:ext uri="{FF2B5EF4-FFF2-40B4-BE49-F238E27FC236}">
                <a16:creationId xmlns:a16="http://schemas.microsoft.com/office/drawing/2014/main" id="{2E6A4432-31B2-4E69-8886-D440DCFE5927}"/>
              </a:ext>
            </a:extLst>
          </p:cNvPr>
          <p:cNvSpPr/>
          <p:nvPr/>
        </p:nvSpPr>
        <p:spPr>
          <a:xfrm>
            <a:off x="4513917" y="5245395"/>
            <a:ext cx="405852" cy="78482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wordArtVertRtl" lIns="91440" tIns="45720" rIns="91440" bIns="45720" anchor="ctr"/>
          <a:lstStyle/>
          <a:p>
            <a:pPr algn="ctr">
              <a:defRPr/>
            </a:pPr>
            <a:r>
              <a:rPr lang="ja-JP" altLang="en-US" sz="800" dirty="0">
                <a:solidFill>
                  <a:schemeClr val="tx1">
                    <a:lumMod val="50000"/>
                    <a:lumOff val="50000"/>
                  </a:schemeClr>
                </a:solidFill>
              </a:rPr>
              <a:t>１歳児室</a:t>
            </a:r>
            <a:endParaRPr lang="en-US" altLang="ja-JP" sz="800" dirty="0">
              <a:solidFill>
                <a:schemeClr val="tx1">
                  <a:lumMod val="50000"/>
                  <a:lumOff val="50000"/>
                </a:schemeClr>
              </a:solidFill>
              <a:cs typeface="Calibri"/>
            </a:endParaRPr>
          </a:p>
        </p:txBody>
      </p:sp>
      <p:sp>
        <p:nvSpPr>
          <p:cNvPr id="15" name="角丸四角形 28">
            <a:extLst>
              <a:ext uri="{FF2B5EF4-FFF2-40B4-BE49-F238E27FC236}">
                <a16:creationId xmlns:a16="http://schemas.microsoft.com/office/drawing/2014/main" id="{4415BAEE-2516-470E-862B-B00F9481A7FB}"/>
              </a:ext>
            </a:extLst>
          </p:cNvPr>
          <p:cNvSpPr/>
          <p:nvPr/>
        </p:nvSpPr>
        <p:spPr>
          <a:xfrm>
            <a:off x="5647890" y="5248221"/>
            <a:ext cx="408668" cy="78200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vert="wordArtVertRtl" lIns="91440" tIns="45720" rIns="91440" bIns="45720" anchor="ctr"/>
          <a:lstStyle/>
          <a:p>
            <a:pPr algn="ctr">
              <a:defRPr/>
            </a:pPr>
            <a:r>
              <a:rPr lang="ja-JP" altLang="en-US" sz="800" dirty="0">
                <a:solidFill>
                  <a:schemeClr val="tx1">
                    <a:lumMod val="50000"/>
                    <a:lumOff val="50000"/>
                  </a:schemeClr>
                </a:solidFill>
              </a:rPr>
              <a:t>２歳児室</a:t>
            </a:r>
            <a:endParaRPr lang="en-US" altLang="ja-JP" sz="800" dirty="0">
              <a:solidFill>
                <a:schemeClr val="tx1">
                  <a:lumMod val="50000"/>
                  <a:lumOff val="50000"/>
                </a:schemeClr>
              </a:solidFill>
            </a:endParaRPr>
          </a:p>
        </p:txBody>
      </p:sp>
      <p:sp>
        <p:nvSpPr>
          <p:cNvPr id="16" name="角丸四角形 29">
            <a:extLst>
              <a:ext uri="{FF2B5EF4-FFF2-40B4-BE49-F238E27FC236}">
                <a16:creationId xmlns:a16="http://schemas.microsoft.com/office/drawing/2014/main" id="{6A4BBA3F-E859-459F-BAF1-577F9A9208C2}"/>
              </a:ext>
            </a:extLst>
          </p:cNvPr>
          <p:cNvSpPr/>
          <p:nvPr/>
        </p:nvSpPr>
        <p:spPr>
          <a:xfrm>
            <a:off x="3585917" y="3965085"/>
            <a:ext cx="438760" cy="29686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ja-JP" altLang="en-US" sz="800">
                <a:solidFill>
                  <a:schemeClr val="tx1">
                    <a:lumMod val="50000"/>
                    <a:lumOff val="50000"/>
                  </a:schemeClr>
                </a:solidFill>
              </a:rPr>
              <a:t>調理室</a:t>
            </a:r>
            <a:endParaRPr lang="en-US" altLang="ja-JP" sz="800">
              <a:solidFill>
                <a:schemeClr val="tx1">
                  <a:lumMod val="50000"/>
                  <a:lumOff val="50000"/>
                </a:schemeClr>
              </a:solidFill>
            </a:endParaRPr>
          </a:p>
        </p:txBody>
      </p:sp>
      <p:sp>
        <p:nvSpPr>
          <p:cNvPr id="17" name="角丸四角形 30">
            <a:extLst>
              <a:ext uri="{FF2B5EF4-FFF2-40B4-BE49-F238E27FC236}">
                <a16:creationId xmlns:a16="http://schemas.microsoft.com/office/drawing/2014/main" id="{6CF2BD0B-BC76-4074-A8A7-FA10C1E76872}"/>
              </a:ext>
            </a:extLst>
          </p:cNvPr>
          <p:cNvSpPr/>
          <p:nvPr/>
        </p:nvSpPr>
        <p:spPr>
          <a:xfrm>
            <a:off x="2909642" y="5081588"/>
            <a:ext cx="284162" cy="83661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700" dirty="0">
                <a:solidFill>
                  <a:schemeClr val="tx1">
                    <a:lumMod val="50000"/>
                    <a:lumOff val="50000"/>
                  </a:schemeClr>
                </a:solidFill>
              </a:rPr>
              <a:t>事務室・医務室</a:t>
            </a:r>
            <a:endParaRPr lang="en-US" altLang="ja-JP" sz="700" dirty="0">
              <a:solidFill>
                <a:schemeClr val="tx1">
                  <a:lumMod val="50000"/>
                  <a:lumOff val="50000"/>
                </a:schemeClr>
              </a:solidFill>
            </a:endParaRPr>
          </a:p>
        </p:txBody>
      </p:sp>
      <p:sp>
        <p:nvSpPr>
          <p:cNvPr id="18" name="角丸四角形 31">
            <a:extLst>
              <a:ext uri="{FF2B5EF4-FFF2-40B4-BE49-F238E27FC236}">
                <a16:creationId xmlns:a16="http://schemas.microsoft.com/office/drawing/2014/main" id="{231DE3B6-7FF0-4B57-BF1C-3A933F34F071}"/>
              </a:ext>
            </a:extLst>
          </p:cNvPr>
          <p:cNvSpPr/>
          <p:nvPr/>
        </p:nvSpPr>
        <p:spPr>
          <a:xfrm>
            <a:off x="4833569" y="4763475"/>
            <a:ext cx="518624" cy="38661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nchor="ctr"/>
          <a:lstStyle/>
          <a:p>
            <a:pPr algn="ctr">
              <a:defRPr/>
            </a:pPr>
            <a:r>
              <a:rPr lang="ja-JP" altLang="en-US" sz="800" dirty="0">
                <a:solidFill>
                  <a:schemeClr val="tx1">
                    <a:lumMod val="50000"/>
                    <a:lumOff val="50000"/>
                  </a:schemeClr>
                </a:solidFill>
              </a:rPr>
              <a:t>園児</a:t>
            </a:r>
            <a:endParaRPr lang="en-US" altLang="ja-JP" sz="800" dirty="0">
              <a:solidFill>
                <a:schemeClr val="tx1">
                  <a:lumMod val="50000"/>
                  <a:lumOff val="50000"/>
                </a:schemeClr>
              </a:solidFill>
            </a:endParaRPr>
          </a:p>
          <a:p>
            <a:pPr algn="ctr">
              <a:defRPr/>
            </a:pPr>
            <a:r>
              <a:rPr lang="ja-JP" altLang="en-US" sz="800" dirty="0">
                <a:solidFill>
                  <a:schemeClr val="tx1">
                    <a:lumMod val="50000"/>
                    <a:lumOff val="50000"/>
                  </a:schemeClr>
                </a:solidFill>
              </a:rPr>
              <a:t>トイレ</a:t>
            </a:r>
            <a:endParaRPr lang="en-US" altLang="ja-JP" sz="800" dirty="0">
              <a:solidFill>
                <a:schemeClr val="tx1">
                  <a:lumMod val="50000"/>
                  <a:lumOff val="50000"/>
                </a:schemeClr>
              </a:solidFill>
            </a:endParaRPr>
          </a:p>
        </p:txBody>
      </p:sp>
      <p:sp>
        <p:nvSpPr>
          <p:cNvPr id="19" name="角丸四角形 32">
            <a:extLst>
              <a:ext uri="{FF2B5EF4-FFF2-40B4-BE49-F238E27FC236}">
                <a16:creationId xmlns:a16="http://schemas.microsoft.com/office/drawing/2014/main" id="{4CD32C0C-3F76-4BA9-B113-3C020AFB89EB}"/>
              </a:ext>
            </a:extLst>
          </p:cNvPr>
          <p:cNvSpPr/>
          <p:nvPr/>
        </p:nvSpPr>
        <p:spPr bwMode="auto">
          <a:xfrm>
            <a:off x="2811108" y="4332288"/>
            <a:ext cx="431963" cy="53181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900">
                <a:solidFill>
                  <a:schemeClr val="tx1">
                    <a:lumMod val="50000"/>
                    <a:lumOff val="50000"/>
                  </a:schemeClr>
                </a:solidFill>
              </a:rPr>
              <a:t>玄関</a:t>
            </a:r>
            <a:endParaRPr lang="en-US" altLang="ja-JP" sz="900">
              <a:solidFill>
                <a:schemeClr val="tx1">
                  <a:lumMod val="50000"/>
                  <a:lumOff val="50000"/>
                </a:schemeClr>
              </a:solidFill>
            </a:endParaRPr>
          </a:p>
        </p:txBody>
      </p:sp>
      <p:sp>
        <p:nvSpPr>
          <p:cNvPr id="11" name="正方形/長方形 13">
            <a:extLst>
              <a:ext uri="{FF2B5EF4-FFF2-40B4-BE49-F238E27FC236}">
                <a16:creationId xmlns:a16="http://schemas.microsoft.com/office/drawing/2014/main" id="{E1AF63B2-D1C8-44B6-B716-3E4C0F0D17C3}"/>
              </a:ext>
            </a:extLst>
          </p:cNvPr>
          <p:cNvSpPr>
            <a:spLocks noChangeArrowheads="1"/>
          </p:cNvSpPr>
          <p:nvPr/>
        </p:nvSpPr>
        <p:spPr bwMode="auto">
          <a:xfrm>
            <a:off x="624221" y="4885939"/>
            <a:ext cx="2345056" cy="1546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lnSpc>
                <a:spcPct val="150000"/>
              </a:lnSpc>
              <a:spcBef>
                <a:spcPct val="0"/>
              </a:spcBef>
              <a:buFontTx/>
              <a:buNone/>
              <a:defRPr/>
            </a:pPr>
            <a:r>
              <a:rPr lang="ja-JP" altLang="en-US" sz="900" dirty="0">
                <a:solidFill>
                  <a:srgbClr val="131313"/>
                </a:solidFill>
                <a:latin typeface="HG丸ｺﾞｼｯｸM-PRO" panose="020F0600000000000000" pitchFamily="50" charset="-128"/>
              </a:rPr>
              <a:t>構造：鉄筋造　２階建ての</a:t>
            </a:r>
            <a:r>
              <a:rPr lang="en-US" altLang="ja-JP" sz="900" dirty="0">
                <a:solidFill>
                  <a:srgbClr val="131313"/>
                </a:solidFill>
                <a:latin typeface="HG丸ｺﾞｼｯｸM-PRO" panose="020F0600000000000000" pitchFamily="50" charset="-128"/>
              </a:rPr>
              <a:t>1</a:t>
            </a:r>
            <a:r>
              <a:rPr lang="ja-JP" altLang="en-US" sz="900" dirty="0">
                <a:solidFill>
                  <a:srgbClr val="131313"/>
                </a:solidFill>
                <a:latin typeface="HG丸ｺﾞｼｯｸM-PRO" panose="020F0600000000000000" pitchFamily="50" charset="-128"/>
              </a:rPr>
              <a:t>階</a:t>
            </a:r>
            <a:endParaRPr lang="en-US" altLang="ja-JP" sz="900" dirty="0">
              <a:solidFill>
                <a:srgbClr val="131313"/>
              </a:solidFill>
              <a:latin typeface="HG丸ｺﾞｼｯｸM-PRO" panose="020F0600000000000000" pitchFamily="50" charset="-128"/>
            </a:endParaRPr>
          </a:p>
          <a:p>
            <a:pPr>
              <a:lnSpc>
                <a:spcPct val="150000"/>
              </a:lnSpc>
              <a:spcBef>
                <a:spcPct val="0"/>
              </a:spcBef>
              <a:buFontTx/>
              <a:buNone/>
              <a:defRPr/>
            </a:pPr>
            <a:r>
              <a:rPr lang="ja-JP" altLang="en-US" sz="900" dirty="0">
                <a:solidFill>
                  <a:srgbClr val="131313"/>
                </a:solidFill>
                <a:latin typeface="HG丸ｺﾞｼｯｸM-PRO" panose="020F0600000000000000" pitchFamily="50" charset="-128"/>
              </a:rPr>
              <a:t>面積：</a:t>
            </a:r>
            <a:r>
              <a:rPr lang="en-US" altLang="ja-JP" sz="900" dirty="0">
                <a:solidFill>
                  <a:srgbClr val="131313"/>
                </a:solidFill>
                <a:latin typeface="HG丸ｺﾞｼｯｸM-PRO" panose="020F0600000000000000" pitchFamily="50" charset="-128"/>
              </a:rPr>
              <a:t>230.85㎡</a:t>
            </a:r>
          </a:p>
          <a:p>
            <a:pPr>
              <a:lnSpc>
                <a:spcPct val="150000"/>
              </a:lnSpc>
              <a:spcBef>
                <a:spcPct val="0"/>
              </a:spcBef>
              <a:buFontTx/>
              <a:buNone/>
              <a:defRPr/>
            </a:pPr>
            <a:r>
              <a:rPr lang="ja-JP" altLang="en-US" sz="900" dirty="0">
                <a:solidFill>
                  <a:srgbClr val="131313"/>
                </a:solidFill>
                <a:latin typeface="HG丸ｺﾞｼｯｸM-PRO" panose="020F0600000000000000" pitchFamily="50" charset="-128"/>
              </a:rPr>
              <a:t>　（乳児室・ほふく室：</a:t>
            </a:r>
            <a:r>
              <a:rPr lang="en-US" altLang="ja-JP" sz="900" dirty="0">
                <a:solidFill>
                  <a:srgbClr val="131313"/>
                </a:solidFill>
                <a:latin typeface="HG丸ｺﾞｼｯｸM-PRO" panose="020F0600000000000000" pitchFamily="50" charset="-128"/>
              </a:rPr>
              <a:t>40.28㎡</a:t>
            </a:r>
          </a:p>
          <a:p>
            <a:pPr>
              <a:lnSpc>
                <a:spcPct val="150000"/>
              </a:lnSpc>
              <a:spcBef>
                <a:spcPct val="0"/>
              </a:spcBef>
              <a:buFontTx/>
              <a:buNone/>
              <a:defRPr/>
            </a:pPr>
            <a:r>
              <a:rPr lang="ja-JP" altLang="en-US" sz="900" dirty="0">
                <a:solidFill>
                  <a:srgbClr val="131313"/>
                </a:solidFill>
                <a:latin typeface="HG丸ｺﾞｼｯｸM-PRO" panose="020F0600000000000000" pitchFamily="50" charset="-128"/>
              </a:rPr>
              <a:t>　　保育室：</a:t>
            </a:r>
            <a:r>
              <a:rPr lang="en-US" altLang="ja-JP" sz="900" dirty="0">
                <a:solidFill>
                  <a:srgbClr val="131313"/>
                </a:solidFill>
                <a:latin typeface="HG丸ｺﾞｼｯｸM-PRO" panose="020F0600000000000000" pitchFamily="50" charset="-128"/>
              </a:rPr>
              <a:t>19.36㎡</a:t>
            </a:r>
            <a:r>
              <a:rPr lang="ja-JP" altLang="en-US" sz="900" dirty="0">
                <a:solidFill>
                  <a:srgbClr val="131313"/>
                </a:solidFill>
                <a:latin typeface="HG丸ｺﾞｼｯｸM-PRO" panose="020F0600000000000000" pitchFamily="50" charset="-128"/>
              </a:rPr>
              <a:t>　</a:t>
            </a:r>
            <a:endParaRPr lang="en-US" altLang="ja-JP" sz="900" dirty="0">
              <a:solidFill>
                <a:srgbClr val="131313"/>
              </a:solidFill>
              <a:latin typeface="HG丸ｺﾞｼｯｸM-PRO" panose="020F0600000000000000" pitchFamily="50" charset="-128"/>
            </a:endParaRPr>
          </a:p>
          <a:p>
            <a:pPr>
              <a:lnSpc>
                <a:spcPct val="150000"/>
              </a:lnSpc>
              <a:spcBef>
                <a:spcPct val="0"/>
              </a:spcBef>
              <a:buFontTx/>
              <a:buNone/>
              <a:defRPr/>
            </a:pPr>
            <a:r>
              <a:rPr lang="ja-JP" altLang="en-US" sz="900" dirty="0">
                <a:solidFill>
                  <a:srgbClr val="131313"/>
                </a:solidFill>
                <a:latin typeface="HG丸ｺﾞｼｯｸM-PRO" panose="020F0600000000000000" pitchFamily="50" charset="-128"/>
              </a:rPr>
              <a:t>　　調理室：</a:t>
            </a:r>
            <a:r>
              <a:rPr lang="en-US" altLang="ja-JP" sz="900" dirty="0">
                <a:solidFill>
                  <a:srgbClr val="131313"/>
                </a:solidFill>
                <a:latin typeface="HG丸ｺﾞｼｯｸM-PRO" panose="020F0600000000000000" pitchFamily="50" charset="-128"/>
              </a:rPr>
              <a:t>8.50㎡</a:t>
            </a:r>
          </a:p>
          <a:p>
            <a:pPr>
              <a:lnSpc>
                <a:spcPct val="150000"/>
              </a:lnSpc>
              <a:spcBef>
                <a:spcPct val="0"/>
              </a:spcBef>
              <a:buFontTx/>
              <a:buNone/>
              <a:defRPr/>
            </a:pPr>
            <a:r>
              <a:rPr lang="ja-JP" altLang="en-US" sz="900" dirty="0">
                <a:solidFill>
                  <a:srgbClr val="131313"/>
                </a:solidFill>
                <a:latin typeface="HG丸ｺﾞｼｯｸM-PRO" panose="020F0600000000000000" pitchFamily="50" charset="-128"/>
              </a:rPr>
              <a:t>　　園児トイレ：</a:t>
            </a:r>
            <a:r>
              <a:rPr lang="en-US" altLang="ja-JP" sz="900" dirty="0">
                <a:solidFill>
                  <a:srgbClr val="131313"/>
                </a:solidFill>
                <a:latin typeface="HG丸ｺﾞｼｯｸM-PRO" panose="020F0600000000000000" pitchFamily="50" charset="-128"/>
              </a:rPr>
              <a:t>3.53㎡</a:t>
            </a:r>
            <a:r>
              <a:rPr lang="ja-JP" altLang="en-US" sz="900" dirty="0">
                <a:solidFill>
                  <a:srgbClr val="131313"/>
                </a:solidFill>
                <a:latin typeface="HG丸ｺﾞｼｯｸM-PRO" panose="020F0600000000000000" pitchFamily="50" charset="-128"/>
              </a:rPr>
              <a:t>　</a:t>
            </a:r>
            <a:endParaRPr lang="en-US" altLang="ja-JP" sz="900" dirty="0">
              <a:solidFill>
                <a:srgbClr val="131313"/>
              </a:solidFill>
              <a:latin typeface="HG丸ｺﾞｼｯｸM-PRO" panose="020F0600000000000000" pitchFamily="50" charset="-128"/>
            </a:endParaRPr>
          </a:p>
          <a:p>
            <a:pPr>
              <a:lnSpc>
                <a:spcPct val="150000"/>
              </a:lnSpc>
              <a:spcBef>
                <a:spcPct val="0"/>
              </a:spcBef>
              <a:buFontTx/>
              <a:buNone/>
              <a:defRPr/>
            </a:pPr>
            <a:r>
              <a:rPr lang="ja-JP" altLang="en-US" sz="900" dirty="0">
                <a:solidFill>
                  <a:srgbClr val="131313"/>
                </a:solidFill>
                <a:latin typeface="HG丸ｺﾞｼｯｸM-PRO" panose="020F0600000000000000" pitchFamily="50" charset="-128"/>
              </a:rPr>
              <a:t>　　事務所：</a:t>
            </a:r>
            <a:r>
              <a:rPr lang="en-US" altLang="ja-JP" sz="900" dirty="0">
                <a:solidFill>
                  <a:srgbClr val="131313"/>
                </a:solidFill>
                <a:latin typeface="HG丸ｺﾞｼｯｸM-PRO" panose="020F0600000000000000" pitchFamily="50" charset="-128"/>
              </a:rPr>
              <a:t>5.57㎡</a:t>
            </a:r>
            <a:r>
              <a:rPr lang="ja-JP" altLang="en-US" sz="900" dirty="0">
                <a:solidFill>
                  <a:srgbClr val="131313"/>
                </a:solidFill>
                <a:latin typeface="HG丸ｺﾞｼｯｸM-PRO" panose="020F0600000000000000" pitchFamily="50" charset="-128"/>
              </a:rPr>
              <a:t>）</a:t>
            </a:r>
            <a:endParaRPr lang="en-US" altLang="ja-JP" sz="900" dirty="0">
              <a:latin typeface="HG丸ｺﾞｼｯｸM-PRO" panose="020F0600000000000000" pitchFamily="50" charset="-128"/>
            </a:endParaRPr>
          </a:p>
        </p:txBody>
      </p:sp>
      <p:sp>
        <p:nvSpPr>
          <p:cNvPr id="22" name="タイトル 1">
            <a:extLst>
              <a:ext uri="{FF2B5EF4-FFF2-40B4-BE49-F238E27FC236}">
                <a16:creationId xmlns:a16="http://schemas.microsoft.com/office/drawing/2014/main" id="{7D72D0E0-88E0-4133-93EA-3D43A719C418}"/>
              </a:ext>
            </a:extLst>
          </p:cNvPr>
          <p:cNvSpPr txBox="1">
            <a:spLocks/>
          </p:cNvSpPr>
          <p:nvPr/>
        </p:nvSpPr>
        <p:spPr bwMode="auto">
          <a:xfrm>
            <a:off x="0" y="0"/>
            <a:ext cx="6858000" cy="123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400" kern="1200">
                <a:solidFill>
                  <a:schemeClr val="tx1"/>
                </a:solidFill>
                <a:latin typeface="Arial" panose="020B0604020202020204" pitchFamily="34" charset="0"/>
                <a:ea typeface="HG丸ｺﾞｼｯｸM-PRO" panose="020F0600000000000000" pitchFamily="50" charset="-128"/>
                <a:cs typeface="+mj-cs"/>
              </a:defRPr>
            </a:lvl1pPr>
            <a:lvl2pPr algn="ctr" rtl="0" eaLnBrk="0" fontAlgn="base" hangingPunct="0">
              <a:spcBef>
                <a:spcPct val="0"/>
              </a:spcBef>
              <a:spcAft>
                <a:spcPct val="0"/>
              </a:spcAft>
              <a:defRPr kumimoji="1" sz="4400">
                <a:solidFill>
                  <a:schemeClr val="tx1"/>
                </a:solidFill>
                <a:latin typeface="Arial" charset="0"/>
                <a:ea typeface="HG丸ｺﾞｼｯｸM-PRO" pitchFamily="50" charset="-128"/>
              </a:defRPr>
            </a:lvl2pPr>
            <a:lvl3pPr algn="ctr" rtl="0" eaLnBrk="0" fontAlgn="base" hangingPunct="0">
              <a:spcBef>
                <a:spcPct val="0"/>
              </a:spcBef>
              <a:spcAft>
                <a:spcPct val="0"/>
              </a:spcAft>
              <a:defRPr kumimoji="1" sz="4400">
                <a:solidFill>
                  <a:schemeClr val="tx1"/>
                </a:solidFill>
                <a:latin typeface="Arial" charset="0"/>
                <a:ea typeface="HG丸ｺﾞｼｯｸM-PRO" pitchFamily="50" charset="-128"/>
              </a:defRPr>
            </a:lvl3pPr>
            <a:lvl4pPr algn="ctr" rtl="0" eaLnBrk="0" fontAlgn="base" hangingPunct="0">
              <a:spcBef>
                <a:spcPct val="0"/>
              </a:spcBef>
              <a:spcAft>
                <a:spcPct val="0"/>
              </a:spcAft>
              <a:defRPr kumimoji="1" sz="4400">
                <a:solidFill>
                  <a:schemeClr val="tx1"/>
                </a:solidFill>
                <a:latin typeface="Arial" charset="0"/>
                <a:ea typeface="HG丸ｺﾞｼｯｸM-PRO" pitchFamily="50" charset="-128"/>
              </a:defRPr>
            </a:lvl4pPr>
            <a:lvl5pPr algn="ctr" rtl="0" eaLnBrk="0" fontAlgn="base" hangingPunct="0">
              <a:spcBef>
                <a:spcPct val="0"/>
              </a:spcBef>
              <a:spcAft>
                <a:spcPct val="0"/>
              </a:spcAft>
              <a:defRPr kumimoji="1" sz="4400">
                <a:solidFill>
                  <a:schemeClr val="tx1"/>
                </a:solidFill>
                <a:latin typeface="Arial" charset="0"/>
                <a:ea typeface="HG丸ｺﾞｼｯｸM-PRO" pitchFamily="50" charset="-128"/>
              </a:defRPr>
            </a:lvl5pPr>
            <a:lvl6pPr marL="457200" algn="ctr" rtl="0" fontAlgn="base">
              <a:spcBef>
                <a:spcPct val="0"/>
              </a:spcBef>
              <a:spcAft>
                <a:spcPct val="0"/>
              </a:spcAft>
              <a:defRPr kumimoji="1" sz="4400">
                <a:solidFill>
                  <a:schemeClr val="tx1"/>
                </a:solidFill>
                <a:latin typeface="Calibri" pitchFamily="34" charset="0"/>
                <a:ea typeface="ＭＳ Ｐゴシック" charset="-128"/>
              </a:defRPr>
            </a:lvl6pPr>
            <a:lvl7pPr marL="914400" algn="ctr" rtl="0" fontAlgn="base">
              <a:spcBef>
                <a:spcPct val="0"/>
              </a:spcBef>
              <a:spcAft>
                <a:spcPct val="0"/>
              </a:spcAft>
              <a:defRPr kumimoji="1" sz="4400">
                <a:solidFill>
                  <a:schemeClr val="tx1"/>
                </a:solidFill>
                <a:latin typeface="Calibri" pitchFamily="34" charset="0"/>
                <a:ea typeface="ＭＳ Ｐゴシック"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charset="-128"/>
              </a:defRPr>
            </a:lvl9pPr>
          </a:lstStyle>
          <a:p>
            <a:r>
              <a:rPr lang="ja-JP" altLang="en-US" sz="2400" dirty="0"/>
              <a:t>４．園の概要、運営体制 </a:t>
            </a:r>
            <a:r>
              <a:rPr lang="en-US" altLang="ja-JP" sz="2400" dirty="0">
                <a:latin typeface="HG丸ｺﾞｼｯｸM-PRO" panose="020F0600000000000000" pitchFamily="50" charset="-128"/>
              </a:rPr>
              <a:t>1/2</a:t>
            </a:r>
            <a:endParaRPr lang="ja-JP" altLang="en-US" sz="2400" dirty="0">
              <a:latin typeface="HG丸ｺﾞｼｯｸM-PRO" panose="020F0600000000000000" pitchFamily="50" charset="-128"/>
            </a:endParaRPr>
          </a:p>
        </p:txBody>
      </p:sp>
      <p:sp>
        <p:nvSpPr>
          <p:cNvPr id="3" name="テキスト ボックス 2">
            <a:extLst>
              <a:ext uri="{FF2B5EF4-FFF2-40B4-BE49-F238E27FC236}">
                <a16:creationId xmlns:a16="http://schemas.microsoft.com/office/drawing/2014/main" id="{705F5320-1FDD-4CD2-AEEC-F2417269D4D9}"/>
              </a:ext>
            </a:extLst>
          </p:cNvPr>
          <p:cNvSpPr txBox="1"/>
          <p:nvPr/>
        </p:nvSpPr>
        <p:spPr>
          <a:xfrm>
            <a:off x="-2614510" y="3130332"/>
            <a:ext cx="2270381" cy="923330"/>
          </a:xfrm>
          <a:prstGeom prst="rect">
            <a:avLst/>
          </a:prstGeom>
          <a:noFill/>
        </p:spPr>
        <p:txBody>
          <a:bodyPr wrap="square" rtlCol="0">
            <a:spAutoFit/>
          </a:bodyPr>
          <a:lstStyle/>
          <a:p>
            <a:r>
              <a:rPr lang="ja-JP" altLang="en-US"/>
              <a:t>大岡山は延長保育料</a:t>
            </a:r>
            <a:r>
              <a:rPr lang="en-US" altLang="ja-JP"/>
              <a:t>250</a:t>
            </a:r>
            <a:r>
              <a:rPr lang="ja-JP" altLang="en-US"/>
              <a:t>円の例外設定</a:t>
            </a:r>
            <a:endParaRPr lang="en-US" altLang="ja-JP"/>
          </a:p>
          <a:p>
            <a:r>
              <a:rPr kumimoji="1" lang="ja-JP" altLang="en-US"/>
              <a:t>コスト高のため</a:t>
            </a:r>
          </a:p>
        </p:txBody>
      </p:sp>
      <p:sp>
        <p:nvSpPr>
          <p:cNvPr id="4" name="テキスト ボックス 3">
            <a:extLst>
              <a:ext uri="{FF2B5EF4-FFF2-40B4-BE49-F238E27FC236}">
                <a16:creationId xmlns:a16="http://schemas.microsoft.com/office/drawing/2014/main" id="{9CEA69E2-95B0-9631-D1AC-8D339BC481C6}"/>
              </a:ext>
            </a:extLst>
          </p:cNvPr>
          <p:cNvSpPr txBox="1"/>
          <p:nvPr/>
        </p:nvSpPr>
        <p:spPr>
          <a:xfrm>
            <a:off x="227013" y="7368830"/>
            <a:ext cx="5407686" cy="1322221"/>
          </a:xfrm>
          <a:prstGeom prst="rect">
            <a:avLst/>
          </a:prstGeom>
          <a:noFill/>
        </p:spPr>
        <p:txBody>
          <a:bodyPr wrap="square">
            <a:spAutoFit/>
          </a:bodyPr>
          <a:lstStyle/>
          <a:p>
            <a:pPr>
              <a:lnSpc>
                <a:spcPct val="150000"/>
              </a:lnSpc>
              <a:spcBef>
                <a:spcPct val="0"/>
              </a:spcBef>
              <a:buFontTx/>
              <a:buNone/>
            </a:pPr>
            <a:r>
              <a:rPr lang="ja-JP" altLang="en-US" sz="1100" dirty="0">
                <a:latin typeface="HG丸ｺﾞｼｯｸM-PRO" panose="020F0600000000000000" pitchFamily="50" charset="-128"/>
                <a:ea typeface="HG丸ｺﾞｼｯｸM-PRO" panose="020F0600000000000000" pitchFamily="50" charset="-128"/>
              </a:rPr>
              <a:t>・教材・道具費等</a:t>
            </a:r>
            <a:endParaRPr lang="en-US" altLang="ja-JP" sz="1100" dirty="0">
              <a:latin typeface="HG丸ｺﾞｼｯｸM-PRO" panose="020F0600000000000000" pitchFamily="50" charset="-128"/>
              <a:ea typeface="HG丸ｺﾞｼｯｸM-PRO" panose="020F0600000000000000" pitchFamily="50" charset="-128"/>
            </a:endParaRPr>
          </a:p>
          <a:p>
            <a:pPr>
              <a:lnSpc>
                <a:spcPct val="150000"/>
              </a:lnSpc>
              <a:spcBef>
                <a:spcPct val="0"/>
              </a:spcBef>
              <a:buFontTx/>
              <a:buNone/>
            </a:pPr>
            <a:r>
              <a:rPr lang="ja-JP" altLang="en-US" sz="1100" dirty="0">
                <a:latin typeface="HG丸ｺﾞｼｯｸM-PRO" panose="020F0600000000000000" pitchFamily="50" charset="-128"/>
                <a:ea typeface="HG丸ｺﾞｼｯｸM-PRO" panose="020F0600000000000000" pitchFamily="50" charset="-128"/>
              </a:rPr>
              <a:t>　必要に応じて、道具などを購入いただく場合がございます。</a:t>
            </a:r>
            <a:endParaRPr lang="en-US" altLang="ja-JP" sz="1100" dirty="0">
              <a:latin typeface="HG丸ｺﾞｼｯｸM-PRO" panose="020F0600000000000000" pitchFamily="50" charset="-128"/>
              <a:ea typeface="HG丸ｺﾞｼｯｸM-PRO" panose="020F0600000000000000" pitchFamily="50" charset="-128"/>
            </a:endParaRPr>
          </a:p>
          <a:p>
            <a:pPr>
              <a:lnSpc>
                <a:spcPct val="150000"/>
              </a:lnSpc>
              <a:spcBef>
                <a:spcPct val="0"/>
              </a:spcBef>
              <a:buFontTx/>
              <a:buNone/>
            </a:pPr>
            <a:r>
              <a:rPr lang="ja-JP" altLang="en-US" sz="1100" dirty="0">
                <a:latin typeface="HG丸ｺﾞｼｯｸM-PRO" panose="020F0600000000000000" pitchFamily="50" charset="-128"/>
                <a:ea typeface="HG丸ｺﾞｼｯｸM-PRO" panose="020F0600000000000000" pitchFamily="50" charset="-128"/>
              </a:rPr>
              <a:t>・その他</a:t>
            </a:r>
            <a:endParaRPr lang="en-US" altLang="ja-JP" sz="1100" dirty="0">
              <a:latin typeface="HG丸ｺﾞｼｯｸM-PRO" panose="020F0600000000000000" pitchFamily="50" charset="-128"/>
              <a:ea typeface="HG丸ｺﾞｼｯｸM-PRO" panose="020F0600000000000000" pitchFamily="50" charset="-128"/>
            </a:endParaRPr>
          </a:p>
          <a:p>
            <a:pPr>
              <a:lnSpc>
                <a:spcPct val="150000"/>
              </a:lnSpc>
              <a:spcBef>
                <a:spcPct val="0"/>
              </a:spcBef>
              <a:buFontTx/>
              <a:buNone/>
            </a:pPr>
            <a:r>
              <a:rPr lang="ja-JP" altLang="en-US" sz="1100" dirty="0">
                <a:latin typeface="HG丸ｺﾞｼｯｸM-PRO" panose="020F0600000000000000" pitchFamily="50" charset="-128"/>
                <a:ea typeface="HG丸ｺﾞｼｯｸM-PRO" panose="020F0600000000000000" pitchFamily="50" charset="-128"/>
              </a:rPr>
              <a:t>　遠足などの交通費や施設入場料、親子行事などで必要な際は</a:t>
            </a:r>
            <a:endParaRPr lang="en-US" altLang="ja-JP" sz="1100" dirty="0">
              <a:latin typeface="HG丸ｺﾞｼｯｸM-PRO" panose="020F0600000000000000" pitchFamily="50" charset="-128"/>
              <a:ea typeface="HG丸ｺﾞｼｯｸM-PRO" panose="020F0600000000000000" pitchFamily="50" charset="-128"/>
            </a:endParaRPr>
          </a:p>
          <a:p>
            <a:pPr>
              <a:lnSpc>
                <a:spcPct val="150000"/>
              </a:lnSpc>
              <a:spcBef>
                <a:spcPct val="0"/>
              </a:spcBef>
              <a:buFontTx/>
              <a:buNone/>
            </a:pPr>
            <a:r>
              <a:rPr lang="ja-JP" altLang="en-US" sz="1100" dirty="0">
                <a:latin typeface="HG丸ｺﾞｼｯｸM-PRO" panose="020F0600000000000000" pitchFamily="50" charset="-128"/>
                <a:ea typeface="HG丸ｺﾞｼｯｸM-PRO" panose="020F0600000000000000" pitchFamily="50" charset="-128"/>
              </a:rPr>
              <a:t>　実費を頂くこともございます。その場合は、事前告知いたします。</a:t>
            </a:r>
            <a:endParaRPr lang="en-US" altLang="ja-JP" sz="1100" dirty="0">
              <a:latin typeface="HG丸ｺﾞｼｯｸM-PRO" panose="020F0600000000000000" pitchFamily="50" charset="-128"/>
              <a:ea typeface="HG丸ｺﾞｼｯｸM-PRO" panose="020F0600000000000000" pitchFamily="50" charset="-12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タイトル 1">
            <a:extLst>
              <a:ext uri="{FF2B5EF4-FFF2-40B4-BE49-F238E27FC236}">
                <a16:creationId xmlns:a16="http://schemas.microsoft.com/office/drawing/2014/main" id="{B60E53F6-7656-479C-A776-B4E057940379}"/>
              </a:ext>
            </a:extLst>
          </p:cNvPr>
          <p:cNvSpPr>
            <a:spLocks noGrp="1"/>
          </p:cNvSpPr>
          <p:nvPr>
            <p:ph type="title"/>
          </p:nvPr>
        </p:nvSpPr>
        <p:spPr>
          <a:xfrm>
            <a:off x="0" y="0"/>
            <a:ext cx="6858000" cy="1233488"/>
          </a:xfrm>
        </p:spPr>
        <p:txBody>
          <a:bodyPr/>
          <a:lstStyle/>
          <a:p>
            <a:r>
              <a:rPr lang="en-US" altLang="ja-JP" sz="2400" dirty="0">
                <a:latin typeface="HG丸ｺﾞｼｯｸM-PRO" panose="020F0600000000000000" pitchFamily="50" charset="-128"/>
              </a:rPr>
              <a:t>4.</a:t>
            </a:r>
            <a:r>
              <a:rPr lang="ja-JP" altLang="en-US" sz="2400" dirty="0">
                <a:latin typeface="HG丸ｺﾞｼｯｸM-PRO" panose="020F0600000000000000" pitchFamily="50" charset="-128"/>
              </a:rPr>
              <a:t>　園の概要、運営体制　</a:t>
            </a:r>
            <a:r>
              <a:rPr lang="en-US" altLang="ja-JP" sz="2400" dirty="0">
                <a:latin typeface="HG丸ｺﾞｼｯｸM-PRO" panose="020F0600000000000000" pitchFamily="50" charset="-128"/>
              </a:rPr>
              <a:t>2/2</a:t>
            </a:r>
            <a:endParaRPr lang="ja-JP" altLang="en-US" sz="2400" dirty="0">
              <a:latin typeface="HG丸ｺﾞｼｯｸM-PRO" panose="020F0600000000000000" pitchFamily="50" charset="-128"/>
            </a:endParaRPr>
          </a:p>
        </p:txBody>
      </p:sp>
      <p:sp>
        <p:nvSpPr>
          <p:cNvPr id="14339" name="コンテンツ プレースホルダー 2">
            <a:extLst>
              <a:ext uri="{FF2B5EF4-FFF2-40B4-BE49-F238E27FC236}">
                <a16:creationId xmlns:a16="http://schemas.microsoft.com/office/drawing/2014/main" id="{2C8D099C-CA5B-414B-A827-BE64F950AA59}"/>
              </a:ext>
            </a:extLst>
          </p:cNvPr>
          <p:cNvSpPr>
            <a:spLocks noGrp="1"/>
          </p:cNvSpPr>
          <p:nvPr>
            <p:ph idx="1"/>
          </p:nvPr>
        </p:nvSpPr>
        <p:spPr>
          <a:xfrm>
            <a:off x="127793" y="2427277"/>
            <a:ext cx="6403975" cy="509587"/>
          </a:xfrm>
        </p:spPr>
        <p:txBody>
          <a:bodyPr/>
          <a:lstStyle/>
          <a:p>
            <a:pPr marL="0" indent="0">
              <a:lnSpc>
                <a:spcPct val="150000"/>
              </a:lnSpc>
              <a:buNone/>
              <a:defRPr/>
            </a:pPr>
            <a:endParaRPr lang="en-US" altLang="ja-JP" sz="1800" dirty="0">
              <a:latin typeface="Meiryo UI" panose="020B0604030504040204" pitchFamily="50" charset="-128"/>
              <a:ea typeface="Meiryo UI" panose="020B0604030504040204" pitchFamily="50" charset="-128"/>
            </a:endParaRPr>
          </a:p>
          <a:p>
            <a:pPr>
              <a:lnSpc>
                <a:spcPct val="150000"/>
              </a:lnSpc>
              <a:buFont typeface="Wingdings" panose="05000000000000000000" pitchFamily="2" charset="2"/>
              <a:buChar char="l"/>
              <a:defRPr/>
            </a:pPr>
            <a:endParaRPr lang="en-US" altLang="ja-JP" sz="1800" dirty="0">
              <a:latin typeface="Meiryo UI" panose="020B0604030504040204" pitchFamily="50" charset="-128"/>
              <a:ea typeface="Meiryo UI" panose="020B0604030504040204" pitchFamily="50" charset="-128"/>
            </a:endParaRPr>
          </a:p>
          <a:p>
            <a:pPr>
              <a:lnSpc>
                <a:spcPct val="150000"/>
              </a:lnSpc>
              <a:buFont typeface="Wingdings" panose="05000000000000000000" pitchFamily="2" charset="2"/>
              <a:buChar char="l"/>
              <a:defRPr/>
            </a:pPr>
            <a:endParaRPr lang="en-US" altLang="ja-JP" sz="1800" dirty="0">
              <a:latin typeface="Meiryo UI" panose="020B0604030504040204" pitchFamily="50" charset="-128"/>
              <a:ea typeface="Meiryo UI" panose="020B0604030504040204" pitchFamily="50" charset="-128"/>
            </a:endParaRPr>
          </a:p>
          <a:p>
            <a:pPr>
              <a:lnSpc>
                <a:spcPct val="150000"/>
              </a:lnSpc>
              <a:buFont typeface="Wingdings" panose="05000000000000000000" pitchFamily="2" charset="2"/>
              <a:buChar char="l"/>
              <a:defRPr/>
            </a:pPr>
            <a:endParaRPr lang="en-US" altLang="ja-JP" sz="1800" dirty="0">
              <a:latin typeface="Meiryo UI" panose="020B0604030504040204" pitchFamily="50" charset="-128"/>
              <a:ea typeface="Meiryo UI" panose="020B0604030504040204" pitchFamily="50" charset="-128"/>
            </a:endParaRPr>
          </a:p>
          <a:p>
            <a:pPr>
              <a:lnSpc>
                <a:spcPct val="150000"/>
              </a:lnSpc>
              <a:buFont typeface="Wingdings" panose="05000000000000000000" pitchFamily="2" charset="2"/>
              <a:buChar char="l"/>
              <a:defRPr/>
            </a:pPr>
            <a:endParaRPr lang="en-US" altLang="ja-JP" sz="1800" dirty="0">
              <a:latin typeface="Meiryo UI" panose="020B0604030504040204" pitchFamily="50" charset="-128"/>
              <a:ea typeface="Meiryo UI" panose="020B0604030504040204" pitchFamily="50" charset="-128"/>
            </a:endParaRPr>
          </a:p>
          <a:p>
            <a:pPr marL="0" indent="0">
              <a:lnSpc>
                <a:spcPct val="150000"/>
              </a:lnSpc>
              <a:buFont typeface="Arial" panose="020B0604020202020204" pitchFamily="34" charset="0"/>
              <a:buNone/>
              <a:defRPr/>
            </a:pPr>
            <a:endParaRPr lang="en-US" altLang="ja-JP" sz="1800" dirty="0">
              <a:latin typeface="Meiryo UI" panose="020B0604030504040204" pitchFamily="50" charset="-128"/>
              <a:ea typeface="Meiryo UI" panose="020B0604030504040204" pitchFamily="50" charset="-128"/>
            </a:endParaRPr>
          </a:p>
          <a:p>
            <a:pPr marL="0" indent="0">
              <a:lnSpc>
                <a:spcPct val="150000"/>
              </a:lnSpc>
              <a:buFont typeface="Arial" panose="020B0604020202020204" pitchFamily="34" charset="0"/>
              <a:buNone/>
              <a:defRPr/>
            </a:pPr>
            <a:endParaRPr lang="en-US" altLang="ja-JP" sz="1800" dirty="0">
              <a:latin typeface="Meiryo UI" panose="020B0604030504040204" pitchFamily="50" charset="-128"/>
              <a:ea typeface="Meiryo UI" panose="020B0604030504040204" pitchFamily="50" charset="-128"/>
            </a:endParaRPr>
          </a:p>
          <a:p>
            <a:pPr marL="0" indent="0">
              <a:lnSpc>
                <a:spcPct val="150000"/>
              </a:lnSpc>
              <a:buFont typeface="Arial" panose="020B0604020202020204" pitchFamily="34" charset="0"/>
              <a:buNone/>
              <a:defRPr/>
            </a:pPr>
            <a:endParaRPr lang="en-US" altLang="ja-JP" sz="1800" dirty="0">
              <a:latin typeface="Meiryo UI" panose="020B0604030504040204" pitchFamily="50" charset="-128"/>
              <a:ea typeface="Meiryo UI" panose="020B0604030504040204" pitchFamily="50" charset="-128"/>
            </a:endParaRPr>
          </a:p>
          <a:p>
            <a:pPr marL="0" indent="0">
              <a:lnSpc>
                <a:spcPct val="150000"/>
              </a:lnSpc>
              <a:buFont typeface="Arial" panose="020B0604020202020204" pitchFamily="34" charset="0"/>
              <a:buNone/>
              <a:defRPr/>
            </a:pPr>
            <a:endParaRPr lang="en-US" altLang="ja-JP" sz="1800" dirty="0">
              <a:latin typeface="Meiryo UI" panose="020B0604030504040204" pitchFamily="50" charset="-128"/>
              <a:ea typeface="Meiryo UI" panose="020B0604030504040204" pitchFamily="50" charset="-128"/>
            </a:endParaRPr>
          </a:p>
          <a:p>
            <a:pPr marL="0" indent="0">
              <a:lnSpc>
                <a:spcPct val="150000"/>
              </a:lnSpc>
              <a:buFont typeface="Arial" panose="020B0604020202020204" pitchFamily="34" charset="0"/>
              <a:buNone/>
              <a:defRPr/>
            </a:pPr>
            <a:endParaRPr lang="en-US" altLang="ja-JP" sz="1800" dirty="0">
              <a:latin typeface="Meiryo UI" panose="020B0604030504040204" pitchFamily="50" charset="-128"/>
              <a:ea typeface="Meiryo UI" panose="020B0604030504040204" pitchFamily="50" charset="-128"/>
            </a:endParaRPr>
          </a:p>
          <a:p>
            <a:pPr marL="0" indent="0">
              <a:lnSpc>
                <a:spcPct val="150000"/>
              </a:lnSpc>
              <a:buFont typeface="Arial" panose="020B0604020202020204" pitchFamily="34" charset="0"/>
              <a:buNone/>
              <a:defRPr/>
            </a:pPr>
            <a:endParaRPr lang="en-US" altLang="ja-JP" sz="1800" dirty="0">
              <a:latin typeface="Meiryo UI" panose="020B0604030504040204" pitchFamily="50" charset="-128"/>
              <a:ea typeface="Meiryo UI" panose="020B0604030504040204" pitchFamily="50" charset="-128"/>
            </a:endParaRPr>
          </a:p>
          <a:p>
            <a:pPr>
              <a:lnSpc>
                <a:spcPct val="150000"/>
              </a:lnSpc>
              <a:buFont typeface="Wingdings" panose="05000000000000000000" pitchFamily="2" charset="2"/>
              <a:buChar char="l"/>
              <a:defRPr/>
            </a:pPr>
            <a:endParaRPr lang="en-US" altLang="ja-JP" sz="1800" dirty="0">
              <a:latin typeface="Meiryo UI" panose="020B0604030504040204" pitchFamily="50" charset="-128"/>
              <a:ea typeface="Meiryo UI" panose="020B0604030504040204" pitchFamily="50" charset="-128"/>
            </a:endParaRPr>
          </a:p>
        </p:txBody>
      </p:sp>
      <p:sp>
        <p:nvSpPr>
          <p:cNvPr id="29700" name="スライド番号プレースホルダー 1">
            <a:extLst>
              <a:ext uri="{FF2B5EF4-FFF2-40B4-BE49-F238E27FC236}">
                <a16:creationId xmlns:a16="http://schemas.microsoft.com/office/drawing/2014/main" id="{357DB8EA-252F-4537-91FD-CE909EFF55E4}"/>
              </a:ext>
            </a:extLst>
          </p:cNvPr>
          <p:cNvSpPr>
            <a:spLocks noGrp="1"/>
          </p:cNvSpPr>
          <p:nvPr>
            <p:ph type="sldNum" sz="quarter" idx="12"/>
          </p:nvPr>
        </p:nvSpPr>
        <p:spPr bwMode="auto">
          <a:xfrm>
            <a:off x="6353175" y="8861425"/>
            <a:ext cx="465138" cy="2095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BBBEDBB1-B10C-41FC-9A4B-655658D49BF5}" type="slidenum">
              <a:rPr kumimoji="1" lang="ja-JP" altLang="en-US" sz="10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50"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8</a:t>
            </a:fld>
            <a:endParaRPr kumimoji="1" lang="ja-JP" altLang="en-US" sz="1000" b="0" i="0" u="none" strike="noStrike" kern="1200" cap="none" spc="0" normalizeH="0" baseline="0" noProof="0">
              <a:ln>
                <a:noFill/>
              </a:ln>
              <a:solidFill>
                <a:prstClr val="black"/>
              </a:solidFill>
              <a:effectLst/>
              <a:uLnTx/>
              <a:uFillTx/>
              <a:latin typeface="Arial" panose="020B0604020202020204" pitchFamily="34" charset="0"/>
              <a:ea typeface="ＭＳ Ｐゴシック" panose="020B0600070205080204" pitchFamily="50" charset="-128"/>
              <a:cs typeface="+mn-cs"/>
            </a:endParaRPr>
          </a:p>
        </p:txBody>
      </p:sp>
      <p:sp>
        <p:nvSpPr>
          <p:cNvPr id="20" name="コンテンツ プレースホルダー 2">
            <a:extLst>
              <a:ext uri="{FF2B5EF4-FFF2-40B4-BE49-F238E27FC236}">
                <a16:creationId xmlns:a16="http://schemas.microsoft.com/office/drawing/2014/main" id="{E22C8CE8-1822-45D9-9EA2-D7F193FD23B1}"/>
              </a:ext>
            </a:extLst>
          </p:cNvPr>
          <p:cNvSpPr txBox="1">
            <a:spLocks/>
          </p:cNvSpPr>
          <p:nvPr/>
        </p:nvSpPr>
        <p:spPr bwMode="auto">
          <a:xfrm>
            <a:off x="180772" y="2535141"/>
            <a:ext cx="6406322" cy="966788"/>
          </a:xfrm>
          <a:prstGeom prst="rect">
            <a:avLst/>
          </a:prstGeom>
          <a:noFill/>
          <a:ln>
            <a:noFill/>
          </a:ln>
        </p:spPr>
        <p:txBody>
          <a:bodyPr/>
          <a:lst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Arial" panose="020B0604020202020204" pitchFamily="34" charset="0"/>
                <a:ea typeface="HG丸ｺﾞｼｯｸM-PRO" panose="020F0600000000000000" pitchFamily="50" charset="-128"/>
                <a:cs typeface="+mn-cs"/>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Arial" panose="020B0604020202020204" pitchFamily="34" charset="0"/>
                <a:ea typeface="HG丸ｺﾞｼｯｸM-PRO" panose="020F0600000000000000" pitchFamily="50"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Arial" panose="020B0604020202020204" pitchFamily="34" charset="0"/>
                <a:ea typeface="HG丸ｺﾞｼｯｸM-PRO" panose="020F0600000000000000" pitchFamily="50"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Arial" panose="020B0604020202020204" pitchFamily="34" charset="0"/>
                <a:ea typeface="HG丸ｺﾞｼｯｸM-PRO" panose="020F0600000000000000" pitchFamily="50"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Arial" panose="020B0604020202020204" pitchFamily="34" charset="0"/>
                <a:ea typeface="HG丸ｺﾞｼｯｸM-PRO" panose="020F0600000000000000" pitchFamily="50" charset="-128"/>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r>
              <a:rPr kumimoji="1" lang="ja-JP" altLang="en-US" sz="1800" b="0" i="0" u="none" strike="noStrike" kern="1200" cap="none" spc="0" normalizeH="0" baseline="0" noProof="0" dirty="0">
                <a:ln>
                  <a:noFill/>
                </a:ln>
                <a:solidFill>
                  <a:prstClr val="black"/>
                </a:solidFill>
                <a:effectLst/>
                <a:uLnTx/>
                <a:uFillTx/>
                <a:latin typeface="HG丸ｺﾞｼｯｸM-PRO" panose="020F0600000000000000" pitchFamily="50" charset="-128"/>
              </a:rPr>
              <a:t>園の設置事業者の概要　　　　　</a:t>
            </a:r>
            <a:r>
              <a:rPr kumimoji="1" lang="ja-JP" altLang="en-US"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1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342900" marR="0" lvl="0" indent="-342900" algn="l" defTabSz="914400" rtl="0" eaLnBrk="0" fontAlgn="base" latinLnBrk="0" hangingPunct="0">
              <a:lnSpc>
                <a:spcPct val="150000"/>
              </a:lnSpc>
              <a:spcBef>
                <a:spcPct val="20000"/>
              </a:spcBef>
              <a:spcAft>
                <a:spcPct val="0"/>
              </a:spcAft>
              <a:buClrTx/>
              <a:buSzTx/>
              <a:buFont typeface="Wingdings" panose="05000000000000000000" pitchFamily="2" charset="2"/>
              <a:buChar char="l"/>
              <a:tabLst/>
              <a:defRPr/>
            </a:pPr>
            <a:endParaRPr kumimoji="1" lang="en-US" altLang="ja-JP" sz="1800" b="0" i="0" u="none" strike="noStrike" kern="1200" cap="none" spc="0" normalizeH="0" baseline="0" noProof="0" dirty="0">
              <a:ln>
                <a:noFill/>
              </a:ln>
              <a:solidFill>
                <a:prstClr val="black"/>
              </a:solidFill>
              <a:effectLst/>
              <a:uLnTx/>
              <a:uFillTx/>
              <a:latin typeface="Arial" charset="0"/>
              <a:ea typeface="HG丸ｺﾞｼｯｸM-PRO" panose="020F0600000000000000" pitchFamily="50" charset="-128"/>
              <a:cs typeface="+mn-cs"/>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Arial" charset="0"/>
              <a:ea typeface="HG丸ｺﾞｼｯｸM-PRO" panose="020F0600000000000000" pitchFamily="50" charset="-128"/>
              <a:cs typeface="+mn-cs"/>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Arial" charset="0"/>
              <a:ea typeface="HG丸ｺﾞｼｯｸM-PRO" panose="020F0600000000000000" pitchFamily="50" charset="-128"/>
              <a:cs typeface="+mn-cs"/>
            </a:endParaRPr>
          </a:p>
          <a:p>
            <a:pPr marL="0" marR="0" lvl="0" indent="0" algn="l" defTabSz="914400" rtl="0" eaLnBrk="0" fontAlgn="base" latinLnBrk="0" hangingPunct="0">
              <a:lnSpc>
                <a:spcPct val="150000"/>
              </a:lnSpc>
              <a:spcBef>
                <a:spcPct val="20000"/>
              </a:spcBef>
              <a:spcAft>
                <a:spcPct val="0"/>
              </a:spcAft>
              <a:buClrTx/>
              <a:buSzTx/>
              <a:buFont typeface="Arial" panose="020B0604020202020204" pitchFamily="34" charset="0"/>
              <a:buNone/>
              <a:tabLst/>
              <a:defRPr/>
            </a:pPr>
            <a:endParaRPr kumimoji="1" lang="en-US" altLang="ja-JP" sz="1800" b="0" i="0" u="none" strike="noStrike" kern="1200" cap="none" spc="0" normalizeH="0" baseline="0" noProof="0" dirty="0">
              <a:ln>
                <a:noFill/>
              </a:ln>
              <a:solidFill>
                <a:prstClr val="black"/>
              </a:solidFill>
              <a:effectLst/>
              <a:uLnTx/>
              <a:uFillTx/>
              <a:latin typeface="Arial" charset="0"/>
              <a:ea typeface="HG丸ｺﾞｼｯｸM-PRO" panose="020F0600000000000000" pitchFamily="50" charset="-128"/>
              <a:cs typeface="+mn-cs"/>
            </a:endParaRPr>
          </a:p>
        </p:txBody>
      </p:sp>
      <p:sp>
        <p:nvSpPr>
          <p:cNvPr id="29710" name="正方形/長方形 20">
            <a:extLst>
              <a:ext uri="{FF2B5EF4-FFF2-40B4-BE49-F238E27FC236}">
                <a16:creationId xmlns:a16="http://schemas.microsoft.com/office/drawing/2014/main" id="{862881AD-3409-4A37-AF13-C2592DDCC509}"/>
              </a:ext>
            </a:extLst>
          </p:cNvPr>
          <p:cNvSpPr>
            <a:spLocks noChangeArrowheads="1"/>
          </p:cNvSpPr>
          <p:nvPr/>
        </p:nvSpPr>
        <p:spPr bwMode="auto">
          <a:xfrm>
            <a:off x="409575" y="3059156"/>
            <a:ext cx="6038850" cy="1338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marL="0" marR="0" lvl="0" indent="0" algn="just" defTabSz="914400" rtl="0" eaLnBrk="0" fontAlgn="base" latinLnBrk="0" hangingPunct="0">
              <a:lnSpc>
                <a:spcPts val="2000"/>
              </a:lnSpc>
              <a:spcBef>
                <a:spcPct val="0"/>
              </a:spcBef>
              <a:spcAft>
                <a:spcPct val="0"/>
              </a:spcAft>
              <a:buClrTx/>
              <a:buSzTx/>
              <a:buFontTx/>
              <a:buNone/>
              <a:tabLst/>
              <a:defRPr/>
            </a:pPr>
            <a:r>
              <a:rPr kumimoji="1" lang="ja-JP" altLang="en-US" sz="1100" b="0" i="0" u="none" strike="noStrike" kern="1200" cap="none" spc="0" normalizeH="0" baseline="0" noProof="0" dirty="0">
                <a:ln>
                  <a:noFill/>
                </a:ln>
                <a:solidFill>
                  <a:srgbClr val="131313"/>
                </a:solidFill>
                <a:effectLst/>
                <a:uLnTx/>
                <a:uFillTx/>
                <a:latin typeface="HG丸ｺﾞｼｯｸM-PRO" panose="020F0600000000000000" pitchFamily="50" charset="-128"/>
              </a:rPr>
              <a:t>名称</a:t>
            </a:r>
            <a:r>
              <a:rPr kumimoji="1" lang="en-US" altLang="ja-JP" sz="1100" b="0" i="0" u="none" strike="noStrike" kern="1200" cap="none" spc="0" normalizeH="0" baseline="0" noProof="0" dirty="0">
                <a:ln>
                  <a:noFill/>
                </a:ln>
                <a:solidFill>
                  <a:srgbClr val="131313"/>
                </a:solidFill>
                <a:effectLst/>
                <a:uLnTx/>
                <a:uFillTx/>
                <a:latin typeface="HG丸ｺﾞｼｯｸM-PRO" panose="020F0600000000000000" pitchFamily="50" charset="-128"/>
              </a:rPr>
              <a:t>	</a:t>
            </a:r>
            <a:r>
              <a:rPr kumimoji="1" lang="ja-JP" altLang="en-US" sz="1100" b="0" i="0" u="none" strike="noStrike" kern="1200" cap="none" spc="0" normalizeH="0" baseline="0" noProof="0" dirty="0">
                <a:ln>
                  <a:noFill/>
                </a:ln>
                <a:solidFill>
                  <a:srgbClr val="131313"/>
                </a:solidFill>
                <a:effectLst/>
                <a:uLnTx/>
                <a:uFillTx/>
                <a:latin typeface="HG丸ｺﾞｼｯｸM-PRO" panose="020F0600000000000000" pitchFamily="50" charset="-128"/>
              </a:rPr>
              <a:t>株式会社アイ・エス・シー</a:t>
            </a:r>
            <a:endParaRPr kumimoji="1" lang="en-US" altLang="ja-JP" sz="1100" b="0" i="0" u="none" strike="noStrike" kern="1200" cap="none" spc="0" normalizeH="0" baseline="0" noProof="0" dirty="0">
              <a:ln>
                <a:noFill/>
              </a:ln>
              <a:solidFill>
                <a:srgbClr val="131313"/>
              </a:solidFill>
              <a:effectLst/>
              <a:uLnTx/>
              <a:uFillTx/>
              <a:latin typeface="HG丸ｺﾞｼｯｸM-PRO" panose="020F0600000000000000" pitchFamily="50" charset="-128"/>
            </a:endParaRPr>
          </a:p>
          <a:p>
            <a:pPr marL="0" marR="0" lvl="0" indent="0" algn="just" defTabSz="914400" rtl="0" eaLnBrk="0" fontAlgn="base" latinLnBrk="0" hangingPunct="0">
              <a:lnSpc>
                <a:spcPts val="2000"/>
              </a:lnSpc>
              <a:spcBef>
                <a:spcPct val="0"/>
              </a:spcBef>
              <a:spcAft>
                <a:spcPct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HG丸ｺﾞｼｯｸM-PRO" panose="020F0600000000000000" pitchFamily="50" charset="-128"/>
              </a:rPr>
              <a:t>代表者氏名</a:t>
            </a:r>
            <a:r>
              <a:rPr kumimoji="1" lang="en-US" altLang="ja-JP" sz="1100" b="0" i="0" u="none" strike="noStrike" kern="1200" cap="none" spc="0" normalizeH="0" baseline="0" noProof="0" dirty="0">
                <a:ln>
                  <a:noFill/>
                </a:ln>
                <a:solidFill>
                  <a:prstClr val="black"/>
                </a:solidFill>
                <a:effectLst/>
                <a:uLnTx/>
                <a:uFillTx/>
                <a:latin typeface="HG丸ｺﾞｼｯｸM-PRO" panose="020F0600000000000000" pitchFamily="50" charset="-128"/>
              </a:rPr>
              <a:t>	</a:t>
            </a:r>
            <a:r>
              <a:rPr kumimoji="1" lang="ja-JP" altLang="en-US" sz="1100" b="0" i="0" u="none" strike="noStrike" kern="1200" cap="none" spc="0" normalizeH="0" baseline="0" noProof="0" dirty="0">
                <a:ln>
                  <a:noFill/>
                </a:ln>
                <a:solidFill>
                  <a:prstClr val="black"/>
                </a:solidFill>
                <a:effectLst/>
                <a:uLnTx/>
                <a:uFillTx/>
                <a:latin typeface="HG丸ｺﾞｼｯｸM-PRO" panose="020F0600000000000000" pitchFamily="50" charset="-128"/>
              </a:rPr>
              <a:t>山本（喰田）直美</a:t>
            </a:r>
            <a:endParaRPr kumimoji="1" lang="en-US" altLang="ja-JP" sz="11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a:p>
            <a:pPr marL="0" marR="0" lvl="0" indent="0" algn="just" defTabSz="914400" rtl="0" eaLnBrk="0" fontAlgn="base" latinLnBrk="0" hangingPunct="0">
              <a:lnSpc>
                <a:spcPts val="2000"/>
              </a:lnSpc>
              <a:spcBef>
                <a:spcPct val="0"/>
              </a:spcBef>
              <a:spcAft>
                <a:spcPct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HG丸ｺﾞｼｯｸM-PRO" panose="020F0600000000000000" pitchFamily="50" charset="-128"/>
              </a:rPr>
              <a:t>所在地</a:t>
            </a:r>
            <a:r>
              <a:rPr kumimoji="1" lang="en-US" altLang="ja-JP" sz="1100" b="0" i="0" u="none" strike="noStrike" kern="1200" cap="none" spc="0" normalizeH="0" baseline="0" noProof="0" dirty="0">
                <a:ln>
                  <a:noFill/>
                </a:ln>
                <a:solidFill>
                  <a:prstClr val="black"/>
                </a:solidFill>
                <a:effectLst/>
                <a:uLnTx/>
                <a:uFillTx/>
                <a:latin typeface="HG丸ｺﾞｼｯｸM-PRO" panose="020F0600000000000000" pitchFamily="50" charset="-128"/>
              </a:rPr>
              <a:t>	</a:t>
            </a:r>
            <a:r>
              <a:rPr kumimoji="1" lang="ja-JP" altLang="en-US" sz="1100" b="0" i="0" u="none" strike="noStrike" kern="1200" cap="none" spc="0" normalizeH="0" baseline="0" noProof="0" dirty="0">
                <a:ln>
                  <a:noFill/>
                </a:ln>
                <a:solidFill>
                  <a:prstClr val="black"/>
                </a:solidFill>
                <a:effectLst/>
                <a:uLnTx/>
                <a:uFillTx/>
                <a:latin typeface="HG丸ｺﾞｼｯｸM-PRO" panose="020F0600000000000000" pitchFamily="50" charset="-128"/>
              </a:rPr>
              <a:t>本社：東京都千代田区平河町 </a:t>
            </a:r>
            <a:r>
              <a:rPr kumimoji="1" lang="en-US" altLang="ja-JP" sz="1100" b="0" i="0" u="none" strike="noStrike" kern="1200" cap="none" spc="0" normalizeH="0" baseline="0" noProof="0" dirty="0">
                <a:ln>
                  <a:noFill/>
                </a:ln>
                <a:solidFill>
                  <a:prstClr val="black"/>
                </a:solidFill>
                <a:effectLst/>
                <a:uLnTx/>
                <a:uFillTx/>
                <a:latin typeface="HG丸ｺﾞｼｯｸM-PRO" panose="020F0600000000000000" pitchFamily="50" charset="-128"/>
              </a:rPr>
              <a:t>2-6-1</a:t>
            </a:r>
          </a:p>
          <a:p>
            <a:pPr marL="0" marR="0" lvl="0" indent="0" algn="just" defTabSz="914400" rtl="0" eaLnBrk="0" fontAlgn="base" latinLnBrk="0" hangingPunct="0">
              <a:lnSpc>
                <a:spcPts val="2000"/>
              </a:lnSpc>
              <a:spcBef>
                <a:spcPct val="0"/>
              </a:spcBef>
              <a:spcAft>
                <a:spcPct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HG丸ｺﾞｼｯｸM-PRO" panose="020F0600000000000000" pitchFamily="50" charset="-128"/>
              </a:rPr>
              <a:t>電話番号</a:t>
            </a:r>
            <a:r>
              <a:rPr kumimoji="1" lang="en-US" altLang="ja-JP" sz="1100" b="0" i="0" u="none" strike="noStrike" kern="1200" cap="none" spc="0" normalizeH="0" baseline="0" noProof="0" dirty="0">
                <a:ln>
                  <a:noFill/>
                </a:ln>
                <a:solidFill>
                  <a:prstClr val="black"/>
                </a:solidFill>
                <a:effectLst/>
                <a:uLnTx/>
                <a:uFillTx/>
                <a:latin typeface="HG丸ｺﾞｼｯｸM-PRO" panose="020F0600000000000000" pitchFamily="50" charset="-128"/>
              </a:rPr>
              <a:t>	         </a:t>
            </a:r>
            <a:r>
              <a:rPr kumimoji="1" lang="ja-JP" altLang="en-US" sz="1100" b="0" i="0" u="none" strike="noStrike" kern="1200" cap="none" spc="0" normalizeH="0" baseline="0" noProof="0" dirty="0">
                <a:ln>
                  <a:noFill/>
                </a:ln>
                <a:solidFill>
                  <a:prstClr val="black"/>
                </a:solidFill>
                <a:effectLst/>
                <a:uLnTx/>
                <a:uFillTx/>
                <a:latin typeface="HG丸ｺﾞｼｯｸM-PRO" panose="020F0600000000000000" pitchFamily="50" charset="-128"/>
              </a:rPr>
              <a:t>本社   </a:t>
            </a:r>
            <a:r>
              <a:rPr kumimoji="1" lang="en-US" altLang="ja-JP" sz="1100" b="0" i="0" u="none" strike="noStrike" kern="1200" cap="none" spc="0" normalizeH="0" baseline="0" noProof="0" dirty="0">
                <a:ln>
                  <a:noFill/>
                </a:ln>
                <a:effectLst/>
                <a:uLnTx/>
                <a:uFillTx/>
                <a:latin typeface="HG丸ｺﾞｼｯｸM-PRO" panose="020F0600000000000000" pitchFamily="50" charset="-128"/>
              </a:rPr>
              <a:t>050-1743-8580</a:t>
            </a:r>
          </a:p>
          <a:p>
            <a:pPr marL="0" marR="0" lvl="0" indent="0" algn="just" defTabSz="914400" rtl="0" eaLnBrk="0" fontAlgn="base" latinLnBrk="0" hangingPunct="0">
              <a:lnSpc>
                <a:spcPts val="2000"/>
              </a:lnSpc>
              <a:spcBef>
                <a:spcPct val="0"/>
              </a:spcBef>
              <a:spcAft>
                <a:spcPct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HG丸ｺﾞｼｯｸM-PRO" panose="020F0600000000000000" pitchFamily="50" charset="-128"/>
              </a:rPr>
              <a:t>　　　　　　  名古屋支社　</a:t>
            </a:r>
            <a:r>
              <a:rPr kumimoji="1" lang="en-US" altLang="ja-JP" sz="1100" b="0" i="0" u="none" strike="noStrike" kern="1200" cap="none" spc="0" normalizeH="0" baseline="0" noProof="0" dirty="0">
                <a:ln>
                  <a:noFill/>
                </a:ln>
                <a:solidFill>
                  <a:prstClr val="black"/>
                </a:solidFill>
                <a:effectLst/>
                <a:uLnTx/>
                <a:uFillTx/>
                <a:latin typeface="HG丸ｺﾞｼｯｸM-PRO" panose="020F0600000000000000" pitchFamily="50" charset="-128"/>
              </a:rPr>
              <a:t>052-228-0787</a:t>
            </a:r>
          </a:p>
        </p:txBody>
      </p:sp>
      <p:sp>
        <p:nvSpPr>
          <p:cNvPr id="12" name="テキスト ボックス 11">
            <a:extLst>
              <a:ext uri="{FF2B5EF4-FFF2-40B4-BE49-F238E27FC236}">
                <a16:creationId xmlns:a16="http://schemas.microsoft.com/office/drawing/2014/main" id="{85B0975D-FE0C-40EB-BA79-E8F6FE7E8C84}"/>
              </a:ext>
            </a:extLst>
          </p:cNvPr>
          <p:cNvSpPr txBox="1"/>
          <p:nvPr/>
        </p:nvSpPr>
        <p:spPr>
          <a:xfrm>
            <a:off x="188051" y="1114018"/>
            <a:ext cx="7709834" cy="454035"/>
          </a:xfrm>
          <a:prstGeom prst="rect">
            <a:avLst/>
          </a:prstGeom>
          <a:noFill/>
        </p:spPr>
        <p:txBody>
          <a:bodyPr wrap="square">
            <a:spAutoFit/>
          </a:bodyPr>
          <a:lstStyle/>
          <a:p>
            <a:pPr>
              <a:lnSpc>
                <a:spcPct val="150000"/>
              </a:lnSpc>
              <a:buFont typeface="Wingdings" panose="05000000000000000000" pitchFamily="2" charset="2"/>
              <a:buChar char="l"/>
            </a:pPr>
            <a:r>
              <a:rPr lang="ja-JP" altLang="en-US" sz="1800" dirty="0">
                <a:latin typeface="Meiryo UI" panose="020B0604030504040204" pitchFamily="50" charset="-128"/>
                <a:ea typeface="Meiryo UI" panose="020B0604030504040204" pitchFamily="50" charset="-128"/>
              </a:rPr>
              <a:t>  </a:t>
            </a:r>
            <a:r>
              <a:rPr lang="ja-JP" altLang="en-US" sz="1800" dirty="0">
                <a:latin typeface="HG丸ｺﾞｼｯｸM-PRO" panose="020F0600000000000000" pitchFamily="50" charset="-128"/>
                <a:ea typeface="HG丸ｺﾞｼｯｸM-PRO" panose="020F0600000000000000" pitchFamily="50" charset="-128"/>
              </a:rPr>
              <a:t>運営体制</a:t>
            </a:r>
            <a:endParaRPr lang="en-US" altLang="ja-JP" sz="1800" dirty="0">
              <a:latin typeface="HG丸ｺﾞｼｯｸM-PRO" panose="020F0600000000000000" pitchFamily="50" charset="-128"/>
              <a:ea typeface="HG丸ｺﾞｼｯｸM-PRO" panose="020F0600000000000000" pitchFamily="50" charset="-128"/>
            </a:endParaRPr>
          </a:p>
        </p:txBody>
      </p:sp>
      <p:sp>
        <p:nvSpPr>
          <p:cNvPr id="13" name="正方形/長方形 13">
            <a:extLst>
              <a:ext uri="{FF2B5EF4-FFF2-40B4-BE49-F238E27FC236}">
                <a16:creationId xmlns:a16="http://schemas.microsoft.com/office/drawing/2014/main" id="{F0E4655A-F4A7-4242-AF27-D79295995697}"/>
              </a:ext>
            </a:extLst>
          </p:cNvPr>
          <p:cNvSpPr>
            <a:spLocks noChangeArrowheads="1"/>
          </p:cNvSpPr>
          <p:nvPr/>
        </p:nvSpPr>
        <p:spPr bwMode="auto">
          <a:xfrm>
            <a:off x="310355" y="1541776"/>
            <a:ext cx="5715872" cy="907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a:buNone/>
            </a:pPr>
            <a:r>
              <a:rPr lang="ja-JP" altLang="ja-JP" sz="1100" dirty="0"/>
              <a:t>（１）施設長</a:t>
            </a:r>
            <a:r>
              <a:rPr lang="ja-JP" altLang="en-US" sz="1100" dirty="0"/>
              <a:t>１名</a:t>
            </a:r>
            <a:r>
              <a:rPr lang="en-US" altLang="ja-JP" sz="1100" dirty="0"/>
              <a:t>	</a:t>
            </a:r>
            <a:r>
              <a:rPr lang="ja-JP" altLang="en-US" sz="1100" dirty="0"/>
              <a:t>　　　　</a:t>
            </a:r>
            <a:r>
              <a:rPr lang="ja-JP" altLang="ja-JP" sz="1100" dirty="0"/>
              <a:t>所務を処理し、所属職員を指揮監督する。</a:t>
            </a:r>
          </a:p>
          <a:p>
            <a:pPr>
              <a:buNone/>
            </a:pPr>
            <a:r>
              <a:rPr lang="ja-JP" altLang="ja-JP" sz="1100" dirty="0"/>
              <a:t>（</a:t>
            </a:r>
            <a:r>
              <a:rPr lang="ja-JP" altLang="en-US" sz="1100" dirty="0"/>
              <a:t>２</a:t>
            </a:r>
            <a:r>
              <a:rPr lang="ja-JP" altLang="ja-JP" sz="1100" dirty="0"/>
              <a:t>）保育士</a:t>
            </a:r>
            <a:r>
              <a:rPr lang="ja-JP" altLang="en-US" sz="1100" dirty="0"/>
              <a:t>５名以上</a:t>
            </a:r>
            <a:r>
              <a:rPr lang="en-US" altLang="ja-JP" sz="1100" dirty="0"/>
              <a:t>	</a:t>
            </a:r>
            <a:r>
              <a:rPr lang="ja-JP" altLang="en-US" sz="1100" dirty="0"/>
              <a:t>　　　　</a:t>
            </a:r>
            <a:r>
              <a:rPr lang="ja-JP" altLang="ja-JP" sz="1100" dirty="0"/>
              <a:t>施設長の命を受け担任事務に従事する。</a:t>
            </a:r>
          </a:p>
          <a:p>
            <a:pPr>
              <a:buNone/>
            </a:pPr>
            <a:r>
              <a:rPr lang="ja-JP" altLang="ja-JP" sz="1100" dirty="0"/>
              <a:t>（</a:t>
            </a:r>
            <a:r>
              <a:rPr lang="ja-JP" altLang="en-US" sz="1100" dirty="0"/>
              <a:t>３</a:t>
            </a:r>
            <a:r>
              <a:rPr lang="ja-JP" altLang="ja-JP" sz="1100" dirty="0"/>
              <a:t>）調理員</a:t>
            </a:r>
            <a:r>
              <a:rPr lang="ja-JP" altLang="en-US" sz="1100" dirty="0"/>
              <a:t>１名</a:t>
            </a:r>
            <a:r>
              <a:rPr lang="en-US" altLang="ja-JP" sz="1100" dirty="0"/>
              <a:t>	</a:t>
            </a:r>
            <a:r>
              <a:rPr lang="ja-JP" altLang="en-US" sz="1100" dirty="0"/>
              <a:t>　　　　</a:t>
            </a:r>
            <a:r>
              <a:rPr lang="ja-JP" altLang="ja-JP" sz="1100" dirty="0"/>
              <a:t>施設長の命を受け調理業務に従事する。</a:t>
            </a:r>
          </a:p>
          <a:p>
            <a:pPr>
              <a:buNone/>
            </a:pPr>
            <a:r>
              <a:rPr lang="ja-JP" altLang="ja-JP" sz="1100" dirty="0"/>
              <a:t>（</a:t>
            </a:r>
            <a:r>
              <a:rPr lang="ja-JP" altLang="en-US" sz="1100" dirty="0"/>
              <a:t>４</a:t>
            </a:r>
            <a:r>
              <a:rPr lang="ja-JP" altLang="ja-JP" sz="1100" dirty="0"/>
              <a:t>）嘱託医</a:t>
            </a:r>
            <a:r>
              <a:rPr lang="ja-JP" altLang="en-US" sz="1100" dirty="0"/>
              <a:t>、嘱託歯科医各</a:t>
            </a:r>
            <a:r>
              <a:rPr lang="ja-JP" altLang="en-US" sz="1100"/>
              <a:t>１名　</a:t>
            </a:r>
            <a:r>
              <a:rPr lang="ja-JP" altLang="ja-JP" sz="1100"/>
              <a:t>　</a:t>
            </a:r>
            <a:r>
              <a:rPr lang="ja-JP" altLang="ja-JP" sz="1100" dirty="0"/>
              <a:t>入所児童の保健衛生を管理する。</a:t>
            </a:r>
          </a:p>
          <a:p>
            <a:pPr>
              <a:buNone/>
            </a:pPr>
            <a:endParaRPr lang="en-US" altLang="ja-JP" sz="200" dirty="0">
              <a:latin typeface="HG丸ｺﾞｼｯｸM-PRO" panose="020F0600000000000000" pitchFamily="50" charset="-12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タイトル 1">
            <a:extLst>
              <a:ext uri="{FF2B5EF4-FFF2-40B4-BE49-F238E27FC236}">
                <a16:creationId xmlns:a16="http://schemas.microsoft.com/office/drawing/2014/main" id="{28390175-4F5A-42A5-8391-6D4871D33C60}"/>
              </a:ext>
            </a:extLst>
          </p:cNvPr>
          <p:cNvSpPr>
            <a:spLocks noGrp="1"/>
          </p:cNvSpPr>
          <p:nvPr>
            <p:ph type="title"/>
          </p:nvPr>
        </p:nvSpPr>
        <p:spPr>
          <a:xfrm>
            <a:off x="0" y="0"/>
            <a:ext cx="6858000" cy="1233488"/>
          </a:xfrm>
        </p:spPr>
        <p:txBody>
          <a:bodyPr/>
          <a:lstStyle/>
          <a:p>
            <a:r>
              <a:rPr lang="en-US" altLang="ja-JP" sz="2400" dirty="0">
                <a:latin typeface="HG丸ｺﾞｼｯｸM-PRO" panose="020F0600000000000000" pitchFamily="50" charset="-128"/>
              </a:rPr>
              <a:t>5.</a:t>
            </a:r>
            <a:r>
              <a:rPr lang="ja-JP" altLang="en-US" sz="2400" dirty="0">
                <a:latin typeface="HG丸ｺﾞｼｯｸM-PRO" panose="020F0600000000000000" pitchFamily="50" charset="-128"/>
              </a:rPr>
              <a:t>　年間行事予定、一日の流れ</a:t>
            </a:r>
          </a:p>
        </p:txBody>
      </p:sp>
      <p:sp>
        <p:nvSpPr>
          <p:cNvPr id="14339" name="コンテンツ プレースホルダー 2">
            <a:extLst>
              <a:ext uri="{FF2B5EF4-FFF2-40B4-BE49-F238E27FC236}">
                <a16:creationId xmlns:a16="http://schemas.microsoft.com/office/drawing/2014/main" id="{5E318564-9098-4BAF-8E7F-BEE37FA53B6B}"/>
              </a:ext>
            </a:extLst>
          </p:cNvPr>
          <p:cNvSpPr>
            <a:spLocks noGrp="1"/>
          </p:cNvSpPr>
          <p:nvPr>
            <p:ph idx="1"/>
          </p:nvPr>
        </p:nvSpPr>
        <p:spPr>
          <a:xfrm>
            <a:off x="121444" y="1005458"/>
            <a:ext cx="6403975" cy="966787"/>
          </a:xfrm>
        </p:spPr>
        <p:txBody>
          <a:bodyPr/>
          <a:lstStyle/>
          <a:p>
            <a:pPr>
              <a:lnSpc>
                <a:spcPct val="150000"/>
              </a:lnSpc>
              <a:buFont typeface="Wingdings" panose="05000000000000000000" pitchFamily="2" charset="2"/>
              <a:buChar char="l"/>
              <a:defRPr/>
            </a:pPr>
            <a:r>
              <a:rPr lang="ja-JP" altLang="en-US" sz="1800" dirty="0">
                <a:latin typeface="HG丸ｺﾞｼｯｸM-PRO" panose="020F0600000000000000" pitchFamily="50" charset="-128"/>
              </a:rPr>
              <a:t>主な年間行事予定</a:t>
            </a:r>
            <a:endParaRPr lang="en-US" altLang="ja-JP" sz="18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18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2000" dirty="0">
              <a:latin typeface="HG丸ｺﾞｼｯｸM-PRO" panose="020F0600000000000000" pitchFamily="50" charset="-128"/>
            </a:endParaRPr>
          </a:p>
          <a:p>
            <a:pPr marL="0" indent="0">
              <a:lnSpc>
                <a:spcPct val="150000"/>
              </a:lnSpc>
              <a:buFont typeface="Arial" panose="020B0604020202020204" pitchFamily="34" charset="0"/>
              <a:buNone/>
              <a:defRPr/>
            </a:pPr>
            <a:endParaRPr lang="en-US" altLang="ja-JP" sz="20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20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20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2000" dirty="0">
              <a:latin typeface="HG丸ｺﾞｼｯｸM-PRO" panose="020F0600000000000000" pitchFamily="50" charset="-128"/>
            </a:endParaRPr>
          </a:p>
          <a:p>
            <a:pPr>
              <a:lnSpc>
                <a:spcPct val="150000"/>
              </a:lnSpc>
              <a:buFont typeface="Wingdings" panose="05000000000000000000" pitchFamily="2" charset="2"/>
              <a:buChar char="l"/>
              <a:defRPr/>
            </a:pPr>
            <a:endParaRPr lang="en-US" altLang="ja-JP" sz="1800" dirty="0">
              <a:latin typeface="HG丸ｺﾞｼｯｸM-PRO" panose="020F0600000000000000" pitchFamily="50" charset="-128"/>
            </a:endParaRPr>
          </a:p>
          <a:p>
            <a:pPr>
              <a:lnSpc>
                <a:spcPct val="150000"/>
              </a:lnSpc>
              <a:buFont typeface="Wingdings" panose="05000000000000000000" pitchFamily="2" charset="2"/>
              <a:buChar char="l"/>
              <a:defRPr/>
            </a:pPr>
            <a:r>
              <a:rPr lang="ja-JP" altLang="en-US" sz="1800" dirty="0">
                <a:latin typeface="HG丸ｺﾞｼｯｸM-PRO" panose="020F0600000000000000" pitchFamily="50" charset="-128"/>
              </a:rPr>
              <a:t>一日の流れ</a:t>
            </a:r>
            <a:endParaRPr lang="en-US" altLang="ja-JP" sz="1800" dirty="0">
              <a:latin typeface="HG丸ｺﾞｼｯｸM-PRO" panose="020F0600000000000000" pitchFamily="50" charset="-128"/>
            </a:endParaRPr>
          </a:p>
        </p:txBody>
      </p:sp>
      <p:sp>
        <p:nvSpPr>
          <p:cNvPr id="31748" name="正方形/長方形 1">
            <a:extLst>
              <a:ext uri="{FF2B5EF4-FFF2-40B4-BE49-F238E27FC236}">
                <a16:creationId xmlns:a16="http://schemas.microsoft.com/office/drawing/2014/main" id="{E8D1FB8B-1907-4FF9-919D-363D9CFC9ADE}"/>
              </a:ext>
            </a:extLst>
          </p:cNvPr>
          <p:cNvSpPr>
            <a:spLocks noChangeArrowheads="1"/>
          </p:cNvSpPr>
          <p:nvPr/>
        </p:nvSpPr>
        <p:spPr bwMode="auto">
          <a:xfrm>
            <a:off x="2416629" y="1079683"/>
            <a:ext cx="3679371" cy="60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marL="0" marR="0" lvl="0" indent="0" algn="l" defTabSz="914400" rtl="0" eaLnBrk="0" fontAlgn="base" latinLnBrk="0" hangingPunct="0">
              <a:lnSpc>
                <a:spcPct val="15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131313"/>
                </a:solidFill>
                <a:effectLst/>
                <a:uLnTx/>
                <a:uFillTx/>
                <a:latin typeface="HG丸ｺﾞｼｯｸM-PRO" panose="020F0600000000000000" pitchFamily="50" charset="-128"/>
              </a:rPr>
              <a:t>下記は、変更の可能性があります。</a:t>
            </a:r>
            <a:endParaRPr kumimoji="1" lang="en-US" altLang="ja-JP" sz="1200" b="0" i="0" u="none" strike="noStrike" kern="1200" cap="none" spc="0" normalizeH="0" baseline="0" noProof="0" dirty="0">
              <a:ln>
                <a:noFill/>
              </a:ln>
              <a:solidFill>
                <a:srgbClr val="131313"/>
              </a:solidFill>
              <a:effectLst/>
              <a:uLnTx/>
              <a:uFillTx/>
              <a:latin typeface="HG丸ｺﾞｼｯｸM-PRO" panose="020F0600000000000000" pitchFamily="50" charset="-128"/>
            </a:endParaRPr>
          </a:p>
          <a:p>
            <a:pPr marL="0" marR="0" lvl="0" indent="0" algn="l" defTabSz="914400" rtl="0" eaLnBrk="0" fontAlgn="base" latinLnBrk="0" hangingPunct="0">
              <a:lnSpc>
                <a:spcPct val="15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131313"/>
                </a:solidFill>
                <a:effectLst/>
                <a:uLnTx/>
                <a:uFillTx/>
                <a:latin typeface="HG丸ｺﾞｼｯｸM-PRO" panose="020F0600000000000000" pitchFamily="50" charset="-128"/>
              </a:rPr>
              <a:t>クラス等で異なる行事があります。</a:t>
            </a:r>
            <a:endParaRPr kumimoji="1" lang="ja-JP" altLang="en-US" sz="1200" b="0" i="0" u="none" strike="noStrike" kern="1200" cap="none" spc="0" normalizeH="0" baseline="0" noProof="0" dirty="0">
              <a:ln>
                <a:noFill/>
              </a:ln>
              <a:solidFill>
                <a:prstClr val="black"/>
              </a:solidFill>
              <a:effectLst/>
              <a:uLnTx/>
              <a:uFillTx/>
              <a:latin typeface="HG丸ｺﾞｼｯｸM-PRO" panose="020F0600000000000000" pitchFamily="50" charset="-128"/>
            </a:endParaRPr>
          </a:p>
        </p:txBody>
      </p:sp>
      <p:sp>
        <p:nvSpPr>
          <p:cNvPr id="31749" name="正方形/長方形 1">
            <a:extLst>
              <a:ext uri="{FF2B5EF4-FFF2-40B4-BE49-F238E27FC236}">
                <a16:creationId xmlns:a16="http://schemas.microsoft.com/office/drawing/2014/main" id="{B94B50C6-6B98-41B1-A08C-3F299C02E516}"/>
              </a:ext>
            </a:extLst>
          </p:cNvPr>
          <p:cNvSpPr>
            <a:spLocks noChangeArrowheads="1"/>
          </p:cNvSpPr>
          <p:nvPr/>
        </p:nvSpPr>
        <p:spPr bwMode="auto">
          <a:xfrm>
            <a:off x="1739873" y="5099652"/>
            <a:ext cx="6038850" cy="60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marL="0" marR="0" lvl="0" indent="0" algn="l" defTabSz="914400" rtl="0" eaLnBrk="0" fontAlgn="base" latinLnBrk="0" hangingPunct="0">
              <a:lnSpc>
                <a:spcPct val="15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131313"/>
                </a:solidFill>
                <a:effectLst/>
                <a:uLnTx/>
                <a:uFillTx/>
                <a:latin typeface="HG丸ｺﾞｼｯｸM-PRO" panose="020F0600000000000000" pitchFamily="50" charset="-128"/>
              </a:rPr>
              <a:t>下記は時間が前後するなどの変更の可能性があります。</a:t>
            </a:r>
            <a:endParaRPr kumimoji="1" lang="en-US" altLang="ja-JP" sz="1200" b="0" i="0" u="none" strike="noStrike" kern="1200" cap="none" spc="0" normalizeH="0" baseline="0" noProof="0" dirty="0">
              <a:ln>
                <a:noFill/>
              </a:ln>
              <a:solidFill>
                <a:srgbClr val="131313"/>
              </a:solidFill>
              <a:effectLst/>
              <a:uLnTx/>
              <a:uFillTx/>
              <a:latin typeface="HG丸ｺﾞｼｯｸM-PRO" panose="020F0600000000000000" pitchFamily="50" charset="-128"/>
            </a:endParaRPr>
          </a:p>
          <a:p>
            <a:pPr>
              <a:lnSpc>
                <a:spcPct val="150000"/>
              </a:lnSpc>
              <a:spcBef>
                <a:spcPct val="0"/>
              </a:spcBef>
              <a:buNone/>
              <a:defRPr/>
            </a:pPr>
            <a:r>
              <a:rPr kumimoji="1" lang="en-US" altLang="ja-JP" sz="1200" b="0" i="0" u="none" strike="noStrike" kern="1200" cap="none" spc="0" normalizeH="0" baseline="0" noProof="0" dirty="0">
                <a:ln>
                  <a:noFill/>
                </a:ln>
                <a:solidFill>
                  <a:srgbClr val="131313"/>
                </a:solidFill>
                <a:effectLst/>
                <a:uLnTx/>
                <a:uFillTx/>
                <a:latin typeface="HG丸ｺﾞｼｯｸM-PRO" panose="020F0600000000000000" pitchFamily="50" charset="-128"/>
              </a:rPr>
              <a:t>※</a:t>
            </a:r>
            <a:r>
              <a:rPr kumimoji="1" lang="ja-JP" altLang="en-US" sz="1200" b="0" i="0" u="none" strike="noStrike" kern="1200" cap="none" spc="0" normalizeH="0" baseline="0" noProof="0" dirty="0">
                <a:ln>
                  <a:noFill/>
                </a:ln>
                <a:solidFill>
                  <a:srgbClr val="131313"/>
                </a:solidFill>
                <a:effectLst/>
                <a:uLnTx/>
                <a:uFillTx/>
                <a:latin typeface="HG丸ｺﾞｼｯｸM-PRO" panose="020F0600000000000000" pitchFamily="50" charset="-128"/>
              </a:rPr>
              <a:t>発達に応じて対応します。（０歳児の睡眠時間、ミルク時間など）</a:t>
            </a:r>
            <a:endParaRPr kumimoji="1" lang="en-US" altLang="ja-JP" sz="1200" b="0" i="0" u="none" strike="noStrike" kern="1200" cap="none" spc="0" normalizeH="0" baseline="0" noProof="0" dirty="0">
              <a:ln>
                <a:noFill/>
              </a:ln>
              <a:solidFill>
                <a:srgbClr val="131313"/>
              </a:solidFill>
              <a:effectLst/>
              <a:uLnTx/>
              <a:uFillTx/>
              <a:latin typeface="HG丸ｺﾞｼｯｸM-PRO" panose="020F0600000000000000" pitchFamily="50" charset="-128"/>
            </a:endParaRPr>
          </a:p>
        </p:txBody>
      </p:sp>
      <p:sp>
        <p:nvSpPr>
          <p:cNvPr id="31750" name="スライド番号プレースホルダー 1">
            <a:extLst>
              <a:ext uri="{FF2B5EF4-FFF2-40B4-BE49-F238E27FC236}">
                <a16:creationId xmlns:a16="http://schemas.microsoft.com/office/drawing/2014/main" id="{08F1D413-84E1-4B0A-9462-BF5CD0A13EFA}"/>
              </a:ext>
            </a:extLst>
          </p:cNvPr>
          <p:cNvSpPr>
            <a:spLocks noGrp="1"/>
          </p:cNvSpPr>
          <p:nvPr>
            <p:ph type="sldNum" sz="quarter" idx="12"/>
          </p:nvPr>
        </p:nvSpPr>
        <p:spPr bwMode="auto">
          <a:xfrm>
            <a:off x="6292850" y="8728075"/>
            <a:ext cx="465138" cy="2095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Arial" panose="020B0604020202020204" pitchFamily="34" charset="0"/>
                <a:ea typeface="HG丸ｺﾞｼｯｸM-PRO" panose="020F0600000000000000" pitchFamily="50" charset="-128"/>
              </a:defRPr>
            </a:lvl1pPr>
            <a:lvl2pPr marL="742950" indent="-285750">
              <a:spcBef>
                <a:spcPct val="20000"/>
              </a:spcBef>
              <a:buFont typeface="Arial" panose="020B0604020202020204" pitchFamily="34" charset="0"/>
              <a:buChar char="–"/>
              <a:defRPr kumimoji="1" sz="2800">
                <a:solidFill>
                  <a:schemeClr val="tx1"/>
                </a:solidFill>
                <a:latin typeface="Arial" panose="020B0604020202020204" pitchFamily="34" charset="0"/>
                <a:ea typeface="HG丸ｺﾞｼｯｸM-PRO" panose="020F0600000000000000" pitchFamily="50" charset="-128"/>
              </a:defRPr>
            </a:lvl2pPr>
            <a:lvl3pPr marL="1143000" indent="-228600">
              <a:spcBef>
                <a:spcPct val="20000"/>
              </a:spcBef>
              <a:buFont typeface="Arial" panose="020B0604020202020204" pitchFamily="34" charset="0"/>
              <a:buChar char="•"/>
              <a:defRPr kumimoji="1" sz="2400">
                <a:solidFill>
                  <a:schemeClr val="tx1"/>
                </a:solidFill>
                <a:latin typeface="Arial" panose="020B0604020202020204" pitchFamily="34" charset="0"/>
                <a:ea typeface="HG丸ｺﾞｼｯｸM-PRO" panose="020F0600000000000000" pitchFamily="50" charset="-128"/>
              </a:defRPr>
            </a:lvl3pPr>
            <a:lvl4pPr marL="16002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4pPr>
            <a:lvl5pPr marL="2057400" indent="-228600">
              <a:spcBef>
                <a:spcPct val="20000"/>
              </a:spcBef>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Arial" panose="020B0604020202020204" pitchFamily="34" charset="0"/>
                <a:ea typeface="HG丸ｺﾞｼｯｸM-PRO" panose="020F0600000000000000" pitchFamily="50"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fld id="{03FD237D-271D-49F0-BB25-A919F2A0BAE6}" type="slidenum">
              <a:rPr kumimoji="1" lang="ja-JP" altLang="en-US" sz="1000" b="0" i="0" u="none" strike="noStrike" kern="1200" cap="none" spc="0" normalizeH="0" baseline="0" noProof="0" smtClean="0">
                <a:ln>
                  <a:noFill/>
                </a:ln>
                <a:solidFill>
                  <a:prstClr val="black"/>
                </a:solidFill>
                <a:effectLst/>
                <a:uLnTx/>
                <a:uFillTx/>
                <a:latin typeface="HG丸ｺﾞｼｯｸM-PRO" panose="020F0600000000000000" pitchFamily="50" charset="-128"/>
              </a:rPr>
              <a:pPr marL="0" marR="0" lvl="0" indent="0" algn="l" defTabSz="914400" rtl="0" eaLnBrk="1" fontAlgn="base" latinLnBrk="0" hangingPunct="1">
                <a:lnSpc>
                  <a:spcPct val="100000"/>
                </a:lnSpc>
                <a:spcBef>
                  <a:spcPct val="0"/>
                </a:spcBef>
                <a:spcAft>
                  <a:spcPct val="0"/>
                </a:spcAft>
                <a:buClrTx/>
                <a:buSzTx/>
                <a:buFontTx/>
                <a:buNone/>
                <a:tabLst/>
                <a:defRPr/>
              </a:pPr>
              <a:t>9</a:t>
            </a:fld>
            <a:endParaRPr kumimoji="1" lang="ja-JP" altLang="en-US" sz="1000" b="0" i="0" u="none" strike="noStrike" kern="1200" cap="none" spc="0" normalizeH="0" baseline="0" noProof="0">
              <a:ln>
                <a:noFill/>
              </a:ln>
              <a:solidFill>
                <a:prstClr val="black"/>
              </a:solidFill>
              <a:effectLst/>
              <a:uLnTx/>
              <a:uFillTx/>
              <a:latin typeface="HG丸ｺﾞｼｯｸM-PRO" panose="020F0600000000000000" pitchFamily="50" charset="-128"/>
            </a:endParaRPr>
          </a:p>
        </p:txBody>
      </p:sp>
      <p:graphicFrame>
        <p:nvGraphicFramePr>
          <p:cNvPr id="5" name="表 4">
            <a:extLst>
              <a:ext uri="{FF2B5EF4-FFF2-40B4-BE49-F238E27FC236}">
                <a16:creationId xmlns:a16="http://schemas.microsoft.com/office/drawing/2014/main" id="{6D1D982F-052B-4852-BE78-8DD751640536}"/>
              </a:ext>
            </a:extLst>
          </p:cNvPr>
          <p:cNvGraphicFramePr>
            <a:graphicFrameLocks noGrp="1"/>
          </p:cNvGraphicFramePr>
          <p:nvPr/>
        </p:nvGraphicFramePr>
        <p:xfrm>
          <a:off x="446088" y="5714375"/>
          <a:ext cx="6038850" cy="3038171"/>
        </p:xfrm>
        <a:graphic>
          <a:graphicData uri="http://schemas.openxmlformats.org/drawingml/2006/table">
            <a:tbl>
              <a:tblPr/>
              <a:tblGrid>
                <a:gridCol w="1355882">
                  <a:extLst>
                    <a:ext uri="{9D8B030D-6E8A-4147-A177-3AD203B41FA5}">
                      <a16:colId xmlns:a16="http://schemas.microsoft.com/office/drawing/2014/main" val="20000"/>
                    </a:ext>
                  </a:extLst>
                </a:gridCol>
                <a:gridCol w="4682968">
                  <a:extLst>
                    <a:ext uri="{9D8B030D-6E8A-4147-A177-3AD203B41FA5}">
                      <a16:colId xmlns:a16="http://schemas.microsoft.com/office/drawing/2014/main" val="20001"/>
                    </a:ext>
                  </a:extLst>
                </a:gridCol>
              </a:tblGrid>
              <a:tr h="266589">
                <a:tc gridSpan="2">
                  <a:txBody>
                    <a:bodyPr/>
                    <a:lstStyle/>
                    <a:p>
                      <a:pPr algn="ctr" fontAlgn="ctr"/>
                      <a:r>
                        <a:rPr lang="ja-JP" altLang="en-US" sz="1100" b="1" i="0" u="none" strike="noStrike" dirty="0">
                          <a:solidFill>
                            <a:srgbClr val="FFFFFF"/>
                          </a:solidFill>
                          <a:effectLst/>
                          <a:latin typeface="HG丸ｺﾞｼｯｸM-PRO" panose="020F0600000000000000" pitchFamily="50" charset="-128"/>
                          <a:ea typeface="HG丸ｺﾞｼｯｸM-PRO" panose="020F0600000000000000" pitchFamily="50" charset="-128"/>
                        </a:rPr>
                        <a:t>乳児（０歳児～２歳児）</a:t>
                      </a:r>
                    </a:p>
                  </a:txBody>
                  <a:tcPr marL="7620" marR="7620" marT="76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AD000"/>
                    </a:solidFill>
                  </a:tcPr>
                </a:tc>
                <a:tc hMerge="1">
                  <a:txBody>
                    <a:bodyPr/>
                    <a:lstStyle/>
                    <a:p>
                      <a:endParaRPr kumimoji="1" lang="ja-JP" altLang="en-US"/>
                    </a:p>
                  </a:txBody>
                  <a:tcPr/>
                </a:tc>
                <a:extLst>
                  <a:ext uri="{0D108BD9-81ED-4DB2-BD59-A6C34878D82A}">
                    <a16:rowId xmlns:a16="http://schemas.microsoft.com/office/drawing/2014/main" val="10000"/>
                  </a:ext>
                </a:extLst>
              </a:tr>
              <a:tr h="211548">
                <a:tc>
                  <a:txBody>
                    <a:bodyPr/>
                    <a:lstStyle/>
                    <a:p>
                      <a:pPr algn="ctr" fontAlgn="t"/>
                      <a:r>
                        <a:rPr lang="en-US" altLang="ja-JP" sz="1100" b="1" i="0" u="none" strike="noStrike" dirty="0">
                          <a:solidFill>
                            <a:srgbClr val="FFFFFF"/>
                          </a:solidFill>
                          <a:effectLst/>
                          <a:latin typeface="HG丸ｺﾞｼｯｸM-PRO" panose="020F0600000000000000" pitchFamily="50" charset="-128"/>
                          <a:ea typeface="HG丸ｺﾞｼｯｸM-PRO" panose="020F0600000000000000" pitchFamily="50" charset="-128"/>
                        </a:rPr>
                        <a:t>7:15</a:t>
                      </a:r>
                    </a:p>
                  </a:txBody>
                  <a:tcPr marL="7620" marR="7620" marT="76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AD000"/>
                    </a:solidFill>
                  </a:tcPr>
                </a:tc>
                <a:tc>
                  <a:txBody>
                    <a:bodyPr/>
                    <a:lstStyle/>
                    <a:p>
                      <a:pPr algn="ctr" fontAlgn="ctr"/>
                      <a:r>
                        <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開園、順次登園後自由遊び</a:t>
                      </a:r>
                    </a:p>
                  </a:txBody>
                  <a:tcPr marL="7620" marR="7620" marT="76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64432">
                <a:tc>
                  <a:txBody>
                    <a:bodyPr/>
                    <a:lstStyle/>
                    <a:p>
                      <a:pPr algn="ctr" fontAlgn="t"/>
                      <a:r>
                        <a:rPr lang="en-US" altLang="ja-JP" sz="1100" b="1" i="0" u="none" strike="noStrike" dirty="0">
                          <a:solidFill>
                            <a:srgbClr val="FFFFFF"/>
                          </a:solidFill>
                          <a:effectLst/>
                          <a:latin typeface="HG丸ｺﾞｼｯｸM-PRO" panose="020F0600000000000000" pitchFamily="50" charset="-128"/>
                          <a:ea typeface="HG丸ｺﾞｼｯｸM-PRO" panose="020F0600000000000000" pitchFamily="50" charset="-128"/>
                        </a:rPr>
                        <a:t>9:15</a:t>
                      </a:r>
                      <a:endParaRPr lang="ja-JP" altLang="en-US" dirty="0">
                        <a:latin typeface="HG丸ｺﾞｼｯｸM-PRO" panose="020F0600000000000000" pitchFamily="50" charset="-128"/>
                        <a:ea typeface="HG丸ｺﾞｼｯｸM-PRO" panose="020F0600000000000000" pitchFamily="50" charset="-128"/>
                      </a:endParaRPr>
                    </a:p>
                  </a:txBody>
                  <a:tcPr marL="7620" marR="7620" marT="76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AD000"/>
                    </a:solidFill>
                  </a:tcPr>
                </a:tc>
                <a:tc>
                  <a:txBody>
                    <a:bodyPr/>
                    <a:lstStyle/>
                    <a:p>
                      <a:pPr algn="ctr" fontAlgn="ctr"/>
                      <a:r>
                        <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朝のおやつ</a:t>
                      </a:r>
                    </a:p>
                  </a:txBody>
                  <a:tcPr marL="7620" marR="7620" marT="76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788809">
                <a:tc>
                  <a:txBody>
                    <a:bodyPr/>
                    <a:lstStyle/>
                    <a:p>
                      <a:pPr algn="ctr" fontAlgn="t"/>
                      <a:r>
                        <a:rPr lang="en-US" altLang="ja-JP" sz="1100" b="1" i="0" u="none" strike="noStrike" dirty="0">
                          <a:solidFill>
                            <a:srgbClr val="FFFFFF"/>
                          </a:solidFill>
                          <a:effectLst/>
                          <a:latin typeface="HG丸ｺﾞｼｯｸM-PRO" panose="020F0600000000000000" pitchFamily="50" charset="-128"/>
                          <a:ea typeface="HG丸ｺﾞｼｯｸM-PRO" panose="020F0600000000000000" pitchFamily="50" charset="-128"/>
                        </a:rPr>
                        <a:t>9:30</a:t>
                      </a:r>
                    </a:p>
                  </a:txBody>
                  <a:tcPr marL="7620" marR="7620" marT="76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AD000"/>
                    </a:solidFill>
                  </a:tcPr>
                </a:tc>
                <a:tc>
                  <a:txBody>
                    <a:bodyPr/>
                    <a:lstStyle/>
                    <a:p>
                      <a:pPr algn="ctr" fontAlgn="ctr"/>
                      <a:r>
                        <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＜主活動＞</a:t>
                      </a:r>
                      <a:endPar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朝の会</a:t>
                      </a:r>
                    </a:p>
                    <a:p>
                      <a:pPr algn="ctr" fontAlgn="ctr"/>
                      <a:r>
                        <a:rPr lang="en-US" altLang="ja-JP"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With Book</a:t>
                      </a:r>
                      <a:r>
                        <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プログラム、ワーク、運動遊び、散歩など</a:t>
                      </a:r>
                      <a:br>
                        <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br>
                      <a:r>
                        <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（夏は水遊びも予定）</a:t>
                      </a:r>
                    </a:p>
                  </a:txBody>
                  <a:tcPr marL="7620" marR="7620" marT="76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34213">
                <a:tc>
                  <a:txBody>
                    <a:bodyPr/>
                    <a:lstStyle/>
                    <a:p>
                      <a:pPr algn="ctr" fontAlgn="t"/>
                      <a:r>
                        <a:rPr lang="en-US" altLang="ja-JP" sz="1100" b="1" i="0" u="none" strike="noStrike" dirty="0">
                          <a:solidFill>
                            <a:srgbClr val="FFFFFF"/>
                          </a:solidFill>
                          <a:effectLst/>
                          <a:latin typeface="HG丸ｺﾞｼｯｸM-PRO" panose="020F0600000000000000" pitchFamily="50" charset="-128"/>
                          <a:ea typeface="HG丸ｺﾞｼｯｸM-PRO" panose="020F0600000000000000" pitchFamily="50" charset="-128"/>
                        </a:rPr>
                        <a:t>11:15</a:t>
                      </a:r>
                    </a:p>
                  </a:txBody>
                  <a:tcPr marL="7620" marR="7620" marT="76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AD000"/>
                    </a:solidFill>
                  </a:tcPr>
                </a:tc>
                <a:tc>
                  <a:txBody>
                    <a:bodyPr/>
                    <a:lstStyle/>
                    <a:p>
                      <a:pPr algn="ctr" fontAlgn="ctr"/>
                      <a:r>
                        <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給食</a:t>
                      </a:r>
                    </a:p>
                  </a:txBody>
                  <a:tcPr marL="7620" marR="7620" marT="76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03992">
                <a:tc>
                  <a:txBody>
                    <a:bodyPr/>
                    <a:lstStyle/>
                    <a:p>
                      <a:pPr algn="ctr" fontAlgn="t"/>
                      <a:r>
                        <a:rPr lang="en-US" altLang="ja-JP" sz="1100" b="1" i="0" u="none" strike="noStrike" dirty="0">
                          <a:solidFill>
                            <a:srgbClr val="FFFFFF"/>
                          </a:solidFill>
                          <a:effectLst/>
                          <a:latin typeface="HG丸ｺﾞｼｯｸM-PRO" panose="020F0600000000000000" pitchFamily="50" charset="-128"/>
                          <a:ea typeface="HG丸ｺﾞｼｯｸM-PRO" panose="020F0600000000000000" pitchFamily="50" charset="-128"/>
                        </a:rPr>
                        <a:t>12:00</a:t>
                      </a:r>
                    </a:p>
                  </a:txBody>
                  <a:tcPr marL="7620" marR="7620" marT="76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AD000"/>
                    </a:solidFill>
                  </a:tcPr>
                </a:tc>
                <a:tc>
                  <a:txBody>
                    <a:bodyPr/>
                    <a:lstStyle/>
                    <a:p>
                      <a:pPr algn="ctr" fontAlgn="ctr"/>
                      <a:r>
                        <a:rPr lang="ja-JP" altLang="en-US" sz="1100" b="0" i="0" u="none" strike="noStrike">
                          <a:solidFill>
                            <a:srgbClr val="000000"/>
                          </a:solidFill>
                          <a:effectLst/>
                          <a:latin typeface="HG丸ｺﾞｼｯｸM-PRO" panose="020F0600000000000000" pitchFamily="50" charset="-128"/>
                          <a:ea typeface="HG丸ｺﾞｼｯｸM-PRO" panose="020F0600000000000000" pitchFamily="50" charset="-128"/>
                        </a:rPr>
                        <a:t>午後睡</a:t>
                      </a:r>
                    </a:p>
                  </a:txBody>
                  <a:tcPr marL="7620" marR="7620" marT="76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26657">
                <a:tc>
                  <a:txBody>
                    <a:bodyPr/>
                    <a:lstStyle/>
                    <a:p>
                      <a:pPr algn="ctr" fontAlgn="t"/>
                      <a:r>
                        <a:rPr lang="en-US" altLang="ja-JP" sz="1100" b="1" i="0" u="none" strike="noStrike" dirty="0">
                          <a:solidFill>
                            <a:srgbClr val="FFFFFF"/>
                          </a:solidFill>
                          <a:effectLst/>
                          <a:latin typeface="HG丸ｺﾞｼｯｸM-PRO" panose="020F0600000000000000" pitchFamily="50" charset="-128"/>
                          <a:ea typeface="HG丸ｺﾞｼｯｸM-PRO" panose="020F0600000000000000" pitchFamily="50" charset="-128"/>
                        </a:rPr>
                        <a:t>14:45</a:t>
                      </a:r>
                    </a:p>
                  </a:txBody>
                  <a:tcPr marL="7620" marR="7620" marT="76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AD000"/>
                    </a:solidFill>
                  </a:tcPr>
                </a:tc>
                <a:tc>
                  <a:txBody>
                    <a:bodyPr/>
                    <a:lstStyle/>
                    <a:p>
                      <a:pPr algn="ctr" fontAlgn="ctr"/>
                      <a:r>
                        <a:rPr lang="ja-JP" altLang="en-US" sz="1100" b="0" i="0" u="none" strike="noStrike">
                          <a:solidFill>
                            <a:srgbClr val="000000"/>
                          </a:solidFill>
                          <a:effectLst/>
                          <a:latin typeface="HG丸ｺﾞｼｯｸM-PRO" panose="020F0600000000000000" pitchFamily="50" charset="-128"/>
                          <a:ea typeface="HG丸ｺﾞｼｯｸM-PRO" panose="020F0600000000000000" pitchFamily="50" charset="-128"/>
                        </a:rPr>
                        <a:t>順次目覚め</a:t>
                      </a:r>
                    </a:p>
                  </a:txBody>
                  <a:tcPr marL="7620" marR="7620" marT="76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26657">
                <a:tc>
                  <a:txBody>
                    <a:bodyPr/>
                    <a:lstStyle/>
                    <a:p>
                      <a:pPr algn="ctr" fontAlgn="t"/>
                      <a:r>
                        <a:rPr lang="en-US" altLang="ja-JP" sz="1100" b="1" i="0" u="none" strike="noStrike" dirty="0">
                          <a:solidFill>
                            <a:srgbClr val="FFFFFF"/>
                          </a:solidFill>
                          <a:effectLst/>
                          <a:latin typeface="HG丸ｺﾞｼｯｸM-PRO" panose="020F0600000000000000" pitchFamily="50" charset="-128"/>
                          <a:ea typeface="HG丸ｺﾞｼｯｸM-PRO" panose="020F0600000000000000" pitchFamily="50" charset="-128"/>
                        </a:rPr>
                        <a:t>15:00</a:t>
                      </a:r>
                    </a:p>
                  </a:txBody>
                  <a:tcPr marL="7620" marR="7620" marT="76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AD000"/>
                    </a:solidFill>
                  </a:tcPr>
                </a:tc>
                <a:tc>
                  <a:txBody>
                    <a:bodyPr/>
                    <a:lstStyle/>
                    <a:p>
                      <a:pPr algn="ctr" fontAlgn="ctr"/>
                      <a:r>
                        <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おやつ</a:t>
                      </a:r>
                    </a:p>
                  </a:txBody>
                  <a:tcPr marL="7620" marR="7620" marT="76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72377">
                <a:tc>
                  <a:txBody>
                    <a:bodyPr/>
                    <a:lstStyle/>
                    <a:p>
                      <a:pPr algn="ctr" fontAlgn="t"/>
                      <a:r>
                        <a:rPr lang="en-US" altLang="ja-JP" sz="1100" b="1" i="0" u="none" strike="noStrike" dirty="0">
                          <a:solidFill>
                            <a:srgbClr val="FFFFFF"/>
                          </a:solidFill>
                          <a:effectLst/>
                          <a:latin typeface="HG丸ｺﾞｼｯｸM-PRO" panose="020F0600000000000000" pitchFamily="50" charset="-128"/>
                          <a:ea typeface="HG丸ｺﾞｼｯｸM-PRO" panose="020F0600000000000000" pitchFamily="50" charset="-128"/>
                        </a:rPr>
                        <a:t>16:00</a:t>
                      </a:r>
                    </a:p>
                  </a:txBody>
                  <a:tcPr marL="7620" marR="7620" marT="76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AD000"/>
                    </a:solidFill>
                  </a:tcPr>
                </a:tc>
                <a:tc>
                  <a:txBody>
                    <a:bodyPr/>
                    <a:lstStyle/>
                    <a:p>
                      <a:pPr algn="ctr" fontAlgn="ctr"/>
                      <a:r>
                        <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自由遊び、順次降園</a:t>
                      </a:r>
                    </a:p>
                  </a:txBody>
                  <a:tcPr marL="7620" marR="7620" marT="76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26657">
                <a:tc>
                  <a:txBody>
                    <a:bodyPr/>
                    <a:lstStyle/>
                    <a:p>
                      <a:pPr algn="ctr" fontAlgn="t"/>
                      <a:r>
                        <a:rPr lang="en-US" altLang="ja-JP" sz="1100" b="1" i="0" u="none" strike="noStrike" dirty="0">
                          <a:solidFill>
                            <a:srgbClr val="FFFFFF"/>
                          </a:solidFill>
                          <a:effectLst/>
                          <a:latin typeface="HG丸ｺﾞｼｯｸM-PRO" panose="020F0600000000000000" pitchFamily="50" charset="-128"/>
                          <a:ea typeface="HG丸ｺﾞｼｯｸM-PRO" panose="020F0600000000000000" pitchFamily="50" charset="-128"/>
                        </a:rPr>
                        <a:t>18:15</a:t>
                      </a:r>
                    </a:p>
                    <a:p>
                      <a:pPr algn="ctr" fontAlgn="t"/>
                      <a:r>
                        <a:rPr lang="ja-JP" altLang="en-US" sz="1100" b="1" i="0" u="none" strike="noStrike" dirty="0">
                          <a:solidFill>
                            <a:srgbClr val="FFFFFF"/>
                          </a:solidFill>
                          <a:effectLst/>
                          <a:latin typeface="HG丸ｺﾞｼｯｸM-PRO" panose="020F0600000000000000" pitchFamily="50" charset="-128"/>
                          <a:ea typeface="HG丸ｺﾞｼｯｸM-PRO" panose="020F0600000000000000" pitchFamily="50" charset="-128"/>
                        </a:rPr>
                        <a:t>（延長保育</a:t>
                      </a:r>
                      <a:r>
                        <a:rPr lang="en-US" altLang="ja-JP" sz="1100" b="1" i="0" u="none" strike="noStrike" dirty="0">
                          <a:solidFill>
                            <a:srgbClr val="FFFFFF"/>
                          </a:solidFill>
                          <a:effectLst/>
                          <a:latin typeface="HG丸ｺﾞｼｯｸM-PRO" panose="020F0600000000000000" pitchFamily="50" charset="-128"/>
                          <a:ea typeface="HG丸ｺﾞｼｯｸM-PRO" panose="020F0600000000000000" pitchFamily="50" charset="-128"/>
                        </a:rPr>
                        <a:t>19:00</a:t>
                      </a:r>
                      <a:r>
                        <a:rPr lang="ja-JP" altLang="en-US" sz="1100" b="1" i="0" u="none" strike="noStrike" dirty="0">
                          <a:solidFill>
                            <a:srgbClr val="FFFFFF"/>
                          </a:solidFill>
                          <a:effectLst/>
                          <a:latin typeface="HG丸ｺﾞｼｯｸM-PRO" panose="020F0600000000000000" pitchFamily="50" charset="-128"/>
                          <a:ea typeface="HG丸ｺﾞｼｯｸM-PRO" panose="020F0600000000000000" pitchFamily="50" charset="-128"/>
                        </a:rPr>
                        <a:t>）</a:t>
                      </a:r>
                      <a:endParaRPr lang="en-US" altLang="ja-JP" sz="1100" b="1" i="0" u="none" strike="noStrike" dirty="0">
                        <a:solidFill>
                          <a:srgbClr val="FFFFFF"/>
                        </a:solidFill>
                        <a:effectLst/>
                        <a:latin typeface="HG丸ｺﾞｼｯｸM-PRO" panose="020F0600000000000000" pitchFamily="50" charset="-128"/>
                        <a:ea typeface="HG丸ｺﾞｼｯｸM-PRO" panose="020F0600000000000000" pitchFamily="50" charset="-128"/>
                      </a:endParaRPr>
                    </a:p>
                  </a:txBody>
                  <a:tcPr marL="7620" marR="7620" marT="76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AD000"/>
                    </a:solidFill>
                  </a:tcPr>
                </a:tc>
                <a:tc>
                  <a:txBody>
                    <a:bodyPr/>
                    <a:lstStyle/>
                    <a:p>
                      <a:pPr algn="ctr" fontAlgn="ctr"/>
                      <a:r>
                        <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閉園</a:t>
                      </a:r>
                    </a:p>
                  </a:txBody>
                  <a:tcPr marL="7620" marR="7620" marT="761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bl>
          </a:graphicData>
        </a:graphic>
      </p:graphicFrame>
      <p:graphicFrame>
        <p:nvGraphicFramePr>
          <p:cNvPr id="3" name="表 2">
            <a:extLst>
              <a:ext uri="{FF2B5EF4-FFF2-40B4-BE49-F238E27FC236}">
                <a16:creationId xmlns:a16="http://schemas.microsoft.com/office/drawing/2014/main" id="{4B9C8E06-3C0B-4A5A-96D3-99859AE7C404}"/>
              </a:ext>
            </a:extLst>
          </p:cNvPr>
          <p:cNvGraphicFramePr>
            <a:graphicFrameLocks noGrp="1"/>
          </p:cNvGraphicFramePr>
          <p:nvPr/>
        </p:nvGraphicFramePr>
        <p:xfrm>
          <a:off x="446088" y="1648242"/>
          <a:ext cx="6038850" cy="3451479"/>
        </p:xfrm>
        <a:graphic>
          <a:graphicData uri="http://schemas.openxmlformats.org/drawingml/2006/table">
            <a:tbl>
              <a:tblPr/>
              <a:tblGrid>
                <a:gridCol w="1931978">
                  <a:extLst>
                    <a:ext uri="{9D8B030D-6E8A-4147-A177-3AD203B41FA5}">
                      <a16:colId xmlns:a16="http://schemas.microsoft.com/office/drawing/2014/main" val="20000"/>
                    </a:ext>
                  </a:extLst>
                </a:gridCol>
                <a:gridCol w="4106872">
                  <a:extLst>
                    <a:ext uri="{9D8B030D-6E8A-4147-A177-3AD203B41FA5}">
                      <a16:colId xmlns:a16="http://schemas.microsoft.com/office/drawing/2014/main" val="20001"/>
                    </a:ext>
                  </a:extLst>
                </a:gridCol>
              </a:tblGrid>
              <a:tr h="274470">
                <a:tc>
                  <a:txBody>
                    <a:bodyPr/>
                    <a:lstStyle/>
                    <a:p>
                      <a:pPr algn="ctr" rtl="0" fontAlgn="ctr"/>
                      <a:endParaRPr lang="ja-JP" altLang="en-US" sz="1100" b="1" i="0" u="none" strike="noStrike" dirty="0">
                        <a:solidFill>
                          <a:srgbClr val="FFFFFF"/>
                        </a:solidFill>
                        <a:effectLst/>
                        <a:latin typeface="HG丸ｺﾞｼｯｸM-PRO" panose="020F0600000000000000" pitchFamily="50" charset="-128"/>
                        <a:ea typeface="HG丸ｺﾞｼｯｸM-PRO" panose="020F0600000000000000" pitchFamily="50" charset="-128"/>
                      </a:endParaRPr>
                    </a:p>
                  </a:txBody>
                  <a:tcPr marL="7620" marR="7620" marT="76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AD000"/>
                    </a:solidFill>
                  </a:tcPr>
                </a:tc>
                <a:tc>
                  <a:txBody>
                    <a:bodyPr/>
                    <a:lstStyle/>
                    <a:p>
                      <a:pPr algn="ctr" rtl="0" fontAlgn="ctr"/>
                      <a:r>
                        <a:rPr lang="ja-JP" altLang="en-US" sz="1100" b="1" i="0" u="none" strike="noStrike" dirty="0">
                          <a:solidFill>
                            <a:srgbClr val="FFFFFF"/>
                          </a:solidFill>
                          <a:effectLst/>
                          <a:latin typeface="HG丸ｺﾞｼｯｸM-PRO" panose="020F0600000000000000" pitchFamily="50" charset="-128"/>
                          <a:ea typeface="HG丸ｺﾞｼｯｸM-PRO" panose="020F0600000000000000" pitchFamily="50" charset="-128"/>
                        </a:rPr>
                        <a:t>行 事</a:t>
                      </a:r>
                    </a:p>
                  </a:txBody>
                  <a:tcPr marL="7620" marR="7620" marT="76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AD000"/>
                    </a:solidFill>
                  </a:tcPr>
                </a:tc>
                <a:extLst>
                  <a:ext uri="{0D108BD9-81ED-4DB2-BD59-A6C34878D82A}">
                    <a16:rowId xmlns:a16="http://schemas.microsoft.com/office/drawing/2014/main" val="10000"/>
                  </a:ext>
                </a:extLst>
              </a:tr>
              <a:tr h="288819">
                <a:tc rowSpan="3">
                  <a:txBody>
                    <a:bodyPr/>
                    <a:lstStyle/>
                    <a:p>
                      <a:pPr algn="ctr" rtl="0" fontAlgn="ctr"/>
                      <a:r>
                        <a:rPr lang="ja-JP" altLang="en-US" sz="1400" b="1" i="0" u="none" strike="noStrike" dirty="0">
                          <a:solidFill>
                            <a:srgbClr val="FFFFFF"/>
                          </a:solidFill>
                          <a:effectLst/>
                          <a:latin typeface="HG丸ｺﾞｼｯｸM-PRO" panose="020F0600000000000000" pitchFamily="50" charset="-128"/>
                          <a:ea typeface="HG丸ｺﾞｼｯｸM-PRO" panose="020F0600000000000000" pitchFamily="50" charset="-128"/>
                        </a:rPr>
                        <a:t>春</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AD000"/>
                    </a:solidFill>
                  </a:tcPr>
                </a:tc>
                <a:tc>
                  <a:txBody>
                    <a:bodyPr/>
                    <a:lstStyle/>
                    <a:p>
                      <a:pPr algn="ctr" rtl="0" fontAlgn="ctr"/>
                      <a:r>
                        <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入園式</a:t>
                      </a:r>
                    </a:p>
                  </a:txBody>
                  <a:tcPr marL="7620" marR="7620" marT="76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88819">
                <a:tc vMerge="1">
                  <a:txBody>
                    <a:bodyPr/>
                    <a:lstStyle/>
                    <a:p>
                      <a:endParaRPr kumimoji="1" lang="ja-JP" altLang="en-US" dirty="0"/>
                    </a:p>
                  </a:txBody>
                  <a:tcPr>
                    <a:lnT w="6350" cap="flat" cmpd="sng" algn="ctr">
                      <a:solidFill>
                        <a:srgbClr val="000000"/>
                      </a:solidFill>
                      <a:prstDash val="solid"/>
                      <a:round/>
                      <a:headEnd type="none" w="med" len="med"/>
                      <a:tailEnd type="none" w="med" len="med"/>
                    </a:lnT>
                  </a:tcPr>
                </a:tc>
                <a:tc>
                  <a:txBody>
                    <a:bodyPr/>
                    <a:lstStyle/>
                    <a:p>
                      <a:pPr algn="ctr" rtl="0" fontAlgn="ctr"/>
                      <a:r>
                        <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子どもの日</a:t>
                      </a:r>
                    </a:p>
                  </a:txBody>
                  <a:tcPr marL="7620" marR="7620" marT="7620" marB="0" anchor="ctr">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88819">
                <a:tc vMerge="1">
                  <a:txBody>
                    <a:bodyPr/>
                    <a:lstStyle/>
                    <a:p>
                      <a:pPr algn="ctr" rtl="0" fontAlgn="ctr"/>
                      <a:endParaRPr lang="ja-JP" altLang="en-US" sz="1400" b="1" i="0" u="none" strike="noStrike" dirty="0">
                        <a:solidFill>
                          <a:srgbClr val="FFFFFF"/>
                        </a:solidFill>
                        <a:effectLst/>
                        <a:latin typeface="HG丸ｺﾞｼｯｸM-PRO" panose="020F0600000000000000" pitchFamily="50" charset="-128"/>
                        <a:ea typeface="HG丸ｺﾞｼｯｸM-PRO" panose="020F0600000000000000" pitchFamily="50" charset="-128"/>
                      </a:endParaRPr>
                    </a:p>
                  </a:txBody>
                  <a:tcPr marL="7620" marR="7620" marT="7620" marB="0" anchor="ctr">
                    <a:lnL w="6350" cap="flat" cmpd="sng" algn="ctr">
                      <a:solidFill>
                        <a:srgbClr val="000000"/>
                      </a:solidFill>
                      <a:prstDash val="solid"/>
                      <a:round/>
                      <a:headEnd type="none" w="med" len="med"/>
                      <a:tailEnd type="none" w="med" len="med"/>
                    </a:lnL>
                    <a:lnB w="6350" cap="flat" cmpd="sng" algn="ctr">
                      <a:solidFill>
                        <a:srgbClr val="000000"/>
                      </a:solidFill>
                      <a:prstDash val="solid"/>
                      <a:round/>
                      <a:headEnd type="none" w="med" len="med"/>
                      <a:tailEnd type="none" w="med" len="med"/>
                    </a:lnB>
                    <a:solidFill>
                      <a:srgbClr val="9AD000"/>
                    </a:solidFill>
                  </a:tcPr>
                </a:tc>
                <a:tc>
                  <a:txBody>
                    <a:bodyPr/>
                    <a:lstStyle/>
                    <a:p>
                      <a:pPr algn="ctr" rtl="0" fontAlgn="ctr"/>
                      <a:r>
                        <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保護者会</a:t>
                      </a:r>
                    </a:p>
                  </a:txBody>
                  <a:tcPr marL="7620" marR="7620" marT="7620" marB="0" anchor="ctr">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7962779"/>
                  </a:ext>
                </a:extLst>
              </a:tr>
              <a:tr h="288819">
                <a:tc rowSpan="2">
                  <a:txBody>
                    <a:bodyPr/>
                    <a:lstStyle/>
                    <a:p>
                      <a:pPr algn="ctr" rtl="0" fontAlgn="ctr"/>
                      <a:r>
                        <a:rPr lang="ja-JP" altLang="en-US" sz="1400" b="1" i="0" u="none" strike="noStrike" dirty="0">
                          <a:solidFill>
                            <a:srgbClr val="FFFFFF"/>
                          </a:solidFill>
                          <a:effectLst/>
                          <a:latin typeface="HG丸ｺﾞｼｯｸM-PRO" panose="020F0600000000000000" pitchFamily="50" charset="-128"/>
                          <a:ea typeface="HG丸ｺﾞｼｯｸM-PRO" panose="020F0600000000000000" pitchFamily="50" charset="-128"/>
                        </a:rPr>
                        <a:t>夏</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solidFill>
                      <a:srgbClr val="9AD000"/>
                    </a:solidFill>
                  </a:tcPr>
                </a:tc>
                <a:tc>
                  <a:txBody>
                    <a:bodyPr/>
                    <a:lstStyle/>
                    <a:p>
                      <a:pPr algn="ctr" rtl="0" fontAlgn="ctr"/>
                      <a:r>
                        <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縁日会</a:t>
                      </a:r>
                    </a:p>
                  </a:txBody>
                  <a:tcPr marL="7620" marR="7620" marT="76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88819">
                <a:tc vMerge="1">
                  <a:txBody>
                    <a:bodyPr/>
                    <a:lstStyle/>
                    <a:p>
                      <a:endParaRPr kumimoji="1" lang="ja-JP" altLang="en-US" dirty="0"/>
                    </a:p>
                  </a:txBody>
                  <a:tcPr>
                    <a:lnT w="6350" cap="flat" cmpd="sng" algn="ctr">
                      <a:solidFill>
                        <a:srgbClr val="000000"/>
                      </a:solidFill>
                      <a:prstDash val="solid"/>
                      <a:round/>
                      <a:headEnd type="none" w="med" len="med"/>
                      <a:tailEnd type="none" w="med" len="med"/>
                    </a:lnT>
                  </a:tcPr>
                </a:tc>
                <a:tc>
                  <a:txBody>
                    <a:bodyPr/>
                    <a:lstStyle/>
                    <a:p>
                      <a:pPr algn="ctr" rtl="0" fontAlgn="ctr"/>
                      <a:r>
                        <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水遊び（日々の保育の中で楽しみます）</a:t>
                      </a:r>
                    </a:p>
                  </a:txBody>
                  <a:tcPr marL="7620" marR="7620" marT="7620" marB="0" anchor="ctr">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288819">
                <a:tc rowSpan="2">
                  <a:txBody>
                    <a:bodyPr/>
                    <a:lstStyle/>
                    <a:p>
                      <a:pPr algn="ctr" rtl="0" fontAlgn="ctr"/>
                      <a:r>
                        <a:rPr lang="ja-JP" altLang="en-US" sz="1400" b="1" i="0" u="none" strike="noStrike" dirty="0">
                          <a:solidFill>
                            <a:srgbClr val="FFFFFF"/>
                          </a:solidFill>
                          <a:effectLst/>
                          <a:latin typeface="HG丸ｺﾞｼｯｸM-PRO" panose="020F0600000000000000" pitchFamily="50" charset="-128"/>
                          <a:ea typeface="HG丸ｺﾞｼｯｸM-PRO" panose="020F0600000000000000" pitchFamily="50" charset="-128"/>
                        </a:rPr>
                        <a:t>秋</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9AD000"/>
                    </a:solidFill>
                  </a:tcPr>
                </a:tc>
                <a:tc>
                  <a:txBody>
                    <a:bodyPr/>
                    <a:lstStyle/>
                    <a:p>
                      <a:pPr algn="ctr" rtl="0" fontAlgn="ctr"/>
                      <a:r>
                        <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ふれあい会</a:t>
                      </a:r>
                    </a:p>
                  </a:txBody>
                  <a:tcPr marL="7620" marR="7620" marT="76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88819">
                <a:tc vMerge="1">
                  <a:txBody>
                    <a:bodyPr/>
                    <a:lstStyle/>
                    <a:p>
                      <a:endParaRPr kumimoji="1" lang="ja-JP" altLang="en-US" dirty="0"/>
                    </a:p>
                  </a:txBody>
                  <a:tcPr>
                    <a:lnT w="6350" cap="flat" cmpd="sng" algn="ctr">
                      <a:solidFill>
                        <a:srgbClr val="000000"/>
                      </a:solidFill>
                      <a:prstDash val="solid"/>
                      <a:round/>
                      <a:headEnd type="none" w="med" len="med"/>
                      <a:tailEnd type="none" w="med" len="med"/>
                    </a:lnT>
                  </a:tcPr>
                </a:tc>
                <a:tc>
                  <a:txBody>
                    <a:bodyPr/>
                    <a:lstStyle/>
                    <a:p>
                      <a:pPr algn="ctr" rtl="0" fontAlgn="ctr"/>
                      <a:r>
                        <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ハロウィン会</a:t>
                      </a:r>
                    </a:p>
                  </a:txBody>
                  <a:tcPr marL="7620" marR="7620" marT="7620" marB="0" anchor="ctr">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88819">
                <a:tc rowSpan="4">
                  <a:txBody>
                    <a:bodyPr/>
                    <a:lstStyle/>
                    <a:p>
                      <a:pPr algn="ctr" rtl="0" fontAlgn="ctr"/>
                      <a:r>
                        <a:rPr lang="ja-JP" altLang="en-US" sz="1400" b="1" i="0" u="none" strike="noStrike" dirty="0">
                          <a:solidFill>
                            <a:srgbClr val="FFFFFF"/>
                          </a:solidFill>
                          <a:effectLst/>
                          <a:latin typeface="HG丸ｺﾞｼｯｸM-PRO" panose="020F0600000000000000" pitchFamily="50" charset="-128"/>
                          <a:ea typeface="HG丸ｺﾞｼｯｸM-PRO" panose="020F0600000000000000" pitchFamily="50" charset="-128"/>
                        </a:rPr>
                        <a:t>冬</a:t>
                      </a:r>
                    </a:p>
                  </a:txBody>
                  <a:tcPr marL="7620" marR="7620" marT="762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9AD000"/>
                    </a:solidFill>
                  </a:tcPr>
                </a:tc>
                <a:tc>
                  <a:txBody>
                    <a:bodyPr/>
                    <a:lstStyle/>
                    <a:p>
                      <a:pPr algn="ctr" rtl="0" fontAlgn="ctr"/>
                      <a:r>
                        <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クリスマス会</a:t>
                      </a:r>
                    </a:p>
                  </a:txBody>
                  <a:tcPr marL="7620" marR="7620" marT="762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88819">
                <a:tc vMerge="1">
                  <a:txBody>
                    <a:bodyPr/>
                    <a:lstStyle/>
                    <a:p>
                      <a:endParaRPr kumimoji="1" lang="ja-JP" altLang="en-US" dirty="0"/>
                    </a:p>
                  </a:txBody>
                  <a:tcPr>
                    <a:lnT w="6350" cap="flat" cmpd="sng" algn="ctr">
                      <a:solidFill>
                        <a:srgbClr val="000000"/>
                      </a:solidFill>
                      <a:prstDash val="solid"/>
                      <a:round/>
                      <a:headEnd type="none" w="med" len="med"/>
                      <a:tailEnd type="none" w="med" len="med"/>
                    </a:lnT>
                  </a:tcPr>
                </a:tc>
                <a:tc>
                  <a:txBody>
                    <a:bodyPr/>
                    <a:lstStyle/>
                    <a:p>
                      <a:pPr algn="ctr" rtl="0" fontAlgn="ctr"/>
                      <a:r>
                        <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保護者会</a:t>
                      </a:r>
                    </a:p>
                  </a:txBody>
                  <a:tcPr marL="7620" marR="7620" marT="7620" marB="0" anchor="ctr">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7027224"/>
                  </a:ext>
                </a:extLst>
              </a:tr>
              <a:tr h="288819">
                <a:tc vMerge="1">
                  <a:txBody>
                    <a:bodyPr/>
                    <a:lstStyle/>
                    <a:p>
                      <a:endParaRPr kumimoji="1" lang="ja-JP" altLang="en-US" dirty="0"/>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お楽しみ会</a:t>
                      </a:r>
                    </a:p>
                  </a:txBody>
                  <a:tcPr marL="7620" marR="7620" marT="7620" marB="0" anchor="ctr">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288819">
                <a:tc vMerge="1">
                  <a:txBody>
                    <a:bodyPr/>
                    <a:lstStyle/>
                    <a:p>
                      <a:pPr algn="ctr" rtl="0" fontAlgn="ctr"/>
                      <a:endParaRPr lang="ja-JP" altLang="en-US" sz="1400" b="1" i="0" u="none" strike="noStrike" dirty="0">
                        <a:solidFill>
                          <a:srgbClr val="FFFFFF"/>
                        </a:solidFill>
                        <a:effectLst/>
                        <a:latin typeface="HG丸ｺﾞｼｯｸM-PRO" panose="020F0600000000000000" pitchFamily="50" charset="-128"/>
                        <a:ea typeface="HG丸ｺﾞｼｯｸM-PRO" panose="020F0600000000000000" pitchFamily="50" charset="-128"/>
                      </a:endParaRPr>
                    </a:p>
                  </a:txBody>
                  <a:tcPr marL="7620" marR="7620" marT="7620" marB="0" anchor="ctr">
                    <a:lnL w="6350" cap="flat" cmpd="sng" algn="ctr">
                      <a:solidFill>
                        <a:srgbClr val="000000"/>
                      </a:solidFill>
                      <a:prstDash val="solid"/>
                      <a:round/>
                      <a:headEnd type="none" w="med" len="med"/>
                      <a:tailEnd type="none" w="med" len="med"/>
                    </a:lnL>
                    <a:solidFill>
                      <a:srgbClr val="9AD000"/>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100" b="0" i="0" u="none" strike="noStrike" dirty="0">
                          <a:solidFill>
                            <a:srgbClr val="000000"/>
                          </a:solidFill>
                          <a:effectLst/>
                          <a:latin typeface="HG丸ｺﾞｼｯｸM-PRO" panose="020F0600000000000000" pitchFamily="50" charset="-128"/>
                          <a:ea typeface="HG丸ｺﾞｼｯｸM-PRO" panose="020F0600000000000000" pitchFamily="50" charset="-128"/>
                        </a:rPr>
                        <a:t>卒園式</a:t>
                      </a:r>
                    </a:p>
                  </a:txBody>
                  <a:tcPr marL="7620" marR="7620" marT="7620" marB="0" anchor="ctr">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5765008"/>
                  </a:ext>
                </a:extLst>
              </a:tr>
            </a:tbl>
          </a:graphicData>
        </a:graphic>
      </p:graphicFrame>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 reqver=&quot;17839&quot;&gt;&lt;version val=&quot;21129&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mruColor&gt;&lt;m_vecMRU length=&quot;0&quot;/&gt;&lt;/m_mruColor&gt;&lt;m_mapectfillschemeMRU/&gt;&lt;m_eweekdayFirstOfWeek val=&quot;1&quot;/&gt;&lt;m_eweekdayFirstOfWorkweek val=&quot;2&quot;/&gt;&lt;m_eweekdayFirstOfWeekend val=&quot;7&quot;/&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m_chDecimalSymbol&gt;,&lt;/m_chDecimalSymbol&gt;&lt;m_nGroupingDigits val=&quot;3&quot;/&gt;&lt;m_chGroupingSymbol&gt;.&lt;/m_chGroupingSymbol&gt;&lt;m_chDecimalSymbol17909&gt;,&lt;/m_chDecimalSymbol17909&gt;&lt;m_nGroupingDigits17909 val=&quot;3&quot;/&gt;&lt;m_chGroupingSymbol17909&gt;.&lt;/m_chGroupingSymbol17909&gt;&lt;/m_precDefault&gt;&lt;/CDefaultPrec&gt;&lt;/root&gt;"/>
  <p:tag name="THINKCELLUNDODONOTDELETE" val="183"/>
</p:tagLst>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LongProperties xmlns="http://schemas.microsoft.com/office/2006/metadata/long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A581E9887D2A2B4DA0ED82A0E6AC9D67" ma:contentTypeVersion="23" ma:contentTypeDescription="新しいドキュメントを作成します。" ma:contentTypeScope="" ma:versionID="f970786aa2ffdeb0d45fdb93e2ef0dca">
  <xsd:schema xmlns:xsd="http://www.w3.org/2001/XMLSchema" xmlns:xs="http://www.w3.org/2001/XMLSchema" xmlns:p="http://schemas.microsoft.com/office/2006/metadata/properties" xmlns:ns2="b551c0e9-4ad3-426f-9eec-56f6091a892a" xmlns:ns3="b6d8c8f3-b84d-4508-9e55-29e0c400f651" targetNamespace="http://schemas.microsoft.com/office/2006/metadata/properties" ma:root="true" ma:fieldsID="3b69ace0ff280bb061bb3ec190fa9131" ns2:_="" ns3:_="">
    <xsd:import namespace="b551c0e9-4ad3-426f-9eec-56f6091a892a"/>
    <xsd:import namespace="b6d8c8f3-b84d-4508-9e55-29e0c400f65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MediaServiceAutoKeyPoints" minOccurs="0"/>
                <xsd:element ref="ns3:MediaServiceKeyPoints" minOccurs="0"/>
                <xsd:element ref="ns3:_Flow_SignoffStatus" minOccurs="0"/>
                <xsd:element ref="ns3:_x7ba1__x7406__x8005_" minOccurs="0"/>
                <xsd:element ref="ns3:_x5099__x8003_"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51c0e9-4ad3-426f-9eec-56f6091a892a"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TaxCatchAll" ma:index="26" nillable="true" ma:displayName="Taxonomy Catch All Column" ma:hidden="true" ma:list="{1c978835-8d6f-45d1-9fa1-43a6e5d6f0f0}" ma:internalName="TaxCatchAll" ma:showField="CatchAllData" ma:web="b551c0e9-4ad3-426f-9eec-56f6091a892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b6d8c8f3-b84d-4508-9e55-29e0c400f65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_Flow_SignoffStatus" ma:index="20" nillable="true" ma:displayName="承認の状態" ma:internalName="_x627f__x8a8d__x306e__x72b6__x614b_">
      <xsd:simpleType>
        <xsd:restriction base="dms:Text"/>
      </xsd:simpleType>
    </xsd:element>
    <xsd:element name="_x7ba1__x7406__x8005_" ma:index="21" nillable="true" ma:displayName="管理者" ma:list="UserInfo" ma:SearchPeopleOnly="false" ma:SharePointGroup="0" ma:internalName="_x7ba1__x7406__x8005_"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x5099__x8003_" ma:index="22" nillable="true" ma:displayName="備考" ma:internalName="_x5099__x8003_">
      <xsd:simpleType>
        <xsd:restriction base="dms:Text">
          <xsd:maxLength value="255"/>
        </xsd:restriction>
      </xsd:simpleType>
    </xsd:element>
    <xsd:element name="MediaLengthInSeconds" ma:index="23" nillable="true" ma:displayName="Length (seconds)"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画像タグ" ma:readOnly="false" ma:fieldId="{5cf76f15-5ced-4ddc-b409-7134ff3c332f}" ma:taxonomyMulti="true" ma:sspId="3c82e2f4-c09c-48da-8e5f-40967919cda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x5099__x8003_ xmlns="b6d8c8f3-b84d-4508-9e55-29e0c400f651" xsi:nil="true"/>
    <_x7ba1__x7406__x8005_ xmlns="b6d8c8f3-b84d-4508-9e55-29e0c400f651">
      <UserInfo>
        <DisplayName/>
        <AccountId xsi:nil="true"/>
        <AccountType/>
      </UserInfo>
    </_x7ba1__x7406__x8005_>
    <_Flow_SignoffStatus xmlns="b6d8c8f3-b84d-4508-9e55-29e0c400f651" xsi:nil="true"/>
    <TaxCatchAll xmlns="b551c0e9-4ad3-426f-9eec-56f6091a892a" xsi:nil="true"/>
    <lcf76f155ced4ddcb4097134ff3c332f xmlns="b6d8c8f3-b84d-4508-9e55-29e0c400f651">
      <Terms xmlns="http://schemas.microsoft.com/office/infopath/2007/PartnerControls"/>
    </lcf76f155ced4ddcb4097134ff3c332f>
    <SharedWithUsers xmlns="b551c0e9-4ad3-426f-9eec-56f6091a892a">
      <UserInfo>
        <DisplayName/>
        <AccountId xsi:nil="true"/>
        <AccountType/>
      </UserInfo>
    </SharedWithUsers>
  </documentManagement>
</p:properties>
</file>

<file path=customXml/itemProps1.xml><?xml version="1.0" encoding="utf-8"?>
<ds:datastoreItem xmlns:ds="http://schemas.openxmlformats.org/officeDocument/2006/customXml" ds:itemID="{650E9AC2-A356-4347-8FED-8A9C51275A63}">
  <ds:schemaRefs>
    <ds:schemaRef ds:uri="http://schemas.microsoft.com/office/2006/metadata/longProperties"/>
  </ds:schemaRefs>
</ds:datastoreItem>
</file>

<file path=customXml/itemProps2.xml><?xml version="1.0" encoding="utf-8"?>
<ds:datastoreItem xmlns:ds="http://schemas.openxmlformats.org/officeDocument/2006/customXml" ds:itemID="{165BE7F3-3C88-4368-AF34-300405A990DD}">
  <ds:schemaRefs>
    <ds:schemaRef ds:uri="http://schemas.microsoft.com/sharepoint/v3/contenttype/forms"/>
  </ds:schemaRefs>
</ds:datastoreItem>
</file>

<file path=customXml/itemProps3.xml><?xml version="1.0" encoding="utf-8"?>
<ds:datastoreItem xmlns:ds="http://schemas.openxmlformats.org/officeDocument/2006/customXml" ds:itemID="{988F81CB-03C7-4F2C-B1AA-442571723FBC}">
  <ds:schemaRefs>
    <ds:schemaRef ds:uri="b551c0e9-4ad3-426f-9eec-56f6091a892a"/>
    <ds:schemaRef ds:uri="b6d8c8f3-b84d-4508-9e55-29e0c400f65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74E94B41-2300-4316-AFF7-C6467C2AC038}">
  <ds:schemaRefs>
    <ds:schemaRef ds:uri="http://www.w3.org/XML/1998/namespace"/>
    <ds:schemaRef ds:uri="http://schemas.microsoft.com/office/2006/documentManagement/types"/>
    <ds:schemaRef ds:uri="http://purl.org/dc/elements/1.1/"/>
    <ds:schemaRef ds:uri="b6d8c8f3-b84d-4508-9e55-29e0c400f651"/>
    <ds:schemaRef ds:uri="http://schemas.openxmlformats.org/package/2006/metadata/core-properties"/>
    <ds:schemaRef ds:uri="http://purl.org/dc/terms/"/>
    <ds:schemaRef ds:uri="http://schemas.microsoft.com/office/infopath/2007/PartnerControls"/>
    <ds:schemaRef ds:uri="b551c0e9-4ad3-426f-9eec-56f6091a892a"/>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54</TotalTime>
  <Words>8229</Words>
  <Application>Microsoft Office PowerPoint</Application>
  <PresentationFormat>画面に合わせる (4:3)</PresentationFormat>
  <Paragraphs>976</Paragraphs>
  <Slides>27</Slides>
  <Notes>24</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27</vt:i4>
      </vt:variant>
    </vt:vector>
  </HeadingPairs>
  <TitlesOfParts>
    <vt:vector size="36" baseType="lpstr">
      <vt:lpstr>HG丸ｺﾞｼｯｸM-PRO</vt:lpstr>
      <vt:lpstr>Meiryo UI</vt:lpstr>
      <vt:lpstr>ＭＳ Ｐゴシック</vt:lpstr>
      <vt:lpstr>Noto Sans JP</vt:lpstr>
      <vt:lpstr>游ゴシック Light</vt:lpstr>
      <vt:lpstr>Arial</vt:lpstr>
      <vt:lpstr>Calibri</vt:lpstr>
      <vt:lpstr>Wingdings</vt:lpstr>
      <vt:lpstr>Office テーマ</vt:lpstr>
      <vt:lpstr> 入園のしおり （重要事項説明書）</vt:lpstr>
      <vt:lpstr>目次</vt:lpstr>
      <vt:lpstr>1.　私たちのビジョン、園運営理念</vt:lpstr>
      <vt:lpstr>2.　保育の考え方と特徴</vt:lpstr>
      <vt:lpstr>3.　WithBookプログラムについて1/2</vt:lpstr>
      <vt:lpstr>3.　WithBookプログラムについて２/2</vt:lpstr>
      <vt:lpstr>PowerPoint プレゼンテーション</vt:lpstr>
      <vt:lpstr>4.　園の概要、運営体制　2/2</vt:lpstr>
      <vt:lpstr>5.　年間行事予定、一日の流れ</vt:lpstr>
      <vt:lpstr>６.　給食と食育について</vt:lpstr>
      <vt:lpstr>7.　健康管理、病気について　1/5</vt:lpstr>
      <vt:lpstr>7.　健康管理、病気について　2/5</vt:lpstr>
      <vt:lpstr>7.　健康管理、病気について　3/5</vt:lpstr>
      <vt:lpstr>7.　健康管理、病気について　４/5</vt:lpstr>
      <vt:lpstr>7.　健康管理、病気について　5/5</vt:lpstr>
      <vt:lpstr>8.保護者様とのコミュニケーションについて</vt:lpstr>
      <vt:lpstr>9.　安全管理と緊急時について　1/2</vt:lpstr>
      <vt:lpstr>9.　安全管理と緊急時について　2/2</vt:lpstr>
      <vt:lpstr>10.　その他の園のお約束　1/3</vt:lpstr>
      <vt:lpstr>10.　その他の園のお約束　2/3</vt:lpstr>
      <vt:lpstr>10.　その他の園のお約束　3/3</vt:lpstr>
      <vt:lpstr>11.　なれ保育の進め方について</vt:lpstr>
      <vt:lpstr>12.希望利用者のみにかかる負担額　　</vt:lpstr>
      <vt:lpstr>13.　苦情解決・運営委員会について　1/2</vt:lpstr>
      <vt:lpstr>13.　苦情解決・運営委員会について　2/2</vt:lpstr>
      <vt:lpstr>14. 保護者さま等による不当な言動 （所謂カスタマーハラスメント）への対応について</vt:lpstr>
      <vt:lpstr>15.　＜ご参考＞子育て学協会の活動について</vt:lpstr>
    </vt:vector>
  </TitlesOfParts>
  <Company>RECRUIT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ウィズブック保育園栄　 入園のしおり （重要事項説明書）</dc:title>
  <dc:creator>酒向 俊彰</dc:creator>
  <cp:lastModifiedBy>ウィズブック保育園 大岡山</cp:lastModifiedBy>
  <cp:revision>5</cp:revision>
  <cp:lastPrinted>2024-07-24T00:16:24Z</cp:lastPrinted>
  <dcterms:created xsi:type="dcterms:W3CDTF">2009-10-15T08:53:52Z</dcterms:created>
  <dcterms:modified xsi:type="dcterms:W3CDTF">2026-01-30T02:48:01Z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isplay_urn:schemas-microsoft-com:office:office#Editor">
    <vt:lpwstr>大野 真弓</vt:lpwstr>
  </property>
  <property fmtid="{D5CDD505-2E9C-101B-9397-08002B2CF9AE}" pid="3" name="Order">
    <vt:lpwstr>59381900.0000000</vt:lpwstr>
  </property>
  <property fmtid="{D5CDD505-2E9C-101B-9397-08002B2CF9AE}" pid="4" name="SharedWithUsers">
    <vt:lpwstr/>
  </property>
  <property fmtid="{D5CDD505-2E9C-101B-9397-08002B2CF9AE}" pid="5" name="_ExtendedDescription">
    <vt:lpwstr/>
  </property>
  <property fmtid="{D5CDD505-2E9C-101B-9397-08002B2CF9AE}" pid="6" name="display_urn:schemas-microsoft-com:office:office#Author">
    <vt:lpwstr>ウィズブック保育園 栄</vt:lpwstr>
  </property>
  <property fmtid="{D5CDD505-2E9C-101B-9397-08002B2CF9AE}" pid="7" name="ComplianceAssetId">
    <vt:lpwstr/>
  </property>
  <property fmtid="{D5CDD505-2E9C-101B-9397-08002B2CF9AE}" pid="8" name="ContentTypeId">
    <vt:lpwstr>0x010100A581E9887D2A2B4DA0ED82A0E6AC9D67</vt:lpwstr>
  </property>
  <property fmtid="{D5CDD505-2E9C-101B-9397-08002B2CF9AE}" pid="9" name="備考">
    <vt:lpwstr/>
  </property>
  <property fmtid="{D5CDD505-2E9C-101B-9397-08002B2CF9AE}" pid="10" name="管理者">
    <vt:lpwstr/>
  </property>
  <property fmtid="{D5CDD505-2E9C-101B-9397-08002B2CF9AE}" pid="11" name="承認の状態">
    <vt:lpwstr/>
  </property>
  <property fmtid="{D5CDD505-2E9C-101B-9397-08002B2CF9AE}" pid="12" name="TaxCatchAll">
    <vt:lpwstr/>
  </property>
  <property fmtid="{D5CDD505-2E9C-101B-9397-08002B2CF9AE}" pid="13" name="lcf76f155ced4ddcb4097134ff3c332f">
    <vt:lpwstr/>
  </property>
  <property fmtid="{D5CDD505-2E9C-101B-9397-08002B2CF9AE}" pid="14" name="MediaServiceImageTags">
    <vt:lpwstr/>
  </property>
</Properties>
</file>