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
  </p:notesMasterIdLst>
  <p:sldIdLst>
    <p:sldId id="1297" r:id="rId5"/>
    <p:sldId id="1299" r:id="rId6"/>
    <p:sldId id="1298"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724791-D7F0-45A5-9310-F8F45F10EC63}" v="9" dt="2026-06-16T06:21:02.85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 y="37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ウィズブック保育園 武蔵小山 主任" userId="a0c92959-0d84-4e2d-94be-8b8ba7c90912" providerId="ADAL" clId="{A6AA7A77-736E-4120-AD06-28607E3BC86D}"/>
    <pc:docChg chg="undo custSel addSld modSld">
      <pc:chgData name="ウィズブック保育園 武蔵小山 主任" userId="a0c92959-0d84-4e2d-94be-8b8ba7c90912" providerId="ADAL" clId="{A6AA7A77-736E-4120-AD06-28607E3BC86D}" dt="2026-06-16T07:31:15.233" v="8126" actId="1076"/>
      <pc:docMkLst>
        <pc:docMk/>
      </pc:docMkLst>
      <pc:sldChg chg="addSp delSp modSp mod">
        <pc:chgData name="ウィズブック保育園 武蔵小山 主任" userId="a0c92959-0d84-4e2d-94be-8b8ba7c90912" providerId="ADAL" clId="{A6AA7A77-736E-4120-AD06-28607E3BC86D}" dt="2026-06-16T07:26:08.804" v="8043" actId="20577"/>
        <pc:sldMkLst>
          <pc:docMk/>
          <pc:sldMk cId="2489931408" sldId="1297"/>
        </pc:sldMkLst>
        <pc:spChg chg="mod">
          <ac:chgData name="ウィズブック保育園 武蔵小山 主任" userId="a0c92959-0d84-4e2d-94be-8b8ba7c90912" providerId="ADAL" clId="{A6AA7A77-736E-4120-AD06-28607E3BC86D}" dt="2026-06-16T06:21:57.648" v="7995" actId="1076"/>
          <ac:spMkLst>
            <pc:docMk/>
            <pc:sldMk cId="2489931408" sldId="1297"/>
            <ac:spMk id="2" creationId="{9CC444DD-B326-B493-B46C-ABDCD3BEA2A8}"/>
          </ac:spMkLst>
        </pc:spChg>
        <pc:spChg chg="mod">
          <ac:chgData name="ウィズブック保育園 武蔵小山 主任" userId="a0c92959-0d84-4e2d-94be-8b8ba7c90912" providerId="ADAL" clId="{A6AA7A77-736E-4120-AD06-28607E3BC86D}" dt="2026-06-12T07:01:26.922" v="11" actId="20577"/>
          <ac:spMkLst>
            <pc:docMk/>
            <pc:sldMk cId="2489931408" sldId="1297"/>
            <ac:spMk id="4" creationId="{CEF0DEA0-D192-E672-8332-4D3867E7DDB3}"/>
          </ac:spMkLst>
        </pc:spChg>
        <pc:spChg chg="mod">
          <ac:chgData name="ウィズブック保育園 武蔵小山 主任" userId="a0c92959-0d84-4e2d-94be-8b8ba7c90912" providerId="ADAL" clId="{A6AA7A77-736E-4120-AD06-28607E3BC86D}" dt="2026-06-16T07:26:08.804" v="8043" actId="20577"/>
          <ac:spMkLst>
            <pc:docMk/>
            <pc:sldMk cId="2489931408" sldId="1297"/>
            <ac:spMk id="5" creationId="{6074B5F1-17D3-7552-3D23-56E0022CA08B}"/>
          </ac:spMkLst>
        </pc:spChg>
        <pc:spChg chg="mod">
          <ac:chgData name="ウィズブック保育園 武蔵小山 主任" userId="a0c92959-0d84-4e2d-94be-8b8ba7c90912" providerId="ADAL" clId="{A6AA7A77-736E-4120-AD06-28607E3BC86D}" dt="2026-06-16T03:15:28.470" v="3065" actId="1035"/>
          <ac:spMkLst>
            <pc:docMk/>
            <pc:sldMk cId="2489931408" sldId="1297"/>
            <ac:spMk id="6" creationId="{F4DBB83B-3B21-EBBB-7F23-3AA326523054}"/>
          </ac:spMkLst>
        </pc:spChg>
        <pc:spChg chg="mod">
          <ac:chgData name="ウィズブック保育園 武蔵小山 主任" userId="a0c92959-0d84-4e2d-94be-8b8ba7c90912" providerId="ADAL" clId="{A6AA7A77-736E-4120-AD06-28607E3BC86D}" dt="2026-06-16T03:56:06.344" v="4048" actId="1076"/>
          <ac:spMkLst>
            <pc:docMk/>
            <pc:sldMk cId="2489931408" sldId="1297"/>
            <ac:spMk id="7" creationId="{B2DFD86A-B148-2C70-61E7-56CAC2917664}"/>
          </ac:spMkLst>
        </pc:spChg>
        <pc:spChg chg="mod">
          <ac:chgData name="ウィズブック保育園 武蔵小山 主任" userId="a0c92959-0d84-4e2d-94be-8b8ba7c90912" providerId="ADAL" clId="{A6AA7A77-736E-4120-AD06-28607E3BC86D}" dt="2026-06-16T03:54:38.395" v="3970" actId="1076"/>
          <ac:spMkLst>
            <pc:docMk/>
            <pc:sldMk cId="2489931408" sldId="1297"/>
            <ac:spMk id="10" creationId="{509F039A-EEEB-0484-43FD-1894EB862D9D}"/>
          </ac:spMkLst>
        </pc:spChg>
        <pc:spChg chg="mod">
          <ac:chgData name="ウィズブック保育園 武蔵小山 主任" userId="a0c92959-0d84-4e2d-94be-8b8ba7c90912" providerId="ADAL" clId="{A6AA7A77-736E-4120-AD06-28607E3BC86D}" dt="2026-06-16T04:04:51.824" v="4723" actId="1076"/>
          <ac:spMkLst>
            <pc:docMk/>
            <pc:sldMk cId="2489931408" sldId="1297"/>
            <ac:spMk id="11" creationId="{58AA850D-E9FF-ABEA-D196-C0F02CC0ADFE}"/>
          </ac:spMkLst>
        </pc:spChg>
        <pc:graphicFrameChg chg="mod modGraphic">
          <ac:chgData name="ウィズブック保育園 武蔵小山 主任" userId="a0c92959-0d84-4e2d-94be-8b8ba7c90912" providerId="ADAL" clId="{A6AA7A77-736E-4120-AD06-28607E3BC86D}" dt="2026-06-16T03:42:48.369" v="3935" actId="20577"/>
          <ac:graphicFrameMkLst>
            <pc:docMk/>
            <pc:sldMk cId="2489931408" sldId="1297"/>
            <ac:graphicFrameMk id="3" creationId="{3C4F6CFC-FF33-3F91-2C47-BC9DC2DEDCBF}"/>
          </ac:graphicFrameMkLst>
        </pc:graphicFrameChg>
        <pc:picChg chg="add mod">
          <ac:chgData name="ウィズブック保育園 武蔵小山 主任" userId="a0c92959-0d84-4e2d-94be-8b8ba7c90912" providerId="ADAL" clId="{A6AA7A77-736E-4120-AD06-28607E3BC86D}" dt="2026-06-16T07:18:52.349" v="8033" actId="1076"/>
          <ac:picMkLst>
            <pc:docMk/>
            <pc:sldMk cId="2489931408" sldId="1297"/>
            <ac:picMk id="9" creationId="{36A028FC-FD26-FF9A-E513-56E83AB77071}"/>
          </ac:picMkLst>
        </pc:picChg>
        <pc:picChg chg="add mod modCrop">
          <ac:chgData name="ウィズブック保育園 武蔵小山 主任" userId="a0c92959-0d84-4e2d-94be-8b8ba7c90912" providerId="ADAL" clId="{A6AA7A77-736E-4120-AD06-28607E3BC86D}" dt="2026-06-16T07:18:54.509" v="8035" actId="1076"/>
          <ac:picMkLst>
            <pc:docMk/>
            <pc:sldMk cId="2489931408" sldId="1297"/>
            <ac:picMk id="13" creationId="{8934C78C-AA19-A21C-7530-4C680695E181}"/>
          </ac:picMkLst>
        </pc:picChg>
        <pc:picChg chg="add mod">
          <ac:chgData name="ウィズブック保育園 武蔵小山 主任" userId="a0c92959-0d84-4e2d-94be-8b8ba7c90912" providerId="ADAL" clId="{A6AA7A77-736E-4120-AD06-28607E3BC86D}" dt="2026-06-16T07:18:53.359" v="8034" actId="1076"/>
          <ac:picMkLst>
            <pc:docMk/>
            <pc:sldMk cId="2489931408" sldId="1297"/>
            <ac:picMk id="15" creationId="{E4300C00-1677-C4D5-A856-A1CAA36F8F85}"/>
          </ac:picMkLst>
        </pc:picChg>
      </pc:sldChg>
      <pc:sldChg chg="addSp delSp modSp mod">
        <pc:chgData name="ウィズブック保育園 武蔵小山 主任" userId="a0c92959-0d84-4e2d-94be-8b8ba7c90912" providerId="ADAL" clId="{A6AA7A77-736E-4120-AD06-28607E3BC86D}" dt="2026-06-16T07:31:15.233" v="8126" actId="1076"/>
        <pc:sldMkLst>
          <pc:docMk/>
          <pc:sldMk cId="1029328835" sldId="1298"/>
        </pc:sldMkLst>
        <pc:spChg chg="mod">
          <ac:chgData name="ウィズブック保育園 武蔵小山 主任" userId="a0c92959-0d84-4e2d-94be-8b8ba7c90912" providerId="ADAL" clId="{A6AA7A77-736E-4120-AD06-28607E3BC86D}" dt="2026-06-16T06:19:32.591" v="7988" actId="1076"/>
          <ac:spMkLst>
            <pc:docMk/>
            <pc:sldMk cId="1029328835" sldId="1298"/>
            <ac:spMk id="2" creationId="{917C3261-20FD-F842-9280-D8B16EA0384F}"/>
          </ac:spMkLst>
        </pc:spChg>
        <pc:spChg chg="mod">
          <ac:chgData name="ウィズブック保育園 武蔵小山 主任" userId="a0c92959-0d84-4e2d-94be-8b8ba7c90912" providerId="ADAL" clId="{A6AA7A77-736E-4120-AD06-28607E3BC86D}" dt="2026-06-12T07:33:19.750" v="62" actId="20577"/>
          <ac:spMkLst>
            <pc:docMk/>
            <pc:sldMk cId="1029328835" sldId="1298"/>
            <ac:spMk id="5" creationId="{05B599B0-1218-E29F-B8F1-82906E996718}"/>
          </ac:spMkLst>
        </pc:spChg>
        <pc:spChg chg="mod">
          <ac:chgData name="ウィズブック保育園 武蔵小山 主任" userId="a0c92959-0d84-4e2d-94be-8b8ba7c90912" providerId="ADAL" clId="{A6AA7A77-736E-4120-AD06-28607E3BC86D}" dt="2026-06-16T06:19:15.928" v="7986" actId="1076"/>
          <ac:spMkLst>
            <pc:docMk/>
            <pc:sldMk cId="1029328835" sldId="1298"/>
            <ac:spMk id="6" creationId="{9B374674-4EBB-F708-B6B5-61E9A1500740}"/>
          </ac:spMkLst>
        </pc:spChg>
        <pc:spChg chg="mod">
          <ac:chgData name="ウィズブック保育園 武蔵小山 主任" userId="a0c92959-0d84-4e2d-94be-8b8ba7c90912" providerId="ADAL" clId="{A6AA7A77-736E-4120-AD06-28607E3BC86D}" dt="2026-06-16T06:19:23.008" v="7987" actId="1076"/>
          <ac:spMkLst>
            <pc:docMk/>
            <pc:sldMk cId="1029328835" sldId="1298"/>
            <ac:spMk id="7" creationId="{708EC9B4-D29B-1467-F40B-4BDEB1CF6EAC}"/>
          </ac:spMkLst>
        </pc:spChg>
        <pc:spChg chg="mod">
          <ac:chgData name="ウィズブック保育園 武蔵小山 主任" userId="a0c92959-0d84-4e2d-94be-8b8ba7c90912" providerId="ADAL" clId="{A6AA7A77-736E-4120-AD06-28607E3BC86D}" dt="2026-06-16T07:29:32.393" v="8100" actId="20577"/>
          <ac:spMkLst>
            <pc:docMk/>
            <pc:sldMk cId="1029328835" sldId="1298"/>
            <ac:spMk id="8" creationId="{C52E2533-E158-197B-EDBD-AF365D335BD8}"/>
          </ac:spMkLst>
        </pc:spChg>
        <pc:spChg chg="mod">
          <ac:chgData name="ウィズブック保育園 武蔵小山 主任" userId="a0c92959-0d84-4e2d-94be-8b8ba7c90912" providerId="ADAL" clId="{A6AA7A77-736E-4120-AD06-28607E3BC86D}" dt="2026-06-16T06:09:35.326" v="7854" actId="20577"/>
          <ac:spMkLst>
            <pc:docMk/>
            <pc:sldMk cId="1029328835" sldId="1298"/>
            <ac:spMk id="10" creationId="{6B4BDEB6-5137-CA0C-A614-30327CD2A8F6}"/>
          </ac:spMkLst>
        </pc:spChg>
        <pc:spChg chg="mod">
          <ac:chgData name="ウィズブック保育園 武蔵小山 主任" userId="a0c92959-0d84-4e2d-94be-8b8ba7c90912" providerId="ADAL" clId="{A6AA7A77-736E-4120-AD06-28607E3BC86D}" dt="2026-06-16T06:21:09.777" v="7994" actId="404"/>
          <ac:spMkLst>
            <pc:docMk/>
            <pc:sldMk cId="1029328835" sldId="1298"/>
            <ac:spMk id="11" creationId="{D6DCD363-4F11-CE96-044E-6D928F7F425D}"/>
          </ac:spMkLst>
        </pc:spChg>
        <pc:graphicFrameChg chg="mod modGraphic">
          <ac:chgData name="ウィズブック保育園 武蔵小山 主任" userId="a0c92959-0d84-4e2d-94be-8b8ba7c90912" providerId="ADAL" clId="{A6AA7A77-736E-4120-AD06-28607E3BC86D}" dt="2026-06-16T06:03:08.122" v="7793" actId="14100"/>
          <ac:graphicFrameMkLst>
            <pc:docMk/>
            <pc:sldMk cId="1029328835" sldId="1298"/>
            <ac:graphicFrameMk id="3" creationId="{59D19037-787D-B7CD-CBB5-8DBFD16AEDEE}"/>
          </ac:graphicFrameMkLst>
        </pc:graphicFrameChg>
        <pc:picChg chg="add mod">
          <ac:chgData name="ウィズブック保育園 武蔵小山 主任" userId="a0c92959-0d84-4e2d-94be-8b8ba7c90912" providerId="ADAL" clId="{A6AA7A77-736E-4120-AD06-28607E3BC86D}" dt="2026-06-16T07:31:15.233" v="8126" actId="1076"/>
          <ac:picMkLst>
            <pc:docMk/>
            <pc:sldMk cId="1029328835" sldId="1298"/>
            <ac:picMk id="9" creationId="{CA5CB088-0998-5871-1477-B998D1378565}"/>
          </ac:picMkLst>
        </pc:picChg>
        <pc:picChg chg="del">
          <ac:chgData name="ウィズブック保育園 武蔵小山 主任" userId="a0c92959-0d84-4e2d-94be-8b8ba7c90912" providerId="ADAL" clId="{A6AA7A77-736E-4120-AD06-28607E3BC86D}" dt="2026-06-16T05:33:13.202" v="7495" actId="478"/>
          <ac:picMkLst>
            <pc:docMk/>
            <pc:sldMk cId="1029328835" sldId="1298"/>
            <ac:picMk id="12" creationId="{683F9EAE-348D-E365-895C-975B94B0A787}"/>
          </ac:picMkLst>
        </pc:picChg>
        <pc:picChg chg="add mod">
          <ac:chgData name="ウィズブック保育園 武蔵小山 主任" userId="a0c92959-0d84-4e2d-94be-8b8ba7c90912" providerId="ADAL" clId="{A6AA7A77-736E-4120-AD06-28607E3BC86D}" dt="2026-06-16T07:31:12.111" v="8125" actId="1076"/>
          <ac:picMkLst>
            <pc:docMk/>
            <pc:sldMk cId="1029328835" sldId="1298"/>
            <ac:picMk id="14" creationId="{AEECD19A-A43D-DF7C-085A-88152FD83817}"/>
          </ac:picMkLst>
        </pc:picChg>
        <pc:picChg chg="del">
          <ac:chgData name="ウィズブック保育園 武蔵小山 主任" userId="a0c92959-0d84-4e2d-94be-8b8ba7c90912" providerId="ADAL" clId="{A6AA7A77-736E-4120-AD06-28607E3BC86D}" dt="2026-06-16T05:33:12.847" v="7494" actId="478"/>
          <ac:picMkLst>
            <pc:docMk/>
            <pc:sldMk cId="1029328835" sldId="1298"/>
            <ac:picMk id="15" creationId="{011895E9-5BB6-8814-C915-842EFFE0DA02}"/>
          </ac:picMkLst>
        </pc:picChg>
        <pc:picChg chg="add mod">
          <ac:chgData name="ウィズブック保育園 武蔵小山 主任" userId="a0c92959-0d84-4e2d-94be-8b8ba7c90912" providerId="ADAL" clId="{A6AA7A77-736E-4120-AD06-28607E3BC86D}" dt="2026-06-16T07:31:10.223" v="8124" actId="1076"/>
          <ac:picMkLst>
            <pc:docMk/>
            <pc:sldMk cId="1029328835" sldId="1298"/>
            <ac:picMk id="17" creationId="{B29F5584-B489-CC86-0F17-4AE6B16BDC48}"/>
          </ac:picMkLst>
        </pc:picChg>
        <pc:picChg chg="del">
          <ac:chgData name="ウィズブック保育園 武蔵小山 主任" userId="a0c92959-0d84-4e2d-94be-8b8ba7c90912" providerId="ADAL" clId="{A6AA7A77-736E-4120-AD06-28607E3BC86D}" dt="2026-06-16T05:33:12.479" v="7493" actId="478"/>
          <ac:picMkLst>
            <pc:docMk/>
            <pc:sldMk cId="1029328835" sldId="1298"/>
            <ac:picMk id="18" creationId="{C10CCABE-2A92-87F6-B96B-A00F6B29257D}"/>
          </ac:picMkLst>
        </pc:picChg>
        <pc:picChg chg="del">
          <ac:chgData name="ウィズブック保育園 武蔵小山 主任" userId="a0c92959-0d84-4e2d-94be-8b8ba7c90912" providerId="ADAL" clId="{A6AA7A77-736E-4120-AD06-28607E3BC86D}" dt="2026-06-16T05:33:11.530" v="7492" actId="478"/>
          <ac:picMkLst>
            <pc:docMk/>
            <pc:sldMk cId="1029328835" sldId="1298"/>
            <ac:picMk id="20" creationId="{2B641917-0A22-B7F2-4D0F-FD0D0B66D987}"/>
          </ac:picMkLst>
        </pc:picChg>
      </pc:sldChg>
      <pc:sldChg chg="addSp delSp modSp add mod">
        <pc:chgData name="ウィズブック保育園 武蔵小山 主任" userId="a0c92959-0d84-4e2d-94be-8b8ba7c90912" providerId="ADAL" clId="{A6AA7A77-736E-4120-AD06-28607E3BC86D}" dt="2026-06-16T07:29:38.273" v="8104" actId="20577"/>
        <pc:sldMkLst>
          <pc:docMk/>
          <pc:sldMk cId="476475317" sldId="1299"/>
        </pc:sldMkLst>
        <pc:spChg chg="mod">
          <ac:chgData name="ウィズブック保育園 武蔵小山 主任" userId="a0c92959-0d84-4e2d-94be-8b8ba7c90912" providerId="ADAL" clId="{A6AA7A77-736E-4120-AD06-28607E3BC86D}" dt="2026-06-16T07:29:38.273" v="8104" actId="20577"/>
          <ac:spMkLst>
            <pc:docMk/>
            <pc:sldMk cId="476475317" sldId="1299"/>
            <ac:spMk id="5" creationId="{EA9D53ED-AE42-44E8-B4DD-D1291EF2D211}"/>
          </ac:spMkLst>
        </pc:spChg>
        <pc:spChg chg="mod">
          <ac:chgData name="ウィズブック保育園 武蔵小山 主任" userId="a0c92959-0d84-4e2d-94be-8b8ba7c90912" providerId="ADAL" clId="{A6AA7A77-736E-4120-AD06-28607E3BC86D}" dt="2026-06-16T06:29:57.205" v="8006" actId="20577"/>
          <ac:spMkLst>
            <pc:docMk/>
            <pc:sldMk cId="476475317" sldId="1299"/>
            <ac:spMk id="6" creationId="{FDF828ED-9999-E633-FC35-63E016E3847F}"/>
          </ac:spMkLst>
        </pc:spChg>
        <pc:spChg chg="mod">
          <ac:chgData name="ウィズブック保育園 武蔵小山 主任" userId="a0c92959-0d84-4e2d-94be-8b8ba7c90912" providerId="ADAL" clId="{A6AA7A77-736E-4120-AD06-28607E3BC86D}" dt="2026-06-16T05:28:02.953" v="7459" actId="20577"/>
          <ac:spMkLst>
            <pc:docMk/>
            <pc:sldMk cId="476475317" sldId="1299"/>
            <ac:spMk id="7" creationId="{836D4F86-0959-163F-7371-037374970FBE}"/>
          </ac:spMkLst>
        </pc:spChg>
        <pc:spChg chg="mod">
          <ac:chgData name="ウィズブック保育園 武蔵小山 主任" userId="a0c92959-0d84-4e2d-94be-8b8ba7c90912" providerId="ADAL" clId="{A6AA7A77-736E-4120-AD06-28607E3BC86D}" dt="2026-06-16T05:07:45.481" v="5377" actId="1076"/>
          <ac:spMkLst>
            <pc:docMk/>
            <pc:sldMk cId="476475317" sldId="1299"/>
            <ac:spMk id="10" creationId="{599414E8-293F-6253-4179-7B954912CEED}"/>
          </ac:spMkLst>
        </pc:spChg>
        <pc:spChg chg="mod">
          <ac:chgData name="ウィズブック保育園 武蔵小山 主任" userId="a0c92959-0d84-4e2d-94be-8b8ba7c90912" providerId="ADAL" clId="{A6AA7A77-736E-4120-AD06-28607E3BC86D}" dt="2026-06-16T05:31:30.731" v="7468" actId="1076"/>
          <ac:spMkLst>
            <pc:docMk/>
            <pc:sldMk cId="476475317" sldId="1299"/>
            <ac:spMk id="11" creationId="{9ACC7599-BF87-1D6F-0386-01EF9D440A82}"/>
          </ac:spMkLst>
        </pc:spChg>
        <pc:graphicFrameChg chg="mod modGraphic">
          <ac:chgData name="ウィズブック保育園 武蔵小山 主任" userId="a0c92959-0d84-4e2d-94be-8b8ba7c90912" providerId="ADAL" clId="{A6AA7A77-736E-4120-AD06-28607E3BC86D}" dt="2026-06-16T05:38:26.175" v="7600" actId="20577"/>
          <ac:graphicFrameMkLst>
            <pc:docMk/>
            <pc:sldMk cId="476475317" sldId="1299"/>
            <ac:graphicFrameMk id="3" creationId="{A87E43E7-DF7F-7B23-98C0-C9F4963F57F4}"/>
          </ac:graphicFrameMkLst>
        </pc:graphicFrameChg>
        <pc:picChg chg="add mod">
          <ac:chgData name="ウィズブック保育園 武蔵小山 主任" userId="a0c92959-0d84-4e2d-94be-8b8ba7c90912" providerId="ADAL" clId="{A6AA7A77-736E-4120-AD06-28607E3BC86D}" dt="2026-06-16T07:27:37.623" v="8067" actId="1076"/>
          <ac:picMkLst>
            <pc:docMk/>
            <pc:sldMk cId="476475317" sldId="1299"/>
            <ac:picMk id="9" creationId="{24DE76DD-DA4F-F94C-7FA2-43B87F075ED4}"/>
          </ac:picMkLst>
        </pc:picChg>
        <pc:picChg chg="add mod">
          <ac:chgData name="ウィズブック保育園 武蔵小山 主任" userId="a0c92959-0d84-4e2d-94be-8b8ba7c90912" providerId="ADAL" clId="{A6AA7A77-736E-4120-AD06-28607E3BC86D}" dt="2026-06-16T07:28:37.623" v="8088" actId="1076"/>
          <ac:picMkLst>
            <pc:docMk/>
            <pc:sldMk cId="476475317" sldId="1299"/>
            <ac:picMk id="13" creationId="{CF2420E2-0252-52EA-A5EA-8B6E71E51459}"/>
          </ac:picMkLst>
        </pc:picChg>
        <pc:picChg chg="add del mod">
          <ac:chgData name="ウィズブック保育園 武蔵小山 主任" userId="a0c92959-0d84-4e2d-94be-8b8ba7c90912" providerId="ADAL" clId="{A6AA7A77-736E-4120-AD06-28607E3BC86D}" dt="2026-06-16T07:28:27.681" v="8082" actId="478"/>
          <ac:picMkLst>
            <pc:docMk/>
            <pc:sldMk cId="476475317" sldId="1299"/>
            <ac:picMk id="15" creationId="{02C7D3AC-6FA2-4863-6F3A-764766D3B12A}"/>
          </ac:picMkLst>
        </pc:picChg>
        <pc:picChg chg="add mod">
          <ac:chgData name="ウィズブック保育園 武蔵小山 主任" userId="a0c92959-0d84-4e2d-94be-8b8ba7c90912" providerId="ADAL" clId="{A6AA7A77-736E-4120-AD06-28607E3BC86D}" dt="2026-06-16T07:28:35.995" v="8087" actId="14100"/>
          <ac:picMkLst>
            <pc:docMk/>
            <pc:sldMk cId="476475317" sldId="1299"/>
            <ac:picMk id="17" creationId="{A11CAB14-CCEB-A1F9-A082-13CF188B581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CCD6E9-A958-4D64-8A76-0697A8E42E2B}" type="datetimeFigureOut">
              <a:rPr kumimoji="1" lang="ja-JP" altLang="en-US" smtClean="0"/>
              <a:t>2026/6/16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2DF0FF-0DB1-4708-B5F4-0513C76025F5}" type="slidenum">
              <a:rPr kumimoji="1" lang="ja-JP" altLang="en-US" smtClean="0"/>
              <a:t>‹#›</a:t>
            </a:fld>
            <a:endParaRPr kumimoji="1" lang="ja-JP" altLang="en-US"/>
          </a:p>
        </p:txBody>
      </p:sp>
    </p:spTree>
    <p:extLst>
      <p:ext uri="{BB962C8B-B14F-4D97-AF65-F5344CB8AC3E}">
        <p14:creationId xmlns:p14="http://schemas.microsoft.com/office/powerpoint/2010/main" val="27726384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54BBB-D85E-A476-62AE-51D728921C7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B4A9DE-963F-C8D2-F925-D1DDB772D90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40CF1B3-F136-D254-5DE1-786A05EA3BC6}"/>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BCA45E45-ABFD-8306-04A7-5B647C7BB742}"/>
              </a:ext>
            </a:extLst>
          </p:cNvPr>
          <p:cNvSpPr>
            <a:spLocks noGrp="1"/>
          </p:cNvSpPr>
          <p:nvPr>
            <p:ph type="sldNum" sz="quarter" idx="5"/>
          </p:nvPr>
        </p:nvSpPr>
        <p:spPr/>
        <p:txBody>
          <a:bodyPr/>
          <a:lstStyle/>
          <a:p>
            <a:fld id="{CB2DF0FF-0DB1-4708-B5F4-0513C76025F5}" type="slidenum">
              <a:rPr kumimoji="1" lang="ja-JP" altLang="en-US" smtClean="0"/>
              <a:t>1</a:t>
            </a:fld>
            <a:endParaRPr kumimoji="1" lang="ja-JP" altLang="en-US"/>
          </a:p>
        </p:txBody>
      </p:sp>
    </p:spTree>
    <p:extLst>
      <p:ext uri="{BB962C8B-B14F-4D97-AF65-F5344CB8AC3E}">
        <p14:creationId xmlns:p14="http://schemas.microsoft.com/office/powerpoint/2010/main" val="246426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81F3D-115D-09A9-1FA9-12CFAFBB75A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1E6B8E-446C-0522-BA77-DBE6E79F36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98CC7CA-5A19-45F3-3FE2-F5A6F750028D}"/>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046C7326-8D18-5A81-9B5B-3A9BF471CD0C}"/>
              </a:ext>
            </a:extLst>
          </p:cNvPr>
          <p:cNvSpPr>
            <a:spLocks noGrp="1"/>
          </p:cNvSpPr>
          <p:nvPr>
            <p:ph type="sldNum" sz="quarter" idx="5"/>
          </p:nvPr>
        </p:nvSpPr>
        <p:spPr/>
        <p:txBody>
          <a:bodyPr/>
          <a:lstStyle/>
          <a:p>
            <a:fld id="{CB2DF0FF-0DB1-4708-B5F4-0513C76025F5}" type="slidenum">
              <a:rPr kumimoji="1" lang="ja-JP" altLang="en-US" smtClean="0"/>
              <a:t>2</a:t>
            </a:fld>
            <a:endParaRPr kumimoji="1" lang="ja-JP" altLang="en-US"/>
          </a:p>
        </p:txBody>
      </p:sp>
    </p:spTree>
    <p:extLst>
      <p:ext uri="{BB962C8B-B14F-4D97-AF65-F5344CB8AC3E}">
        <p14:creationId xmlns:p14="http://schemas.microsoft.com/office/powerpoint/2010/main" val="191738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CA3A4-BF46-B1E4-3F97-2BE12DBE5C6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F818A51-0B32-AD42-4E02-CC6AD4FFBC6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378174-C6DA-C812-559E-E9D43DF02FF9}"/>
              </a:ext>
            </a:extLst>
          </p:cNvPr>
          <p:cNvSpPr>
            <a:spLocks noGrp="1"/>
          </p:cNvSpPr>
          <p:nvPr>
            <p:ph type="body" idx="1"/>
          </p:nvPr>
        </p:nvSpPr>
        <p:spPr/>
        <p:txBody>
          <a:bodyPr/>
          <a:lstStyle/>
          <a:p>
            <a:r>
              <a:rPr kumimoji="1" lang="ja-JP" altLang="en-US"/>
              <a:t>活動内容①</a:t>
            </a:r>
            <a:endParaRPr kumimoji="1" lang="en-US" altLang="ja-JP"/>
          </a:p>
          <a:p>
            <a:r>
              <a:rPr kumimoji="1" lang="ja-JP" altLang="en-US"/>
              <a:t>活動内容②</a:t>
            </a:r>
            <a:endParaRPr kumimoji="1" lang="en-US" altLang="ja-JP"/>
          </a:p>
          <a:p>
            <a:r>
              <a:rPr kumimoji="1" lang="ja-JP" altLang="en-US"/>
              <a:t>活動内容③</a:t>
            </a:r>
            <a:endParaRPr kumimoji="1" lang="en-US" altLang="ja-JP"/>
          </a:p>
          <a:p>
            <a:r>
              <a:rPr kumimoji="1" lang="ja-JP" altLang="en-US"/>
              <a:t>活動内容④</a:t>
            </a:r>
          </a:p>
        </p:txBody>
      </p:sp>
      <p:sp>
        <p:nvSpPr>
          <p:cNvPr id="4" name="スライド番号プレースホルダー 3">
            <a:extLst>
              <a:ext uri="{FF2B5EF4-FFF2-40B4-BE49-F238E27FC236}">
                <a16:creationId xmlns:a16="http://schemas.microsoft.com/office/drawing/2014/main" id="{49E39D62-31E0-20E4-53FE-00239FBD0FD4}"/>
              </a:ext>
            </a:extLst>
          </p:cNvPr>
          <p:cNvSpPr>
            <a:spLocks noGrp="1"/>
          </p:cNvSpPr>
          <p:nvPr>
            <p:ph type="sldNum" sz="quarter" idx="5"/>
          </p:nvPr>
        </p:nvSpPr>
        <p:spPr/>
        <p:txBody>
          <a:bodyPr/>
          <a:lstStyle/>
          <a:p>
            <a:fld id="{CB2DF0FF-0DB1-4708-B5F4-0513C76025F5}" type="slidenum">
              <a:rPr kumimoji="1" lang="ja-JP" altLang="en-US" smtClean="0"/>
              <a:t>3</a:t>
            </a:fld>
            <a:endParaRPr kumimoji="1" lang="ja-JP" altLang="en-US"/>
          </a:p>
        </p:txBody>
      </p:sp>
    </p:spTree>
    <p:extLst>
      <p:ext uri="{BB962C8B-B14F-4D97-AF65-F5344CB8AC3E}">
        <p14:creationId xmlns:p14="http://schemas.microsoft.com/office/powerpoint/2010/main" val="1012839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701202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465679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060933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115744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752244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955307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827398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2114077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477839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3128573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A15BD93-4F0B-4419-A177-9DC9433A41E3}" type="datetimeFigureOut">
              <a:rPr kumimoji="1" lang="ja-JP" altLang="en-US" smtClean="0"/>
              <a:t>2026/6/16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0358481-E840-43DC-8F1C-F22076966377}" type="slidenum">
              <a:rPr kumimoji="1" lang="ja-JP" altLang="en-US" smtClean="0"/>
              <a:t>‹#›</a:t>
            </a:fld>
            <a:endParaRPr kumimoji="1" lang="ja-JP" altLang="en-US"/>
          </a:p>
        </p:txBody>
      </p:sp>
    </p:spTree>
    <p:extLst>
      <p:ext uri="{BB962C8B-B14F-4D97-AF65-F5344CB8AC3E}">
        <p14:creationId xmlns:p14="http://schemas.microsoft.com/office/powerpoint/2010/main" val="782066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A15BD93-4F0B-4419-A177-9DC9433A41E3}" type="datetimeFigureOut">
              <a:rPr kumimoji="1" lang="ja-JP" altLang="en-US" smtClean="0"/>
              <a:t>2026/6/16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0358481-E840-43DC-8F1C-F22076966377}" type="slidenum">
              <a:rPr kumimoji="1" lang="ja-JP" altLang="en-US" smtClean="0"/>
              <a:t>‹#›</a:t>
            </a:fld>
            <a:endParaRPr kumimoji="1" lang="ja-JP" altLang="en-US"/>
          </a:p>
        </p:txBody>
      </p:sp>
      <p:sp>
        <p:nvSpPr>
          <p:cNvPr id="7" name="正方形/長方形 6">
            <a:extLst>
              <a:ext uri="{FF2B5EF4-FFF2-40B4-BE49-F238E27FC236}">
                <a16:creationId xmlns:a16="http://schemas.microsoft.com/office/drawing/2014/main" id="{CEEF8BE9-FD0D-7C35-AE05-0EFE842DB4C1}"/>
              </a:ext>
            </a:extLst>
          </p:cNvPr>
          <p:cNvSpPr/>
          <p:nvPr userDrawn="1"/>
        </p:nvSpPr>
        <p:spPr>
          <a:xfrm>
            <a:off x="0" y="0"/>
            <a:ext cx="251520" cy="685800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1680695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F9FE7-D1C7-98FB-C54D-D3AA62E157E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74B5F1-17D3-7552-3D23-56E0022CA08B}"/>
              </a:ext>
            </a:extLst>
          </p:cNvPr>
          <p:cNvSpPr txBox="1"/>
          <p:nvPr/>
        </p:nvSpPr>
        <p:spPr>
          <a:xfrm>
            <a:off x="376586" y="223531"/>
            <a:ext cx="4086102" cy="156966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テーマ：異文化　　　</a:t>
            </a:r>
            <a:r>
              <a:rPr kumimoji="1" lang="en-US" altLang="ja-JP" b="1" dirty="0"/>
              <a:t>2025.9.16</a:t>
            </a:r>
          </a:p>
          <a:p>
            <a:pPr marL="285750" indent="-285750">
              <a:buFont typeface="Wingdings" panose="05000000000000000000" pitchFamily="2" charset="2"/>
              <a:buChar char="Ø"/>
            </a:pPr>
            <a:r>
              <a:rPr kumimoji="1" lang="ja-JP" altLang="en-US" b="1" dirty="0"/>
              <a:t>テーマ設定の理由：</a:t>
            </a:r>
            <a:r>
              <a:rPr kumimoji="1" lang="ja-JP" altLang="en-US" sz="1200" dirty="0"/>
              <a:t>外国人講師とのやりとりや英語の歌・絵本・遊びを通して、日常とは異なる言葉や音、表現に触れる機会を設け、異文化への興味・関心を育む。乗り物の動きや音を楽しみながら、「何が来るのか」という期待をもち、やりとりや表現遊びへと繋げていく。</a:t>
            </a:r>
            <a:endParaRPr kumimoji="1" lang="en-US" altLang="ja-JP" sz="1200" dirty="0"/>
          </a:p>
        </p:txBody>
      </p:sp>
      <p:sp>
        <p:nvSpPr>
          <p:cNvPr id="6" name="テキスト ボックス 5">
            <a:extLst>
              <a:ext uri="{FF2B5EF4-FFF2-40B4-BE49-F238E27FC236}">
                <a16:creationId xmlns:a16="http://schemas.microsoft.com/office/drawing/2014/main" id="{F4DBB83B-3B21-EBBB-7F23-3AA326523054}"/>
              </a:ext>
            </a:extLst>
          </p:cNvPr>
          <p:cNvSpPr txBox="1"/>
          <p:nvPr/>
        </p:nvSpPr>
        <p:spPr>
          <a:xfrm>
            <a:off x="347287" y="2683933"/>
            <a:ext cx="3879273" cy="80021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kumimoji="1" lang="en-US" altLang="ja-JP" sz="1400" dirty="0">
              <a:ea typeface="游ゴシック"/>
            </a:endParaRPr>
          </a:p>
          <a:p>
            <a:pPr marL="742950" lvl="1" indent="-285750">
              <a:buFont typeface="Courier New" panose="05000000000000000000" pitchFamily="2" charset="2"/>
              <a:buChar char="o"/>
            </a:pPr>
            <a:r>
              <a:rPr kumimoji="1" lang="ja-JP" altLang="en-US" sz="1400" dirty="0">
                <a:ea typeface="游ゴシック"/>
              </a:rPr>
              <a:t>外国人講師（オンライン）、</a:t>
            </a:r>
            <a:r>
              <a:rPr kumimoji="1" lang="en-US" altLang="ja-JP" sz="1400" dirty="0">
                <a:ea typeface="游ゴシック"/>
              </a:rPr>
              <a:t>PC</a:t>
            </a:r>
            <a:r>
              <a:rPr kumimoji="1" lang="ja-JP" altLang="en-US" sz="1400" dirty="0">
                <a:ea typeface="游ゴシック"/>
              </a:rPr>
              <a:t>、カメラ、スピーカー、プロジェクター</a:t>
            </a:r>
            <a:endParaRPr lang="ja-JP" altLang="en-US" sz="1400" dirty="0">
              <a:ea typeface="游ゴシック"/>
            </a:endParaRPr>
          </a:p>
        </p:txBody>
      </p:sp>
      <p:sp>
        <p:nvSpPr>
          <p:cNvPr id="7" name="テキスト ボックス 6">
            <a:extLst>
              <a:ext uri="{FF2B5EF4-FFF2-40B4-BE49-F238E27FC236}">
                <a16:creationId xmlns:a16="http://schemas.microsoft.com/office/drawing/2014/main" id="{B2DFD86A-B148-2C70-61E7-56CAC2917664}"/>
              </a:ext>
            </a:extLst>
          </p:cNvPr>
          <p:cNvSpPr txBox="1"/>
          <p:nvPr/>
        </p:nvSpPr>
        <p:spPr>
          <a:xfrm>
            <a:off x="150862" y="3641214"/>
            <a:ext cx="4272121" cy="3168368"/>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200" dirty="0">
                <a:ea typeface="游ゴシック"/>
              </a:rPr>
              <a:t>活動内容：「</a:t>
            </a:r>
            <a:r>
              <a:rPr kumimoji="1" lang="en-US" altLang="ja-JP" sz="1200" dirty="0">
                <a:ea typeface="游ゴシック"/>
              </a:rPr>
              <a:t>What’s coming</a:t>
            </a:r>
            <a:r>
              <a:rPr kumimoji="1" lang="ja-JP" altLang="en-US" sz="1200" dirty="0">
                <a:ea typeface="游ゴシック"/>
              </a:rPr>
              <a:t>？」の問いかけに対して次は何か来るのかという期待感を持ちながら待ち、出てきたら一緒に反応し、やりとりを楽しむ。登場する乗り物の英語表現に触れる。</a:t>
            </a:r>
            <a:endParaRPr kumimoji="1" lang="en-US" altLang="ja-JP" sz="1200" dirty="0">
              <a:ea typeface="游ゴシック"/>
            </a:endParaRPr>
          </a:p>
          <a:p>
            <a:pPr marL="742950" lvl="1" indent="-285750">
              <a:lnSpc>
                <a:spcPts val="2200"/>
              </a:lnSpc>
              <a:buFont typeface="Wingdings" panose="05000000000000000000" pitchFamily="2" charset="2"/>
              <a:buChar char="Ø"/>
            </a:pPr>
            <a:r>
              <a:rPr kumimoji="1" lang="ja-JP" altLang="en-US" sz="1200" dirty="0"/>
              <a:t>子どもたちの様子：絵本を見ながら「</a:t>
            </a:r>
            <a:r>
              <a:rPr kumimoji="1" lang="en-US" altLang="ja-JP" sz="1200" dirty="0"/>
              <a:t>train!</a:t>
            </a:r>
            <a:r>
              <a:rPr kumimoji="1" lang="ja-JP" altLang="en-US" sz="1200" dirty="0"/>
              <a:t>」「</a:t>
            </a:r>
            <a:r>
              <a:rPr kumimoji="1" lang="en-US" altLang="ja-JP" sz="1200" dirty="0"/>
              <a:t>helicopter!</a:t>
            </a:r>
            <a:r>
              <a:rPr kumimoji="1" lang="ja-JP" altLang="en-US" sz="1200" dirty="0"/>
              <a:t>」などと真似して発したり、消防車は“</a:t>
            </a:r>
            <a:r>
              <a:rPr kumimoji="1" lang="en-US" altLang="ja-JP" sz="1200" dirty="0"/>
              <a:t>fire truck</a:t>
            </a:r>
            <a:r>
              <a:rPr kumimoji="1" lang="ja-JP" altLang="en-US" sz="1200" dirty="0"/>
              <a:t>”という言い方になることを知り、「違うんだね～！」と気づく子どもの姿も見られた。また、見よう見まねで乗り物の動きを体で表現していた。</a:t>
            </a:r>
            <a:endParaRPr kumimoji="1" lang="en-US" altLang="ja-JP" sz="1200" dirty="0"/>
          </a:p>
        </p:txBody>
      </p:sp>
      <p:sp>
        <p:nvSpPr>
          <p:cNvPr id="10" name="四角形: 角を丸くする 9">
            <a:extLst>
              <a:ext uri="{FF2B5EF4-FFF2-40B4-BE49-F238E27FC236}">
                <a16:creationId xmlns:a16="http://schemas.microsoft.com/office/drawing/2014/main" id="{509F039A-EEEB-0484-43FD-1894EB862D9D}"/>
              </a:ext>
            </a:extLst>
          </p:cNvPr>
          <p:cNvSpPr/>
          <p:nvPr/>
        </p:nvSpPr>
        <p:spPr>
          <a:xfrm>
            <a:off x="322425" y="1810270"/>
            <a:ext cx="4008403" cy="71660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活動① </a:t>
            </a:r>
            <a:r>
              <a:rPr kumimoji="1" lang="en-US" altLang="ja-JP" sz="1400" b="1" dirty="0">
                <a:ea typeface="游ゴシック"/>
              </a:rPr>
              <a:t>WHAT’S COMING </a:t>
            </a:r>
            <a:r>
              <a:rPr kumimoji="1" lang="ja-JP" altLang="en-US" sz="1400" b="1" dirty="0">
                <a:ea typeface="游ゴシック"/>
              </a:rPr>
              <a:t>の絵本から、</a:t>
            </a:r>
            <a:br>
              <a:rPr kumimoji="1" lang="en-US" altLang="ja-JP" sz="1400" b="1" dirty="0">
                <a:ea typeface="游ゴシック"/>
              </a:rPr>
            </a:br>
            <a:r>
              <a:rPr kumimoji="1" lang="ja-JP" altLang="en-US" sz="1400" b="1" dirty="0">
                <a:ea typeface="游ゴシック"/>
              </a:rPr>
              <a:t>乗り物を英語で言ったり、体で表現してみよう</a:t>
            </a:r>
            <a:endParaRPr kumimoji="1" lang="en-US" altLang="ja-JP" sz="1400" b="1" dirty="0">
              <a:ea typeface="游ゴシック"/>
            </a:endParaRPr>
          </a:p>
          <a:p>
            <a:pPr algn="ctr"/>
            <a:r>
              <a:rPr kumimoji="1" lang="en-US" altLang="ja-JP" sz="1400" b="1" dirty="0">
                <a:ea typeface="游ゴシック"/>
              </a:rPr>
              <a:t>(2</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58AA850D-E9FF-ABEA-D196-C0F02CC0ADFE}"/>
              </a:ext>
            </a:extLst>
          </p:cNvPr>
          <p:cNvSpPr txBox="1"/>
          <p:nvPr/>
        </p:nvSpPr>
        <p:spPr>
          <a:xfrm>
            <a:off x="4572000" y="4778257"/>
            <a:ext cx="4238504" cy="2031325"/>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pPr marL="742950" lvl="1" indent="-285750">
              <a:buFont typeface="Wingdings" panose="05000000000000000000" pitchFamily="2" charset="2"/>
              <a:buChar char="Ø"/>
            </a:pPr>
            <a:r>
              <a:rPr kumimoji="1" lang="ja-JP" altLang="en-US" sz="1200" dirty="0"/>
              <a:t>子どもたちは次に何が出てくるのかを期待しながら待つ姿が見られ、絵本を通したやりとりを楽しんでいた。同じもの（救急車）でも国によって呼び方が異なることに興味を持つなど、異文化への気づきが芽生えていると考えられる。英語を“理解すること”よりも音や動き、やりとりを通して楽しむ中で、自然に異文化に触れ、関心を広げていく姿が育まれていることが分かった。</a:t>
            </a:r>
          </a:p>
        </p:txBody>
      </p:sp>
      <p:sp>
        <p:nvSpPr>
          <p:cNvPr id="2" name="テキスト ボックス 1">
            <a:extLst>
              <a:ext uri="{FF2B5EF4-FFF2-40B4-BE49-F238E27FC236}">
                <a16:creationId xmlns:a16="http://schemas.microsoft.com/office/drawing/2014/main" id="{9CC444DD-B326-B493-B46C-ABDCD3BEA2A8}"/>
              </a:ext>
            </a:extLst>
          </p:cNvPr>
          <p:cNvSpPr txBox="1"/>
          <p:nvPr/>
        </p:nvSpPr>
        <p:spPr>
          <a:xfrm>
            <a:off x="4633936" y="2049174"/>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3C4F6CFC-FF33-3F91-2C47-BC9DC2DEDCBF}"/>
              </a:ext>
            </a:extLst>
          </p:cNvPr>
          <p:cNvGraphicFramePr>
            <a:graphicFrameLocks noGrp="1"/>
          </p:cNvGraphicFramePr>
          <p:nvPr>
            <p:extLst>
              <p:ext uri="{D42A27DB-BD31-4B8C-83A1-F6EECF244321}">
                <p14:modId xmlns:p14="http://schemas.microsoft.com/office/powerpoint/2010/main" val="3151100194"/>
              </p:ext>
            </p:extLst>
          </p:nvPr>
        </p:nvGraphicFramePr>
        <p:xfrm>
          <a:off x="4413504" y="669351"/>
          <a:ext cx="4679369" cy="1249680"/>
        </p:xfrm>
        <a:graphic>
          <a:graphicData uri="http://schemas.openxmlformats.org/drawingml/2006/table">
            <a:tbl>
              <a:tblPr firstRow="1" bandRow="1">
                <a:tableStyleId>{21E4AEA4-8DFA-4A89-87EB-49C32662AFE0}</a:tableStyleId>
              </a:tblPr>
              <a:tblGrid>
                <a:gridCol w="453045">
                  <a:extLst>
                    <a:ext uri="{9D8B030D-6E8A-4147-A177-3AD203B41FA5}">
                      <a16:colId xmlns:a16="http://schemas.microsoft.com/office/drawing/2014/main" val="2025406783"/>
                    </a:ext>
                  </a:extLst>
                </a:gridCol>
                <a:gridCol w="1845679">
                  <a:extLst>
                    <a:ext uri="{9D8B030D-6E8A-4147-A177-3AD203B41FA5}">
                      <a16:colId xmlns:a16="http://schemas.microsoft.com/office/drawing/2014/main" val="3223586046"/>
                    </a:ext>
                  </a:extLst>
                </a:gridCol>
                <a:gridCol w="773073">
                  <a:extLst>
                    <a:ext uri="{9D8B030D-6E8A-4147-A177-3AD203B41FA5}">
                      <a16:colId xmlns:a16="http://schemas.microsoft.com/office/drawing/2014/main" val="3197742207"/>
                    </a:ext>
                  </a:extLst>
                </a:gridCol>
                <a:gridCol w="1607572">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142195">
                <a:tc>
                  <a:txBody>
                    <a:bodyPr/>
                    <a:lstStyle/>
                    <a:p>
                      <a:r>
                        <a:rPr kumimoji="1" lang="ja-JP" altLang="en-US" sz="1400"/>
                        <a:t>①</a:t>
                      </a:r>
                    </a:p>
                  </a:txBody>
                  <a:tcPr/>
                </a:tc>
                <a:tc>
                  <a:txBody>
                    <a:bodyPr/>
                    <a:lstStyle/>
                    <a:p>
                      <a:r>
                        <a:rPr kumimoji="1" lang="en-US" altLang="ja-JP" sz="1400" dirty="0"/>
                        <a:t>WHAT’S COMING</a:t>
                      </a:r>
                      <a:r>
                        <a:rPr kumimoji="1" lang="ja-JP" altLang="en-US" sz="1400" dirty="0"/>
                        <a:t>の絵本から、乗り物を英語で言ったり、体で表現してみよう</a:t>
                      </a:r>
                    </a:p>
                  </a:txBody>
                  <a:tcPr/>
                </a:tc>
                <a:tc>
                  <a:txBody>
                    <a:bodyPr/>
                    <a:lstStyle/>
                    <a:p>
                      <a:r>
                        <a:rPr kumimoji="1" lang="en-US" altLang="ja-JP" sz="1400" dirty="0"/>
                        <a:t>15</a:t>
                      </a:r>
                      <a:r>
                        <a:rPr kumimoji="1" lang="ja-JP" altLang="en-US" sz="1400" dirty="0"/>
                        <a:t>分</a:t>
                      </a:r>
                    </a:p>
                  </a:txBody>
                  <a:tcPr/>
                </a:tc>
                <a:tc>
                  <a:txBody>
                    <a:bodyPr/>
                    <a:lstStyle/>
                    <a:p>
                      <a:r>
                        <a:rPr kumimoji="1" lang="en-US" altLang="ja-JP" sz="1400" dirty="0"/>
                        <a:t>11</a:t>
                      </a:r>
                      <a:r>
                        <a:rPr kumimoji="1" lang="ja-JP" altLang="en-US" sz="1400" dirty="0"/>
                        <a:t>名</a:t>
                      </a:r>
                      <a:endParaRPr kumimoji="1" lang="en-US" altLang="ja-JP" sz="1400" dirty="0"/>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CEF0DEA0-D192-E672-8332-4D3867E7DDB3}"/>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2</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36A028FC-FD26-FF9A-E513-56E83AB77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504" y="2443786"/>
            <a:ext cx="1737545" cy="1303159"/>
          </a:xfrm>
          <a:prstGeom prst="rect">
            <a:avLst/>
          </a:prstGeom>
        </p:spPr>
      </p:pic>
      <p:pic>
        <p:nvPicPr>
          <p:cNvPr id="13" name="図 12">
            <a:extLst>
              <a:ext uri="{FF2B5EF4-FFF2-40B4-BE49-F238E27FC236}">
                <a16:creationId xmlns:a16="http://schemas.microsoft.com/office/drawing/2014/main" id="{8934C78C-AA19-A21C-7530-4C680695E181}"/>
              </a:ext>
            </a:extLst>
          </p:cNvPr>
          <p:cNvPicPr>
            <a:picLocks noChangeAspect="1"/>
          </p:cNvPicPr>
          <p:nvPr/>
        </p:nvPicPr>
        <p:blipFill>
          <a:blip r:embed="rId4">
            <a:extLst>
              <a:ext uri="{28A0092B-C50C-407E-A947-70E740481C1C}">
                <a14:useLocalDpi xmlns:a14="http://schemas.microsoft.com/office/drawing/2010/main" val="0"/>
              </a:ext>
            </a:extLst>
          </a:blip>
          <a:srcRect l="16133" t="11911"/>
          <a:stretch>
            <a:fillRect/>
          </a:stretch>
        </p:blipFill>
        <p:spPr>
          <a:xfrm>
            <a:off x="7206583" y="2395219"/>
            <a:ext cx="1786555" cy="1407374"/>
          </a:xfrm>
          <a:prstGeom prst="rect">
            <a:avLst/>
          </a:prstGeom>
        </p:spPr>
      </p:pic>
      <p:pic>
        <p:nvPicPr>
          <p:cNvPr id="15" name="図 14">
            <a:extLst>
              <a:ext uri="{FF2B5EF4-FFF2-40B4-BE49-F238E27FC236}">
                <a16:creationId xmlns:a16="http://schemas.microsoft.com/office/drawing/2014/main" id="{E4300C00-1677-C4D5-A856-A1CAA36F8F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649" y="3009313"/>
            <a:ext cx="1267206" cy="1689608"/>
          </a:xfrm>
          <a:prstGeom prst="rect">
            <a:avLst/>
          </a:prstGeom>
        </p:spPr>
      </p:pic>
    </p:spTree>
    <p:extLst>
      <p:ext uri="{BB962C8B-B14F-4D97-AF65-F5344CB8AC3E}">
        <p14:creationId xmlns:p14="http://schemas.microsoft.com/office/powerpoint/2010/main" val="2489931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588F7-3D9F-06DB-ED58-AE2DD2BD3F4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A9D53ED-AE42-44E8-B4DD-D1291EF2D211}"/>
              </a:ext>
            </a:extLst>
          </p:cNvPr>
          <p:cNvSpPr txBox="1"/>
          <p:nvPr/>
        </p:nvSpPr>
        <p:spPr>
          <a:xfrm>
            <a:off x="347287" y="161949"/>
            <a:ext cx="4086102" cy="1569660"/>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テーマ：異文化　　　</a:t>
            </a:r>
            <a:r>
              <a:rPr kumimoji="1" lang="en-US" altLang="ja-JP" b="1" dirty="0"/>
              <a:t>2025.12.25</a:t>
            </a:r>
          </a:p>
          <a:p>
            <a:pPr marL="285750" indent="-285750">
              <a:buFont typeface="Wingdings" panose="05000000000000000000" pitchFamily="2" charset="2"/>
              <a:buChar char="Ø"/>
            </a:pPr>
            <a:r>
              <a:rPr kumimoji="1" lang="ja-JP" altLang="en-US" b="1" dirty="0"/>
              <a:t>テーマ設定の理由：</a:t>
            </a:r>
            <a:r>
              <a:rPr kumimoji="1" lang="ja-JP" altLang="en-US" sz="1200" dirty="0"/>
              <a:t>粘土遊びで自ら車を作るなど、活動で得たイメージを自分なりに表現しようとする姿が見られた。子どもたちの中に乗り物への関心やイメージの広がりが育っていると捉え、身近な題材である「乗り物」を通して、異文化に触れながら表現する楽しさや探求を深めていく。</a:t>
            </a:r>
            <a:endParaRPr kumimoji="1" lang="en-US" altLang="ja-JP" sz="1200" dirty="0"/>
          </a:p>
        </p:txBody>
      </p:sp>
      <p:sp>
        <p:nvSpPr>
          <p:cNvPr id="6" name="テキスト ボックス 5">
            <a:extLst>
              <a:ext uri="{FF2B5EF4-FFF2-40B4-BE49-F238E27FC236}">
                <a16:creationId xmlns:a16="http://schemas.microsoft.com/office/drawing/2014/main" id="{FDF828ED-9999-E633-FC35-63E016E3847F}"/>
              </a:ext>
            </a:extLst>
          </p:cNvPr>
          <p:cNvSpPr txBox="1"/>
          <p:nvPr/>
        </p:nvSpPr>
        <p:spPr>
          <a:xfrm>
            <a:off x="347287" y="2431965"/>
            <a:ext cx="3879273" cy="80021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lang="ja-JP" altLang="en-US" sz="1400" dirty="0">
              <a:ea typeface="游ゴシック"/>
            </a:endParaRPr>
          </a:p>
          <a:p>
            <a:pPr marL="742950" lvl="1" indent="-285750">
              <a:buFont typeface="Courier New" panose="05000000000000000000" pitchFamily="2" charset="2"/>
              <a:buChar char="o"/>
            </a:pPr>
            <a:r>
              <a:rPr kumimoji="1" lang="ja-JP" altLang="en-US" sz="1400" dirty="0">
                <a:ea typeface="游ゴシック"/>
              </a:rPr>
              <a:t>粘土、粘土板、ローラー、おし型、車のイラスト</a:t>
            </a:r>
            <a:endParaRPr lang="ja-JP" altLang="en-US" sz="1400" dirty="0">
              <a:ea typeface="游ゴシック"/>
            </a:endParaRPr>
          </a:p>
        </p:txBody>
      </p:sp>
      <p:sp>
        <p:nvSpPr>
          <p:cNvPr id="7" name="テキスト ボックス 6">
            <a:extLst>
              <a:ext uri="{FF2B5EF4-FFF2-40B4-BE49-F238E27FC236}">
                <a16:creationId xmlns:a16="http://schemas.microsoft.com/office/drawing/2014/main" id="{836D4F86-0959-163F-7371-037374970FBE}"/>
              </a:ext>
            </a:extLst>
          </p:cNvPr>
          <p:cNvSpPr txBox="1"/>
          <p:nvPr/>
        </p:nvSpPr>
        <p:spPr>
          <a:xfrm>
            <a:off x="347287" y="3232184"/>
            <a:ext cx="4272121" cy="3450496"/>
          </a:xfrm>
          <a:prstGeom prst="rect">
            <a:avLst/>
          </a:prstGeom>
          <a:noFill/>
        </p:spPr>
        <p:txBody>
          <a:bodyPr wrap="square" lIns="91440" tIns="45720" rIns="91440" bIns="45720" rtlCol="0" anchor="t">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200" dirty="0">
                <a:ea typeface="游ゴシック"/>
              </a:rPr>
              <a:t>活動内容：粘土を使って、子どもたちが自分で作りたいものを自由に作って表現する。その中で車に興味を持った子どもの発信を受け、保育者は車のイラストを用意し提示し、イメージの広がりに繋げた。</a:t>
            </a:r>
            <a:endParaRPr kumimoji="1" lang="en-US" altLang="ja-JP" sz="1200" dirty="0">
              <a:ea typeface="游ゴシック"/>
            </a:endParaRPr>
          </a:p>
          <a:p>
            <a:pPr marL="742950" lvl="1" indent="-285750">
              <a:lnSpc>
                <a:spcPts val="2200"/>
              </a:lnSpc>
              <a:buFont typeface="Wingdings" panose="05000000000000000000" pitchFamily="2" charset="2"/>
              <a:buChar char="Ø"/>
            </a:pPr>
            <a:r>
              <a:rPr kumimoji="1" lang="ja-JP" altLang="en-US" sz="1200" dirty="0"/>
              <a:t>子どもたちの様子：粘土で自由に表現する中で、「くるま！」と興味を持つ姿や「英語で出てきた！」と前回の活動を結びつける様子が見らえた。友だちの影響を受けて車を作る子どもが増え、イラストの提示により具体的なイメージを持って表現する姿へと広がっていった。</a:t>
            </a:r>
          </a:p>
        </p:txBody>
      </p:sp>
      <p:sp>
        <p:nvSpPr>
          <p:cNvPr id="10" name="四角形: 角を丸くする 9">
            <a:extLst>
              <a:ext uri="{FF2B5EF4-FFF2-40B4-BE49-F238E27FC236}">
                <a16:creationId xmlns:a16="http://schemas.microsoft.com/office/drawing/2014/main" id="{599414E8-293F-6253-4179-7B954912CEED}"/>
              </a:ext>
            </a:extLst>
          </p:cNvPr>
          <p:cNvSpPr/>
          <p:nvPr/>
        </p:nvSpPr>
        <p:spPr>
          <a:xfrm>
            <a:off x="347287" y="1795714"/>
            <a:ext cx="4008403" cy="58753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活動②　粘土で自由に表現してみよう</a:t>
            </a:r>
            <a:endParaRPr kumimoji="1" lang="en-US" altLang="ja-JP" sz="1400" b="1" dirty="0">
              <a:ea typeface="游ゴシック"/>
            </a:endParaRPr>
          </a:p>
          <a:p>
            <a:pPr algn="ctr"/>
            <a:r>
              <a:rPr kumimoji="1" lang="en-US" altLang="ja-JP" sz="1400" b="1" dirty="0">
                <a:ea typeface="游ゴシック"/>
              </a:rPr>
              <a:t>(2</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9ACC7599-BF87-1D6F-0386-01EF9D440A82}"/>
              </a:ext>
            </a:extLst>
          </p:cNvPr>
          <p:cNvSpPr txBox="1"/>
          <p:nvPr/>
        </p:nvSpPr>
        <p:spPr>
          <a:xfrm>
            <a:off x="4619408" y="4957432"/>
            <a:ext cx="4238504" cy="1661993"/>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振り返りをふまえた気づき</a:t>
            </a:r>
            <a:endParaRPr kumimoji="1" lang="en-US" altLang="ja-JP" b="1" dirty="0"/>
          </a:p>
          <a:p>
            <a:pPr marL="285750" indent="-285750">
              <a:buFont typeface="Wingdings" panose="05000000000000000000" pitchFamily="2" charset="2"/>
              <a:buChar char="Ø"/>
            </a:pPr>
            <a:r>
              <a:rPr lang="ja-JP" altLang="ja-JP" sz="1200" dirty="0"/>
              <a:t>前回の経験と結びつけて表現する姿や、「英語で出てきた」といった気づきが見られ、活動のつながりが子どもの中で育っていることを感じた。また、一人の発信から友だちへと遊びが広がる様子や、イラスト提示によってイメージが具体化し表現につながる姿から、子どもの興味に応じた環境構成や援助の重要性を再認識した。</a:t>
            </a:r>
          </a:p>
        </p:txBody>
      </p:sp>
      <p:sp>
        <p:nvSpPr>
          <p:cNvPr id="2" name="テキスト ボックス 1">
            <a:extLst>
              <a:ext uri="{FF2B5EF4-FFF2-40B4-BE49-F238E27FC236}">
                <a16:creationId xmlns:a16="http://schemas.microsoft.com/office/drawing/2014/main" id="{EA32969A-9788-4FF5-08D6-B1B2CFA0CEFD}"/>
              </a:ext>
            </a:extLst>
          </p:cNvPr>
          <p:cNvSpPr txBox="1"/>
          <p:nvPr/>
        </p:nvSpPr>
        <p:spPr>
          <a:xfrm>
            <a:off x="4957142" y="1904816"/>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graphicFrame>
        <p:nvGraphicFramePr>
          <p:cNvPr id="3" name="表 2">
            <a:extLst>
              <a:ext uri="{FF2B5EF4-FFF2-40B4-BE49-F238E27FC236}">
                <a16:creationId xmlns:a16="http://schemas.microsoft.com/office/drawing/2014/main" id="{A87E43E7-DF7F-7B23-98C0-C9F4963F57F4}"/>
              </a:ext>
            </a:extLst>
          </p:cNvPr>
          <p:cNvGraphicFramePr>
            <a:graphicFrameLocks noGrp="1"/>
          </p:cNvGraphicFramePr>
          <p:nvPr>
            <p:extLst>
              <p:ext uri="{D42A27DB-BD31-4B8C-83A1-F6EECF244321}">
                <p14:modId xmlns:p14="http://schemas.microsoft.com/office/powerpoint/2010/main" val="1862019647"/>
              </p:ext>
            </p:extLst>
          </p:nvPr>
        </p:nvGraphicFramePr>
        <p:xfrm>
          <a:off x="4748348" y="669351"/>
          <a:ext cx="4344525" cy="822960"/>
        </p:xfrm>
        <a:graphic>
          <a:graphicData uri="http://schemas.openxmlformats.org/drawingml/2006/table">
            <a:tbl>
              <a:tblPr firstRow="1" bandRow="1">
                <a:tableStyleId>{21E4AEA4-8DFA-4A89-87EB-49C32662AFE0}</a:tableStyleId>
              </a:tblPr>
              <a:tblGrid>
                <a:gridCol w="420626">
                  <a:extLst>
                    <a:ext uri="{9D8B030D-6E8A-4147-A177-3AD203B41FA5}">
                      <a16:colId xmlns:a16="http://schemas.microsoft.com/office/drawing/2014/main" val="2025406783"/>
                    </a:ext>
                  </a:extLst>
                </a:gridCol>
                <a:gridCol w="1713607">
                  <a:extLst>
                    <a:ext uri="{9D8B030D-6E8A-4147-A177-3AD203B41FA5}">
                      <a16:colId xmlns:a16="http://schemas.microsoft.com/office/drawing/2014/main" val="3223586046"/>
                    </a:ext>
                  </a:extLst>
                </a:gridCol>
                <a:gridCol w="717754">
                  <a:extLst>
                    <a:ext uri="{9D8B030D-6E8A-4147-A177-3AD203B41FA5}">
                      <a16:colId xmlns:a16="http://schemas.microsoft.com/office/drawing/2014/main" val="3197742207"/>
                    </a:ext>
                  </a:extLst>
                </a:gridCol>
                <a:gridCol w="1492538">
                  <a:extLst>
                    <a:ext uri="{9D8B030D-6E8A-4147-A177-3AD203B41FA5}">
                      <a16:colId xmlns:a16="http://schemas.microsoft.com/office/drawing/2014/main" val="1616795348"/>
                    </a:ext>
                  </a:extLst>
                </a:gridCol>
              </a:tblGrid>
              <a:tr h="175309">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142195">
                <a:tc>
                  <a:txBody>
                    <a:bodyPr/>
                    <a:lstStyle/>
                    <a:p>
                      <a:r>
                        <a:rPr kumimoji="1" lang="ja-JP" altLang="en-US" sz="1400" dirty="0"/>
                        <a:t>②</a:t>
                      </a:r>
                    </a:p>
                  </a:txBody>
                  <a:tcPr/>
                </a:tc>
                <a:tc>
                  <a:txBody>
                    <a:bodyPr/>
                    <a:lstStyle/>
                    <a:p>
                      <a:r>
                        <a:rPr kumimoji="1" lang="ja-JP" altLang="en-US" sz="1400" dirty="0"/>
                        <a:t>粘土で自由に表現してみよう</a:t>
                      </a:r>
                    </a:p>
                  </a:txBody>
                  <a:tcPr/>
                </a:tc>
                <a:tc>
                  <a:txBody>
                    <a:bodyPr/>
                    <a:lstStyle/>
                    <a:p>
                      <a:r>
                        <a:rPr kumimoji="1" lang="en-US" altLang="ja-JP" sz="1400" dirty="0"/>
                        <a:t>30</a:t>
                      </a:r>
                      <a:r>
                        <a:rPr kumimoji="1" lang="ja-JP" altLang="en-US" sz="1400" dirty="0"/>
                        <a:t>分</a:t>
                      </a:r>
                    </a:p>
                  </a:txBody>
                  <a:tcPr/>
                </a:tc>
                <a:tc>
                  <a:txBody>
                    <a:bodyPr/>
                    <a:lstStyle/>
                    <a:p>
                      <a:r>
                        <a:rPr kumimoji="1" lang="en-US" altLang="ja-JP" sz="1400" dirty="0"/>
                        <a:t>11</a:t>
                      </a:r>
                      <a:r>
                        <a:rPr kumimoji="1" lang="ja-JP" altLang="en-US" sz="1400" dirty="0"/>
                        <a:t>名</a:t>
                      </a:r>
                      <a:endParaRPr kumimoji="1" lang="en-US" altLang="ja-JP" sz="1400" dirty="0"/>
                    </a:p>
                  </a:txBody>
                  <a:tcPr/>
                </a:tc>
                <a:extLst>
                  <a:ext uri="{0D108BD9-81ED-4DB2-BD59-A6C34878D82A}">
                    <a16:rowId xmlns:a16="http://schemas.microsoft.com/office/drawing/2014/main" val="524758611"/>
                  </a:ext>
                </a:extLst>
              </a:tr>
            </a:tbl>
          </a:graphicData>
        </a:graphic>
      </p:graphicFrame>
      <p:sp>
        <p:nvSpPr>
          <p:cNvPr id="4" name="テキスト ボックス 3">
            <a:extLst>
              <a:ext uri="{FF2B5EF4-FFF2-40B4-BE49-F238E27FC236}">
                <a16:creationId xmlns:a16="http://schemas.microsoft.com/office/drawing/2014/main" id="{C692973D-4728-F51B-9FFB-684BD7C476E1}"/>
              </a:ext>
            </a:extLst>
          </p:cNvPr>
          <p:cNvSpPr txBox="1"/>
          <p:nvPr/>
        </p:nvSpPr>
        <p:spPr>
          <a:xfrm>
            <a:off x="4572000" y="280230"/>
            <a:ext cx="452087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2</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24DE76DD-DA4F-F94C-7FA2-43B87F075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9219" y="2361692"/>
            <a:ext cx="1352550" cy="1803400"/>
          </a:xfrm>
          <a:prstGeom prst="rect">
            <a:avLst/>
          </a:prstGeom>
        </p:spPr>
      </p:pic>
      <p:pic>
        <p:nvPicPr>
          <p:cNvPr id="13" name="図 12">
            <a:extLst>
              <a:ext uri="{FF2B5EF4-FFF2-40B4-BE49-F238E27FC236}">
                <a16:creationId xmlns:a16="http://schemas.microsoft.com/office/drawing/2014/main" id="{CF2420E2-0252-52EA-A5EA-8B6E71E51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648" y="2374810"/>
            <a:ext cx="1413510" cy="1803401"/>
          </a:xfrm>
          <a:prstGeom prst="rect">
            <a:avLst/>
          </a:prstGeom>
        </p:spPr>
      </p:pic>
      <p:pic>
        <p:nvPicPr>
          <p:cNvPr id="17" name="図 16">
            <a:extLst>
              <a:ext uri="{FF2B5EF4-FFF2-40B4-BE49-F238E27FC236}">
                <a16:creationId xmlns:a16="http://schemas.microsoft.com/office/drawing/2014/main" id="{A11CAB14-CCEB-A1F9-A082-13CF188B58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8578" y="2383249"/>
            <a:ext cx="1344261" cy="1792346"/>
          </a:xfrm>
          <a:prstGeom prst="rect">
            <a:avLst/>
          </a:prstGeom>
        </p:spPr>
      </p:pic>
    </p:spTree>
    <p:extLst>
      <p:ext uri="{BB962C8B-B14F-4D97-AF65-F5344CB8AC3E}">
        <p14:creationId xmlns:p14="http://schemas.microsoft.com/office/powerpoint/2010/main" val="476475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2F67D-6164-42E9-6126-7A4F161117AF}"/>
            </a:ext>
          </a:extLst>
        </p:cNvPr>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B374674-4EBB-F708-B6B5-61E9A1500740}"/>
              </a:ext>
            </a:extLst>
          </p:cNvPr>
          <p:cNvSpPr txBox="1"/>
          <p:nvPr/>
        </p:nvSpPr>
        <p:spPr>
          <a:xfrm>
            <a:off x="450701" y="2628781"/>
            <a:ext cx="3879273" cy="800219"/>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環境をデザインする</a:t>
            </a:r>
            <a:endParaRPr kumimoji="1" lang="en-US" altLang="ja-JP" b="1" dirty="0">
              <a:ea typeface="游ゴシック"/>
            </a:endParaRPr>
          </a:p>
          <a:p>
            <a:pPr marL="285750" indent="-285750">
              <a:buFont typeface="Wingdings" panose="05000000000000000000" pitchFamily="2" charset="2"/>
              <a:buChar char="Ø"/>
            </a:pPr>
            <a:r>
              <a:rPr kumimoji="1" lang="ja-JP" altLang="en-US" sz="1400" dirty="0">
                <a:ea typeface="游ゴシック"/>
              </a:rPr>
              <a:t>車のマット、レゴの車、電車の玩具</a:t>
            </a:r>
          </a:p>
          <a:p>
            <a:pPr marL="742950" lvl="1" indent="-285750">
              <a:buFont typeface="Courier New" panose="05000000000000000000" pitchFamily="2" charset="2"/>
              <a:buChar char="o"/>
            </a:pPr>
            <a:endParaRPr kumimoji="1" lang="en-US" altLang="ja-JP" sz="1400" dirty="0">
              <a:ea typeface="游ゴシック"/>
            </a:endParaRPr>
          </a:p>
        </p:txBody>
      </p:sp>
      <p:sp>
        <p:nvSpPr>
          <p:cNvPr id="7" name="テキスト ボックス 6">
            <a:extLst>
              <a:ext uri="{FF2B5EF4-FFF2-40B4-BE49-F238E27FC236}">
                <a16:creationId xmlns:a16="http://schemas.microsoft.com/office/drawing/2014/main" id="{708EC9B4-D29B-1467-F40B-4BDEB1CF6EAC}"/>
              </a:ext>
            </a:extLst>
          </p:cNvPr>
          <p:cNvSpPr txBox="1"/>
          <p:nvPr/>
        </p:nvSpPr>
        <p:spPr>
          <a:xfrm>
            <a:off x="347287" y="3248733"/>
            <a:ext cx="4238504" cy="3445174"/>
          </a:xfrm>
          <a:prstGeom prst="rect">
            <a:avLst/>
          </a:prstGeom>
          <a:noFill/>
        </p:spPr>
        <p:txBody>
          <a:bodyPr wrap="square" rtlCol="0">
            <a:spAutoFit/>
          </a:bodyPr>
          <a:lstStyle/>
          <a:p>
            <a:pPr marL="285750" indent="-285750">
              <a:lnSpc>
                <a:spcPts val="2200"/>
              </a:lnSpc>
              <a:buFont typeface="Wingdings" panose="05000000000000000000" pitchFamily="2" charset="2"/>
              <a:buChar char="Ø"/>
            </a:pPr>
            <a:r>
              <a:rPr kumimoji="1" lang="ja-JP" altLang="en-US" b="1" dirty="0"/>
              <a:t>探求活動の実践</a:t>
            </a:r>
            <a:endParaRPr kumimoji="1" lang="en-US" altLang="ja-JP" b="1" dirty="0"/>
          </a:p>
          <a:p>
            <a:pPr marL="742950" lvl="1" indent="-285750">
              <a:lnSpc>
                <a:spcPts val="2200"/>
              </a:lnSpc>
              <a:buFont typeface="Wingdings" panose="05000000000000000000" pitchFamily="2" charset="2"/>
              <a:buChar char="Ø"/>
            </a:pPr>
            <a:r>
              <a:rPr kumimoji="1" lang="ja-JP" altLang="en-US" sz="1400" dirty="0"/>
              <a:t>活動内容：</a:t>
            </a:r>
            <a:r>
              <a:rPr lang="ja-JP" altLang="ja-JP" sz="1100" dirty="0"/>
              <a:t>車のマットを用意し、道路に見立てた遊びの中で、車や電車の玩具を使って自由に遊べる環境を設定する。遊びの中で英語の表現にも触れながら、言葉の違いを感じられるようにする。</a:t>
            </a:r>
          </a:p>
          <a:p>
            <a:pPr marL="742950" lvl="1" indent="-285750">
              <a:lnSpc>
                <a:spcPts val="2200"/>
              </a:lnSpc>
              <a:buFont typeface="Wingdings" panose="05000000000000000000" pitchFamily="2" charset="2"/>
              <a:buChar char="Ø"/>
            </a:pPr>
            <a:r>
              <a:rPr kumimoji="1" lang="ja-JP" altLang="en-US" sz="1400" dirty="0"/>
              <a:t>子どもたちの様子：</a:t>
            </a:r>
            <a:r>
              <a:rPr lang="ja-JP" altLang="ja-JP" sz="1050" dirty="0"/>
              <a:t>車のマットを見ると「道路だ！」と気づき、保育室にある車や電車の玩具を自分で選んで持ってきて、自由に走らせて遊ぶ姿が見られた。また、「train」「car」などと英語で表現する姿もあり、同じ乗り物でも言葉の違いがあることに触れながら、遊びの中で異文化に親しんでいる様子がうかがえた。</a:t>
            </a:r>
            <a:endParaRPr lang="ja-JP" altLang="ja-JP" dirty="0"/>
          </a:p>
        </p:txBody>
      </p:sp>
      <p:sp>
        <p:nvSpPr>
          <p:cNvPr id="10" name="四角形: 角を丸くする 9">
            <a:extLst>
              <a:ext uri="{FF2B5EF4-FFF2-40B4-BE49-F238E27FC236}">
                <a16:creationId xmlns:a16="http://schemas.microsoft.com/office/drawing/2014/main" id="{6B4BDEB6-5137-CA0C-A614-30327CD2A8F6}"/>
              </a:ext>
            </a:extLst>
          </p:cNvPr>
          <p:cNvSpPr/>
          <p:nvPr/>
        </p:nvSpPr>
        <p:spPr>
          <a:xfrm>
            <a:off x="472472" y="1792103"/>
            <a:ext cx="3628902" cy="70013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ja-JP" altLang="en-US" sz="1400" b="1" dirty="0">
                <a:ea typeface="游ゴシック"/>
              </a:rPr>
              <a:t>活動③　乗り物で遊ぼう</a:t>
            </a:r>
            <a:br>
              <a:rPr kumimoji="1" lang="en-US" altLang="ja-JP" sz="1400" b="1" dirty="0"/>
            </a:br>
            <a:r>
              <a:rPr kumimoji="1" lang="en-US" altLang="ja-JP" sz="1400" b="1" dirty="0">
                <a:ea typeface="游ゴシック"/>
              </a:rPr>
              <a:t>(2</a:t>
            </a:r>
            <a:r>
              <a:rPr kumimoji="1" lang="ja-JP" altLang="en-US" sz="1400" b="1" dirty="0">
                <a:ea typeface="游ゴシック"/>
              </a:rPr>
              <a:t>歳児、</a:t>
            </a:r>
            <a:r>
              <a:rPr kumimoji="1" lang="en-US" altLang="ja-JP" sz="1400" b="1" dirty="0">
                <a:ea typeface="游ゴシック"/>
              </a:rPr>
              <a:t>11</a:t>
            </a:r>
            <a:r>
              <a:rPr kumimoji="1" lang="ja-JP" altLang="en-US" sz="1400" b="1" dirty="0">
                <a:ea typeface="游ゴシック"/>
              </a:rPr>
              <a:t>名）</a:t>
            </a:r>
          </a:p>
        </p:txBody>
      </p:sp>
      <p:sp>
        <p:nvSpPr>
          <p:cNvPr id="11" name="テキスト ボックス 10">
            <a:extLst>
              <a:ext uri="{FF2B5EF4-FFF2-40B4-BE49-F238E27FC236}">
                <a16:creationId xmlns:a16="http://schemas.microsoft.com/office/drawing/2014/main" id="{D6DCD363-4F11-CE96-044E-6D928F7F425D}"/>
              </a:ext>
            </a:extLst>
          </p:cNvPr>
          <p:cNvSpPr txBox="1"/>
          <p:nvPr/>
        </p:nvSpPr>
        <p:spPr>
          <a:xfrm>
            <a:off x="4721280" y="4543766"/>
            <a:ext cx="4354351" cy="2354491"/>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sz="1400" b="1" dirty="0"/>
              <a:t>振り返りをふまえた気づき</a:t>
            </a:r>
            <a:endParaRPr kumimoji="1" lang="en-US" altLang="ja-JP" sz="1400" b="1" dirty="0"/>
          </a:p>
          <a:p>
            <a:pPr fontAlgn="t"/>
            <a:r>
              <a:rPr kumimoji="1" lang="en-US" altLang="ja-JP" sz="1200" b="1" dirty="0"/>
              <a:t> </a:t>
            </a:r>
            <a:r>
              <a:rPr kumimoji="1" lang="ja-JP" altLang="en-US" sz="1100" b="1" dirty="0"/>
              <a:t>・</a:t>
            </a:r>
            <a:r>
              <a:rPr lang="ja-JP" altLang="ja-JP" sz="1100" dirty="0"/>
              <a:t>今回の活動では、車のマットを通して見立て遊びが広がり、乗り物を走らせることを楽しむ姿が見られた。今後は、遊びの中に人や場面の要素（行き先・やり取りなど）を取り入れることで、やり取りやイメージの広がりをさらに深めていきたい。</a:t>
            </a:r>
          </a:p>
          <a:p>
            <a:pPr fontAlgn="t"/>
            <a:r>
              <a:rPr lang="ja-JP" altLang="ja-JP" sz="1100" dirty="0"/>
              <a:t>また、「train」「car」など英語での表現も見られたことから、遊びの中で簡単なやり取りを取り入れたり、言葉に触れる機会を継続したりすることで、自然に異文化への興味・関心が広がるようにしていく。</a:t>
            </a:r>
          </a:p>
          <a:p>
            <a:pPr fontAlgn="t"/>
            <a:r>
              <a:rPr lang="ja-JP" altLang="ja-JP" sz="1100" dirty="0"/>
              <a:t>子どもたちの興味に応じて、道路や建物、信号などの環境を取り入れながら、より主体的に遊びを発展させていけるよう関わっていきたい。</a:t>
            </a:r>
          </a:p>
          <a:p>
            <a:endParaRPr kumimoji="1" lang="en-US" altLang="ja-JP" sz="1100" dirty="0"/>
          </a:p>
        </p:txBody>
      </p:sp>
      <p:sp>
        <p:nvSpPr>
          <p:cNvPr id="2" name="テキスト ボックス 1">
            <a:extLst>
              <a:ext uri="{FF2B5EF4-FFF2-40B4-BE49-F238E27FC236}">
                <a16:creationId xmlns:a16="http://schemas.microsoft.com/office/drawing/2014/main" id="{917C3261-20FD-F842-9280-D8B16EA0384F}"/>
              </a:ext>
            </a:extLst>
          </p:cNvPr>
          <p:cNvSpPr txBox="1"/>
          <p:nvPr/>
        </p:nvSpPr>
        <p:spPr>
          <a:xfrm>
            <a:off x="4585791" y="1702015"/>
            <a:ext cx="4238504" cy="36933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ea typeface="游ゴシック"/>
              </a:rPr>
              <a:t>活動中の写真</a:t>
            </a:r>
            <a:endParaRPr lang="ja-JP" altLang="en-US" sz="1400" dirty="0">
              <a:ea typeface="游ゴシック"/>
            </a:endParaRPr>
          </a:p>
        </p:txBody>
      </p:sp>
      <p:sp>
        <p:nvSpPr>
          <p:cNvPr id="8" name="テキスト ボックス 7">
            <a:extLst>
              <a:ext uri="{FF2B5EF4-FFF2-40B4-BE49-F238E27FC236}">
                <a16:creationId xmlns:a16="http://schemas.microsoft.com/office/drawing/2014/main" id="{C52E2533-E158-197B-EDBD-AF365D335BD8}"/>
              </a:ext>
            </a:extLst>
          </p:cNvPr>
          <p:cNvSpPr txBox="1"/>
          <p:nvPr/>
        </p:nvSpPr>
        <p:spPr>
          <a:xfrm>
            <a:off x="347287" y="116966"/>
            <a:ext cx="4086102" cy="1769715"/>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kumimoji="1" lang="ja-JP" altLang="en-US" b="1" dirty="0"/>
              <a:t>テーマ：異文化　</a:t>
            </a:r>
            <a:r>
              <a:rPr kumimoji="1" lang="en-US" altLang="ja-JP" b="1" dirty="0"/>
              <a:t>2026.2.24</a:t>
            </a:r>
          </a:p>
          <a:p>
            <a:pPr marL="285750" indent="-285750">
              <a:buFont typeface="Wingdings" panose="05000000000000000000" pitchFamily="2" charset="2"/>
              <a:buChar char="Ø"/>
            </a:pPr>
            <a:r>
              <a:rPr kumimoji="1" lang="ja-JP" altLang="en-US" b="1" dirty="0"/>
              <a:t>テーマ設定の理由：</a:t>
            </a:r>
            <a:r>
              <a:rPr lang="ja-JP" altLang="ja-JP" sz="1100" dirty="0"/>
              <a:t>これまでの活動を通して乗り物への興味が高まり、粘土遊びでも車を表現する姿や英語と結びつける発言が見られた。こうした興味を受けて車のマットを用いた遊びの環境を設定し、遊びの中で英語の表現にも触れることで、言葉の違いに気づきながら異文化への関心を深めていく</a:t>
            </a:r>
            <a:r>
              <a:rPr lang="ja-JP" altLang="en-US" sz="1100" dirty="0"/>
              <a:t>。</a:t>
            </a:r>
            <a:endParaRPr lang="ja-JP" altLang="ja-JP" dirty="0"/>
          </a:p>
          <a:p>
            <a:pPr marL="285750" indent="-285750">
              <a:buFont typeface="Wingdings" panose="05000000000000000000" pitchFamily="2" charset="2"/>
              <a:buChar char="Ø"/>
            </a:pPr>
            <a:endParaRPr kumimoji="1" lang="en-US" altLang="ja-JP" b="1" dirty="0"/>
          </a:p>
        </p:txBody>
      </p:sp>
      <p:graphicFrame>
        <p:nvGraphicFramePr>
          <p:cNvPr id="3" name="表 2">
            <a:extLst>
              <a:ext uri="{FF2B5EF4-FFF2-40B4-BE49-F238E27FC236}">
                <a16:creationId xmlns:a16="http://schemas.microsoft.com/office/drawing/2014/main" id="{59D19037-787D-B7CD-CBB5-8DBFD16AEDEE}"/>
              </a:ext>
            </a:extLst>
          </p:cNvPr>
          <p:cNvGraphicFramePr>
            <a:graphicFrameLocks noGrp="1"/>
          </p:cNvGraphicFramePr>
          <p:nvPr>
            <p:extLst>
              <p:ext uri="{D42A27DB-BD31-4B8C-83A1-F6EECF244321}">
                <p14:modId xmlns:p14="http://schemas.microsoft.com/office/powerpoint/2010/main" val="2506950342"/>
              </p:ext>
            </p:extLst>
          </p:nvPr>
        </p:nvGraphicFramePr>
        <p:xfrm>
          <a:off x="4731107" y="413185"/>
          <a:ext cx="4344525" cy="1039252"/>
        </p:xfrm>
        <a:graphic>
          <a:graphicData uri="http://schemas.openxmlformats.org/drawingml/2006/table">
            <a:tbl>
              <a:tblPr firstRow="1" bandRow="1">
                <a:tableStyleId>{21E4AEA4-8DFA-4A89-87EB-49C32662AFE0}</a:tableStyleId>
              </a:tblPr>
              <a:tblGrid>
                <a:gridCol w="420626">
                  <a:extLst>
                    <a:ext uri="{9D8B030D-6E8A-4147-A177-3AD203B41FA5}">
                      <a16:colId xmlns:a16="http://schemas.microsoft.com/office/drawing/2014/main" val="2025406783"/>
                    </a:ext>
                  </a:extLst>
                </a:gridCol>
                <a:gridCol w="1752936">
                  <a:extLst>
                    <a:ext uri="{9D8B030D-6E8A-4147-A177-3AD203B41FA5}">
                      <a16:colId xmlns:a16="http://schemas.microsoft.com/office/drawing/2014/main" val="3223586046"/>
                    </a:ext>
                  </a:extLst>
                </a:gridCol>
                <a:gridCol w="560438">
                  <a:extLst>
                    <a:ext uri="{9D8B030D-6E8A-4147-A177-3AD203B41FA5}">
                      <a16:colId xmlns:a16="http://schemas.microsoft.com/office/drawing/2014/main" val="3197742207"/>
                    </a:ext>
                  </a:extLst>
                </a:gridCol>
                <a:gridCol w="1610525">
                  <a:extLst>
                    <a:ext uri="{9D8B030D-6E8A-4147-A177-3AD203B41FA5}">
                      <a16:colId xmlns:a16="http://schemas.microsoft.com/office/drawing/2014/main" val="1616795348"/>
                    </a:ext>
                  </a:extLst>
                </a:gridCol>
              </a:tblGrid>
              <a:tr h="241662">
                <a:tc gridSpan="2">
                  <a:txBody>
                    <a:bodyPr/>
                    <a:lstStyle/>
                    <a:p>
                      <a:r>
                        <a:rPr kumimoji="1" lang="ja-JP" altLang="en-US" sz="1400" dirty="0"/>
                        <a:t>活動内容</a:t>
                      </a:r>
                    </a:p>
                  </a:txBody>
                  <a:tcPr anchor="ctr"/>
                </a:tc>
                <a:tc hMerge="1">
                  <a:txBody>
                    <a:bodyPr/>
                    <a:lstStyle/>
                    <a:p>
                      <a:endParaRPr kumimoji="1" lang="ja-JP" altLang="en-US"/>
                    </a:p>
                  </a:txBody>
                  <a:tcPr/>
                </a:tc>
                <a:tc>
                  <a:txBody>
                    <a:bodyPr/>
                    <a:lstStyle/>
                    <a:p>
                      <a:r>
                        <a:rPr kumimoji="1" lang="ja-JP" altLang="en-US" sz="1000" dirty="0"/>
                        <a:t>時間／回</a:t>
                      </a:r>
                    </a:p>
                  </a:txBody>
                  <a:tcPr/>
                </a:tc>
                <a:tc>
                  <a:txBody>
                    <a:bodyPr/>
                    <a:lstStyle/>
                    <a:p>
                      <a:r>
                        <a:rPr kumimoji="1" lang="ja-JP" altLang="en-US" sz="1000" dirty="0"/>
                        <a:t>人数／回</a:t>
                      </a:r>
                    </a:p>
                  </a:txBody>
                  <a:tcPr/>
                </a:tc>
                <a:extLst>
                  <a:ext uri="{0D108BD9-81ED-4DB2-BD59-A6C34878D82A}">
                    <a16:rowId xmlns:a16="http://schemas.microsoft.com/office/drawing/2014/main" val="701823913"/>
                  </a:ext>
                </a:extLst>
              </a:tr>
              <a:tr h="643012">
                <a:tc>
                  <a:txBody>
                    <a:bodyPr/>
                    <a:lstStyle/>
                    <a:p>
                      <a:r>
                        <a:rPr kumimoji="1" lang="ja-JP" altLang="en-US" sz="1400" dirty="0"/>
                        <a:t>③</a:t>
                      </a:r>
                    </a:p>
                  </a:txBody>
                  <a:tcPr/>
                </a:tc>
                <a:tc>
                  <a:txBody>
                    <a:bodyPr/>
                    <a:lstStyle/>
                    <a:p>
                      <a:r>
                        <a:rPr kumimoji="1" lang="ja-JP" altLang="en-US" sz="1400" dirty="0"/>
                        <a:t>乗り物で遊ぼう</a:t>
                      </a:r>
                    </a:p>
                  </a:txBody>
                  <a:tcPr/>
                </a:tc>
                <a:tc>
                  <a:txBody>
                    <a:bodyPr/>
                    <a:lstStyle/>
                    <a:p>
                      <a:r>
                        <a:rPr kumimoji="1" lang="en-US" altLang="ja-JP" sz="1400" dirty="0"/>
                        <a:t>30</a:t>
                      </a:r>
                      <a:r>
                        <a:rPr kumimoji="1" lang="ja-JP" altLang="en-US" sz="1400" dirty="0"/>
                        <a:t>分</a:t>
                      </a:r>
                    </a:p>
                  </a:txBody>
                  <a:tcPr/>
                </a:tc>
                <a:tc>
                  <a:txBody>
                    <a:bodyPr/>
                    <a:lstStyle/>
                    <a:p>
                      <a:r>
                        <a:rPr kumimoji="1" lang="en-US" altLang="ja-JP" sz="1400" dirty="0"/>
                        <a:t>11</a:t>
                      </a:r>
                      <a:r>
                        <a:rPr kumimoji="1" lang="ja-JP" altLang="en-US" sz="1400" dirty="0"/>
                        <a:t>名　</a:t>
                      </a:r>
                    </a:p>
                    <a:p>
                      <a:endParaRPr kumimoji="1" lang="ja-JP" altLang="en-US" sz="1400" dirty="0"/>
                    </a:p>
                  </a:txBody>
                  <a:tcPr/>
                </a:tc>
                <a:extLst>
                  <a:ext uri="{0D108BD9-81ED-4DB2-BD59-A6C34878D82A}">
                    <a16:rowId xmlns:a16="http://schemas.microsoft.com/office/drawing/2014/main" val="524758611"/>
                  </a:ext>
                </a:extLst>
              </a:tr>
            </a:tbl>
          </a:graphicData>
        </a:graphic>
      </p:graphicFrame>
      <p:sp>
        <p:nvSpPr>
          <p:cNvPr id="5" name="テキスト ボックス 4">
            <a:extLst>
              <a:ext uri="{FF2B5EF4-FFF2-40B4-BE49-F238E27FC236}">
                <a16:creationId xmlns:a16="http://schemas.microsoft.com/office/drawing/2014/main" id="{05B599B0-1218-E29F-B8F1-82906E996718}"/>
              </a:ext>
            </a:extLst>
          </p:cNvPr>
          <p:cNvSpPr txBox="1"/>
          <p:nvPr/>
        </p:nvSpPr>
        <p:spPr>
          <a:xfrm>
            <a:off x="4537067" y="43852"/>
            <a:ext cx="4606933" cy="369332"/>
          </a:xfrm>
          <a:prstGeom prst="rect">
            <a:avLst/>
          </a:prstGeom>
          <a:noFill/>
        </p:spPr>
        <p:txBody>
          <a:bodyPr wrap="square" rtlCol="0">
            <a:spAutoFit/>
          </a:bodyPr>
          <a:lstStyle/>
          <a:p>
            <a:pPr marL="285750" indent="-285750">
              <a:buFont typeface="Wingdings" panose="05000000000000000000" pitchFamily="2" charset="2"/>
              <a:buChar char="Ø"/>
            </a:pPr>
            <a:r>
              <a:rPr kumimoji="1" lang="ja-JP" altLang="en-US" b="1" dirty="0"/>
              <a:t>活動スケジュール（</a:t>
            </a:r>
            <a:r>
              <a:rPr kumimoji="1" lang="en-US" altLang="ja-JP" b="1" dirty="0"/>
              <a:t>2</a:t>
            </a:r>
            <a:r>
              <a:rPr kumimoji="1" lang="ja-JP" altLang="en-US" b="1" dirty="0"/>
              <a:t>歳児クラス）</a:t>
            </a:r>
            <a:endParaRPr kumimoji="1" lang="en-US" altLang="ja-JP" b="1" dirty="0"/>
          </a:p>
        </p:txBody>
      </p:sp>
      <p:pic>
        <p:nvPicPr>
          <p:cNvPr id="9" name="図 8">
            <a:extLst>
              <a:ext uri="{FF2B5EF4-FFF2-40B4-BE49-F238E27FC236}">
                <a16:creationId xmlns:a16="http://schemas.microsoft.com/office/drawing/2014/main" id="{CA5CB088-0998-5871-1477-B998D1378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237" y="2970957"/>
            <a:ext cx="1942592" cy="1456944"/>
          </a:xfrm>
          <a:prstGeom prst="rect">
            <a:avLst/>
          </a:prstGeom>
        </p:spPr>
      </p:pic>
      <p:pic>
        <p:nvPicPr>
          <p:cNvPr id="14" name="図 13">
            <a:extLst>
              <a:ext uri="{FF2B5EF4-FFF2-40B4-BE49-F238E27FC236}">
                <a16:creationId xmlns:a16="http://schemas.microsoft.com/office/drawing/2014/main" id="{AEECD19A-A43D-DF7C-085A-88152FD838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0922" y="2122457"/>
            <a:ext cx="1272751" cy="1697001"/>
          </a:xfrm>
          <a:prstGeom prst="rect">
            <a:avLst/>
          </a:prstGeom>
        </p:spPr>
      </p:pic>
      <p:pic>
        <p:nvPicPr>
          <p:cNvPr id="17" name="図 16">
            <a:extLst>
              <a:ext uri="{FF2B5EF4-FFF2-40B4-BE49-F238E27FC236}">
                <a16:creationId xmlns:a16="http://schemas.microsoft.com/office/drawing/2014/main" id="{B29F5584-B489-CC86-0F17-4AE6B16BD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2643" y="2157131"/>
            <a:ext cx="1272751" cy="1697001"/>
          </a:xfrm>
          <a:prstGeom prst="rect">
            <a:avLst/>
          </a:prstGeom>
        </p:spPr>
      </p:pic>
    </p:spTree>
    <p:extLst>
      <p:ext uri="{BB962C8B-B14F-4D97-AF65-F5344CB8AC3E}">
        <p14:creationId xmlns:p14="http://schemas.microsoft.com/office/powerpoint/2010/main" val="1029328835"/>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FA96E0DDAE00D4BBE72ED94770C4940" ma:contentTypeVersion="4" ma:contentTypeDescription="新しいドキュメントを作成します。" ma:contentTypeScope="" ma:versionID="b467ed4be6d7ca8876c7f28ebf08efe4">
  <xsd:schema xmlns:xsd="http://www.w3.org/2001/XMLSchema" xmlns:xs="http://www.w3.org/2001/XMLSchema" xmlns:p="http://schemas.microsoft.com/office/2006/metadata/properties" xmlns:ns2="7ac24c6e-f98b-4b80-945b-cf198606354b" targetNamespace="http://schemas.microsoft.com/office/2006/metadata/properties" ma:root="true" ma:fieldsID="b3ac596f8de7c324466520e4d8727d2b" ns2:_="">
    <xsd:import namespace="7ac24c6e-f98b-4b80-945b-cf198606354b"/>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c24c6e-f98b-4b80-945b-cf19860635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A4011C-D3D1-4DD0-BE84-6AF25E6D3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c24c6e-f98b-4b80-945b-cf1986063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CF7D88-B121-454E-86A8-A5944E5E2FD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7063A60-BFB3-4A02-9B76-DAB0420AF4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2678</TotalTime>
  <Words>1195</Words>
  <Application>Microsoft Office PowerPoint</Application>
  <PresentationFormat>画面に合わせる (4:3)</PresentationFormat>
  <Paragraphs>76</Paragraphs>
  <Slides>3</Slides>
  <Notes>3</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3</vt:i4>
      </vt:variant>
    </vt:vector>
  </HeadingPairs>
  <TitlesOfParts>
    <vt:vector size="10" baseType="lpstr">
      <vt:lpstr>游ゴシック</vt:lpstr>
      <vt:lpstr>Aptos</vt:lpstr>
      <vt:lpstr>Aptos Display</vt:lpstr>
      <vt:lpstr>Arial</vt:lpstr>
      <vt:lpstr>Courier New</vt:lpstr>
      <vt:lpstr>Wingdings</vt:lpstr>
      <vt:lpstr>Office テーマ</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佐野 佑希子</dc:creator>
  <cp:lastModifiedBy>ウィズブック保育園 武蔵小山 主任</cp:lastModifiedBy>
  <cp:revision>67</cp:revision>
  <dcterms:created xsi:type="dcterms:W3CDTF">2024-09-04T07:44:27Z</dcterms:created>
  <dcterms:modified xsi:type="dcterms:W3CDTF">2026-06-16T07:31:15Z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0x010100BFA96E0DDAE00D4BBE72ED94770C4940</vt:lpwstr>
  </property>
</Properties>
</file>