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1297" r:id="rId5"/>
    <p:sldId id="1298"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7" y="37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ウィズブック保育園 武蔵小山 主任" userId="a0c92959-0d84-4e2d-94be-8b8ba7c90912" providerId="ADAL" clId="{A6AA7A77-736E-4120-AD06-28607E3BC86D}"/>
    <pc:docChg chg="undo custSel addSld delSld modSld">
      <pc:chgData name="ウィズブック保育園 武蔵小山 主任" userId="a0c92959-0d84-4e2d-94be-8b8ba7c90912" providerId="ADAL" clId="{A6AA7A77-736E-4120-AD06-28607E3BC86D}" dt="2026-06-18T05:31:42.284" v="6594" actId="6549"/>
      <pc:docMkLst>
        <pc:docMk/>
      </pc:docMkLst>
      <pc:sldChg chg="addSp delSp modSp mod">
        <pc:chgData name="ウィズブック保育園 武蔵小山 主任" userId="a0c92959-0d84-4e2d-94be-8b8ba7c90912" providerId="ADAL" clId="{A6AA7A77-736E-4120-AD06-28607E3BC86D}" dt="2026-06-18T05:31:42.284" v="6594" actId="6549"/>
        <pc:sldMkLst>
          <pc:docMk/>
          <pc:sldMk cId="2489931408" sldId="1297"/>
        </pc:sldMkLst>
        <pc:spChg chg="mod">
          <ac:chgData name="ウィズブック保育園 武蔵小山 主任" userId="a0c92959-0d84-4e2d-94be-8b8ba7c90912" providerId="ADAL" clId="{A6AA7A77-736E-4120-AD06-28607E3BC86D}" dt="2026-06-17T01:00:16.928" v="2450" actId="1076"/>
          <ac:spMkLst>
            <pc:docMk/>
            <pc:sldMk cId="2489931408" sldId="1297"/>
            <ac:spMk id="2" creationId="{9CC444DD-B326-B493-B46C-ABDCD3BEA2A8}"/>
          </ac:spMkLst>
        </pc:spChg>
        <pc:spChg chg="mod">
          <ac:chgData name="ウィズブック保育園 武蔵小山 主任" userId="a0c92959-0d84-4e2d-94be-8b8ba7c90912" providerId="ADAL" clId="{A6AA7A77-736E-4120-AD06-28607E3BC86D}" dt="2026-06-18T01:15:16.473" v="4423" actId="20577"/>
          <ac:spMkLst>
            <pc:docMk/>
            <pc:sldMk cId="2489931408" sldId="1297"/>
            <ac:spMk id="4" creationId="{CEF0DEA0-D192-E672-8332-4D3867E7DDB3}"/>
          </ac:spMkLst>
        </pc:spChg>
        <pc:spChg chg="mod">
          <ac:chgData name="ウィズブック保育園 武蔵小山 主任" userId="a0c92959-0d84-4e2d-94be-8b8ba7c90912" providerId="ADAL" clId="{A6AA7A77-736E-4120-AD06-28607E3BC86D}" dt="2026-06-18T05:31:42.284" v="6594" actId="6549"/>
          <ac:spMkLst>
            <pc:docMk/>
            <pc:sldMk cId="2489931408" sldId="1297"/>
            <ac:spMk id="5" creationId="{6074B5F1-17D3-7552-3D23-56E0022CA08B}"/>
          </ac:spMkLst>
        </pc:spChg>
        <pc:spChg chg="mod">
          <ac:chgData name="ウィズブック保育園 武蔵小山 主任" userId="a0c92959-0d84-4e2d-94be-8b8ba7c90912" providerId="ADAL" clId="{A6AA7A77-736E-4120-AD06-28607E3BC86D}" dt="2026-06-18T01:20:29.736" v="5059" actId="1076"/>
          <ac:spMkLst>
            <pc:docMk/>
            <pc:sldMk cId="2489931408" sldId="1297"/>
            <ac:spMk id="6" creationId="{F4DBB83B-3B21-EBBB-7F23-3AA326523054}"/>
          </ac:spMkLst>
        </pc:spChg>
        <pc:spChg chg="mod">
          <ac:chgData name="ウィズブック保育園 武蔵小山 主任" userId="a0c92959-0d84-4e2d-94be-8b8ba7c90912" providerId="ADAL" clId="{A6AA7A77-736E-4120-AD06-28607E3BC86D}" dt="2026-06-18T01:20:28.388" v="5058" actId="1076"/>
          <ac:spMkLst>
            <pc:docMk/>
            <pc:sldMk cId="2489931408" sldId="1297"/>
            <ac:spMk id="7" creationId="{B2DFD86A-B148-2C70-61E7-56CAC2917664}"/>
          </ac:spMkLst>
        </pc:spChg>
        <pc:spChg chg="mod">
          <ac:chgData name="ウィズブック保育園 武蔵小山 主任" userId="a0c92959-0d84-4e2d-94be-8b8ba7c90912" providerId="ADAL" clId="{A6AA7A77-736E-4120-AD06-28607E3BC86D}" dt="2026-06-17T07:29:31.538" v="4421" actId="1076"/>
          <ac:spMkLst>
            <pc:docMk/>
            <pc:sldMk cId="2489931408" sldId="1297"/>
            <ac:spMk id="10" creationId="{509F039A-EEEB-0484-43FD-1894EB862D9D}"/>
          </ac:spMkLst>
        </pc:spChg>
        <pc:spChg chg="mod">
          <ac:chgData name="ウィズブック保育園 武蔵小山 主任" userId="a0c92959-0d84-4e2d-94be-8b8ba7c90912" providerId="ADAL" clId="{A6AA7A77-736E-4120-AD06-28607E3BC86D}" dt="2026-06-18T01:21:40.410" v="5353" actId="1076"/>
          <ac:spMkLst>
            <pc:docMk/>
            <pc:sldMk cId="2489931408" sldId="1297"/>
            <ac:spMk id="11" creationId="{58AA850D-E9FF-ABEA-D196-C0F02CC0ADFE}"/>
          </ac:spMkLst>
        </pc:spChg>
        <pc:graphicFrameChg chg="mod modGraphic">
          <ac:chgData name="ウィズブック保育園 武蔵小山 主任" userId="a0c92959-0d84-4e2d-94be-8b8ba7c90912" providerId="ADAL" clId="{A6AA7A77-736E-4120-AD06-28607E3BC86D}" dt="2026-06-18T01:21:42.630" v="5356" actId="20577"/>
          <ac:graphicFrameMkLst>
            <pc:docMk/>
            <pc:sldMk cId="2489931408" sldId="1297"/>
            <ac:graphicFrameMk id="3" creationId="{3C4F6CFC-FF33-3F91-2C47-BC9DC2DEDCBF}"/>
          </ac:graphicFrameMkLst>
        </pc:graphicFrameChg>
        <pc:picChg chg="add mod">
          <ac:chgData name="ウィズブック保育園 武蔵小山 主任" userId="a0c92959-0d84-4e2d-94be-8b8ba7c90912" providerId="ADAL" clId="{A6AA7A77-736E-4120-AD06-28607E3BC86D}" dt="2026-06-18T05:06:32.366" v="6545" actId="1076"/>
          <ac:picMkLst>
            <pc:docMk/>
            <pc:sldMk cId="2489931408" sldId="1297"/>
            <ac:picMk id="9" creationId="{54D2981F-E343-1B22-BD4F-E483FEF8A431}"/>
          </ac:picMkLst>
        </pc:picChg>
        <pc:picChg chg="del">
          <ac:chgData name="ウィズブック保育園 武蔵小山 主任" userId="a0c92959-0d84-4e2d-94be-8b8ba7c90912" providerId="ADAL" clId="{A6AA7A77-736E-4120-AD06-28607E3BC86D}" dt="2026-06-17T00:51:45.999" v="1788" actId="478"/>
          <ac:picMkLst>
            <pc:docMk/>
            <pc:sldMk cId="2489931408" sldId="1297"/>
            <ac:picMk id="9" creationId="{5F707924-55BE-DD01-B7CC-945DBB96DB3C}"/>
          </ac:picMkLst>
        </pc:picChg>
        <pc:picChg chg="add mod">
          <ac:chgData name="ウィズブック保育園 武蔵小山 主任" userId="a0c92959-0d84-4e2d-94be-8b8ba7c90912" providerId="ADAL" clId="{A6AA7A77-736E-4120-AD06-28607E3BC86D}" dt="2026-06-18T05:06:33.806" v="6546" actId="1076"/>
          <ac:picMkLst>
            <pc:docMk/>
            <pc:sldMk cId="2489931408" sldId="1297"/>
            <ac:picMk id="13" creationId="{2FE952FD-7895-8D72-CF47-F5E0349C4EFE}"/>
          </ac:picMkLst>
        </pc:picChg>
        <pc:picChg chg="del">
          <ac:chgData name="ウィズブック保育園 武蔵小山 主任" userId="a0c92959-0d84-4e2d-94be-8b8ba7c90912" providerId="ADAL" clId="{A6AA7A77-736E-4120-AD06-28607E3BC86D}" dt="2026-06-17T00:51:46.606" v="1789" actId="478"/>
          <ac:picMkLst>
            <pc:docMk/>
            <pc:sldMk cId="2489931408" sldId="1297"/>
            <ac:picMk id="13" creationId="{A36AF27C-C0A0-C74E-663F-F8ED2C838AD4}"/>
          </ac:picMkLst>
        </pc:picChg>
        <pc:picChg chg="del">
          <ac:chgData name="ウィズブック保育園 武蔵小山 主任" userId="a0c92959-0d84-4e2d-94be-8b8ba7c90912" providerId="ADAL" clId="{A6AA7A77-736E-4120-AD06-28607E3BC86D}" dt="2026-06-17T00:51:47.033" v="1790" actId="478"/>
          <ac:picMkLst>
            <pc:docMk/>
            <pc:sldMk cId="2489931408" sldId="1297"/>
            <ac:picMk id="15" creationId="{29D50565-F2D7-4CA5-A80F-A197B7D9C7C9}"/>
          </ac:picMkLst>
        </pc:picChg>
        <pc:picChg chg="add mod">
          <ac:chgData name="ウィズブック保育園 武蔵小山 主任" userId="a0c92959-0d84-4e2d-94be-8b8ba7c90912" providerId="ADAL" clId="{A6AA7A77-736E-4120-AD06-28607E3BC86D}" dt="2026-06-18T05:06:29.606" v="6543" actId="1076"/>
          <ac:picMkLst>
            <pc:docMk/>
            <pc:sldMk cId="2489931408" sldId="1297"/>
            <ac:picMk id="15" creationId="{78C2E3D0-00C7-30D4-89EB-1A73A8262A81}"/>
          </ac:picMkLst>
        </pc:picChg>
      </pc:sldChg>
      <pc:sldChg chg="addSp delSp modSp add mod">
        <pc:chgData name="ウィズブック保育園 武蔵小山 主任" userId="a0c92959-0d84-4e2d-94be-8b8ba7c90912" providerId="ADAL" clId="{A6AA7A77-736E-4120-AD06-28607E3BC86D}" dt="2026-06-18T05:09:10.141" v="6576" actId="1076"/>
        <pc:sldMkLst>
          <pc:docMk/>
          <pc:sldMk cId="79636769" sldId="1298"/>
        </pc:sldMkLst>
        <pc:spChg chg="mod">
          <ac:chgData name="ウィズブック保育園 武蔵小山 主任" userId="a0c92959-0d84-4e2d-94be-8b8ba7c90912" providerId="ADAL" clId="{A6AA7A77-736E-4120-AD06-28607E3BC86D}" dt="2026-06-18T01:23:07.090" v="5547" actId="20577"/>
          <ac:spMkLst>
            <pc:docMk/>
            <pc:sldMk cId="79636769" sldId="1298"/>
            <ac:spMk id="6" creationId="{DA1BBAA0-DBA5-723E-C1CB-410D158BA2F0}"/>
          </ac:spMkLst>
        </pc:spChg>
        <pc:spChg chg="mod">
          <ac:chgData name="ウィズブック保育園 武蔵小山 主任" userId="a0c92959-0d84-4e2d-94be-8b8ba7c90912" providerId="ADAL" clId="{A6AA7A77-736E-4120-AD06-28607E3BC86D}" dt="2026-06-18T01:24:23.703" v="6015" actId="20577"/>
          <ac:spMkLst>
            <pc:docMk/>
            <pc:sldMk cId="79636769" sldId="1298"/>
            <ac:spMk id="7" creationId="{79EAC81B-8F15-1E03-4B46-11E862B4E331}"/>
          </ac:spMkLst>
        </pc:spChg>
        <pc:spChg chg="mod">
          <ac:chgData name="ウィズブック保育園 武蔵小山 主任" userId="a0c92959-0d84-4e2d-94be-8b8ba7c90912" providerId="ADAL" clId="{A6AA7A77-736E-4120-AD06-28607E3BC86D}" dt="2026-06-18T01:22:11.494" v="5394" actId="20577"/>
          <ac:spMkLst>
            <pc:docMk/>
            <pc:sldMk cId="79636769" sldId="1298"/>
            <ac:spMk id="10" creationId="{F0FEB043-5B13-845B-94FA-ABEC4E1B09F6}"/>
          </ac:spMkLst>
        </pc:spChg>
        <pc:spChg chg="mod">
          <ac:chgData name="ウィズブック保育園 武蔵小山 主任" userId="a0c92959-0d84-4e2d-94be-8b8ba7c90912" providerId="ADAL" clId="{A6AA7A77-736E-4120-AD06-28607E3BC86D}" dt="2026-06-18T01:26:02.074" v="6501" actId="1076"/>
          <ac:spMkLst>
            <pc:docMk/>
            <pc:sldMk cId="79636769" sldId="1298"/>
            <ac:spMk id="11" creationId="{EFE0A3DC-3EE8-2FDE-FF22-B0D6C83F5828}"/>
          </ac:spMkLst>
        </pc:spChg>
        <pc:graphicFrameChg chg="add del modGraphic">
          <ac:chgData name="ウィズブック保育園 武蔵小山 主任" userId="a0c92959-0d84-4e2d-94be-8b8ba7c90912" providerId="ADAL" clId="{A6AA7A77-736E-4120-AD06-28607E3BC86D}" dt="2026-06-18T01:22:33.843" v="5437" actId="20577"/>
          <ac:graphicFrameMkLst>
            <pc:docMk/>
            <pc:sldMk cId="79636769" sldId="1298"/>
            <ac:graphicFrameMk id="3" creationId="{1A3A50A8-4FAB-51F2-384B-B7B2B8E9A07B}"/>
          </ac:graphicFrameMkLst>
        </pc:graphicFrameChg>
        <pc:picChg chg="add mod">
          <ac:chgData name="ウィズブック保育園 武蔵小山 主任" userId="a0c92959-0d84-4e2d-94be-8b8ba7c90912" providerId="ADAL" clId="{A6AA7A77-736E-4120-AD06-28607E3BC86D}" dt="2026-06-18T05:09:06.254" v="6573" actId="1076"/>
          <ac:picMkLst>
            <pc:docMk/>
            <pc:sldMk cId="79636769" sldId="1298"/>
            <ac:picMk id="9" creationId="{E037B595-C1B5-BA21-9849-3F7B780A63EF}"/>
          </ac:picMkLst>
        </pc:picChg>
        <pc:picChg chg="add mod">
          <ac:chgData name="ウィズブック保育園 武蔵小山 主任" userId="a0c92959-0d84-4e2d-94be-8b8ba7c90912" providerId="ADAL" clId="{A6AA7A77-736E-4120-AD06-28607E3BC86D}" dt="2026-06-18T05:09:10.141" v="6576" actId="1076"/>
          <ac:picMkLst>
            <pc:docMk/>
            <pc:sldMk cId="79636769" sldId="1298"/>
            <ac:picMk id="13" creationId="{8E329DCD-A29E-BC1F-1055-68CDD2BA90CE}"/>
          </ac:picMkLst>
        </pc:picChg>
        <pc:picChg chg="add mod">
          <ac:chgData name="ウィズブック保育園 武蔵小山 主任" userId="a0c92959-0d84-4e2d-94be-8b8ba7c90912" providerId="ADAL" clId="{A6AA7A77-736E-4120-AD06-28607E3BC86D}" dt="2026-06-18T05:09:07.735" v="6574" actId="14100"/>
          <ac:picMkLst>
            <pc:docMk/>
            <pc:sldMk cId="79636769" sldId="1298"/>
            <ac:picMk id="15" creationId="{E2BD012E-A9B1-9C28-E9D9-8E74D13E04FB}"/>
          </ac:picMkLst>
        </pc:picChg>
      </pc:sldChg>
      <pc:sldChg chg="modSp add del mod">
        <pc:chgData name="ウィズブック保育園 武蔵小山 主任" userId="a0c92959-0d84-4e2d-94be-8b8ba7c90912" providerId="ADAL" clId="{A6AA7A77-736E-4120-AD06-28607E3BC86D}" dt="2026-06-17T07:28:28.971" v="4235" actId="2696"/>
        <pc:sldMkLst>
          <pc:docMk/>
          <pc:sldMk cId="890458085" sldId="1298"/>
        </pc:sldMkLst>
        <pc:spChg chg="mod">
          <ac:chgData name="ウィズブック保育園 武蔵小山 主任" userId="a0c92959-0d84-4e2d-94be-8b8ba7c90912" providerId="ADAL" clId="{A6AA7A77-736E-4120-AD06-28607E3BC86D}" dt="2026-06-17T07:19:23.625" v="2674" actId="20577"/>
          <ac:spMkLst>
            <pc:docMk/>
            <pc:sldMk cId="890458085" sldId="1298"/>
            <ac:spMk id="2" creationId="{E952023D-77A4-F56F-1A16-008B59A1F40F}"/>
          </ac:spMkLst>
        </pc:spChg>
        <pc:spChg chg="mod">
          <ac:chgData name="ウィズブック保育園 武蔵小山 主任" userId="a0c92959-0d84-4e2d-94be-8b8ba7c90912" providerId="ADAL" clId="{A6AA7A77-736E-4120-AD06-28607E3BC86D}" dt="2026-06-17T01:08:09.074" v="2462" actId="20577"/>
          <ac:spMkLst>
            <pc:docMk/>
            <pc:sldMk cId="890458085" sldId="1298"/>
            <ac:spMk id="5" creationId="{18B2DDC9-84A0-D5D6-B4C1-36EFB3C2EC7D}"/>
          </ac:spMkLst>
        </pc:spChg>
        <pc:spChg chg="mod">
          <ac:chgData name="ウィズブック保育園 武蔵小山 主任" userId="a0c92959-0d84-4e2d-94be-8b8ba7c90912" providerId="ADAL" clId="{A6AA7A77-736E-4120-AD06-28607E3BC86D}" dt="2026-06-17T01:08:46.428" v="2529" actId="20577"/>
          <ac:spMkLst>
            <pc:docMk/>
            <pc:sldMk cId="890458085" sldId="1298"/>
            <ac:spMk id="6" creationId="{57EEACBF-62FE-97A0-869A-BCDD9CBC157E}"/>
          </ac:spMkLst>
        </pc:spChg>
        <pc:spChg chg="mod">
          <ac:chgData name="ウィズブック保育園 武蔵小山 主任" userId="a0c92959-0d84-4e2d-94be-8b8ba7c90912" providerId="ADAL" clId="{A6AA7A77-736E-4120-AD06-28607E3BC86D}" dt="2026-06-17T07:22:12.194" v="3461" actId="1076"/>
          <ac:spMkLst>
            <pc:docMk/>
            <pc:sldMk cId="890458085" sldId="1298"/>
            <ac:spMk id="7" creationId="{FBE102B2-5A60-A6D8-9322-FC9636BFCAF4}"/>
          </ac:spMkLst>
        </pc:spChg>
        <pc:spChg chg="mod">
          <ac:chgData name="ウィズブック保育園 武蔵小山 主任" userId="a0c92959-0d84-4e2d-94be-8b8ba7c90912" providerId="ADAL" clId="{A6AA7A77-736E-4120-AD06-28607E3BC86D}" dt="2026-06-17T01:11:44.388" v="2598" actId="20577"/>
          <ac:spMkLst>
            <pc:docMk/>
            <pc:sldMk cId="890458085" sldId="1298"/>
            <ac:spMk id="10" creationId="{248FE76A-CC83-C317-573E-13C1AC913A33}"/>
          </ac:spMkLst>
        </pc:spChg>
        <pc:spChg chg="mod">
          <ac:chgData name="ウィズブック保育園 武蔵小山 主任" userId="a0c92959-0d84-4e2d-94be-8b8ba7c90912" providerId="ADAL" clId="{A6AA7A77-736E-4120-AD06-28607E3BC86D}" dt="2026-06-17T07:26:26.947" v="4234" actId="1076"/>
          <ac:spMkLst>
            <pc:docMk/>
            <pc:sldMk cId="890458085" sldId="1298"/>
            <ac:spMk id="11" creationId="{1DED0027-D00D-6A42-C762-6FC92DDC25BC}"/>
          </ac:spMkLst>
        </pc:spChg>
        <pc:graphicFrameChg chg="modGraphic">
          <ac:chgData name="ウィズブック保育園 武蔵小山 主任" userId="a0c92959-0d84-4e2d-94be-8b8ba7c90912" providerId="ADAL" clId="{A6AA7A77-736E-4120-AD06-28607E3BC86D}" dt="2026-06-17T01:12:01.213" v="2651" actId="20577"/>
          <ac:graphicFrameMkLst>
            <pc:docMk/>
            <pc:sldMk cId="890458085" sldId="1298"/>
            <ac:graphicFrameMk id="3" creationId="{2C105862-1535-2220-AF08-8B9588EBA89B}"/>
          </ac:graphicFrameMkLst>
        </pc:graphicFrameChg>
      </pc:sldChg>
      <pc:sldChg chg="del">
        <pc:chgData name="ウィズブック保育園 武蔵小山 主任" userId="a0c92959-0d84-4e2d-94be-8b8ba7c90912" providerId="ADAL" clId="{A6AA7A77-736E-4120-AD06-28607E3BC86D}" dt="2026-06-17T00:22:03.737" v="405" actId="2696"/>
        <pc:sldMkLst>
          <pc:docMk/>
          <pc:sldMk cId="1029328835" sldId="1298"/>
        </pc:sldMkLst>
      </pc:sldChg>
      <pc:sldChg chg="modSp add del mod">
        <pc:chgData name="ウィズブック保育園 武蔵小山 主任" userId="a0c92959-0d84-4e2d-94be-8b8ba7c90912" providerId="ADAL" clId="{A6AA7A77-736E-4120-AD06-28607E3BC86D}" dt="2026-06-17T00:51:51.905" v="1791" actId="47"/>
        <pc:sldMkLst>
          <pc:docMk/>
          <pc:sldMk cId="1698972441" sldId="1298"/>
        </pc:sldMkLst>
        <pc:spChg chg="mod">
          <ac:chgData name="ウィズブック保育園 武蔵小山 主任" userId="a0c92959-0d84-4e2d-94be-8b8ba7c90912" providerId="ADAL" clId="{A6AA7A77-736E-4120-AD06-28607E3BC86D}" dt="2026-06-17T00:47:13.310" v="848" actId="20577"/>
          <ac:spMkLst>
            <pc:docMk/>
            <pc:sldMk cId="1698972441" sldId="1298"/>
            <ac:spMk id="5" creationId="{13184841-BE04-A125-508F-6C4C2B09AE95}"/>
          </ac:spMkLst>
        </pc:spChg>
      </pc:sldChg>
      <pc:sldChg chg="modSp add del mod">
        <pc:chgData name="ウィズブック保育園 武蔵小山 主任" userId="a0c92959-0d84-4e2d-94be-8b8ba7c90912" providerId="ADAL" clId="{A6AA7A77-736E-4120-AD06-28607E3BC86D}" dt="2026-06-17T00:51:53.118" v="1792" actId="47"/>
        <pc:sldMkLst>
          <pc:docMk/>
          <pc:sldMk cId="764873762" sldId="1299"/>
        </pc:sldMkLst>
        <pc:spChg chg="mod">
          <ac:chgData name="ウィズブック保育園 武蔵小山 主任" userId="a0c92959-0d84-4e2d-94be-8b8ba7c90912" providerId="ADAL" clId="{A6AA7A77-736E-4120-AD06-28607E3BC86D}" dt="2026-06-17T00:47:24.629" v="857" actId="20577"/>
          <ac:spMkLst>
            <pc:docMk/>
            <pc:sldMk cId="764873762" sldId="1299"/>
            <ac:spMk id="5" creationId="{7042DC86-5D05-8027-D714-F2D93F4ADF7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CD6E9-A958-4D64-8A76-0697A8E42E2B}" type="datetimeFigureOut">
              <a:rPr kumimoji="1" lang="ja-JP" altLang="en-US" smtClean="0"/>
              <a:t>2026/6/18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2DF0FF-0DB1-4708-B5F4-0513C76025F5}" type="slidenum">
              <a:rPr kumimoji="1" lang="ja-JP" altLang="en-US" smtClean="0"/>
              <a:t>‹#›</a:t>
            </a:fld>
            <a:endParaRPr kumimoji="1" lang="ja-JP" altLang="en-US"/>
          </a:p>
        </p:txBody>
      </p:sp>
    </p:spTree>
    <p:extLst>
      <p:ext uri="{BB962C8B-B14F-4D97-AF65-F5344CB8AC3E}">
        <p14:creationId xmlns:p14="http://schemas.microsoft.com/office/powerpoint/2010/main" val="277263843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54BBB-D85E-A476-62AE-51D728921C7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6B4A9DE-963F-C8D2-F925-D1DDB772D90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40CF1B3-F136-D254-5DE1-786A05EA3BC6}"/>
              </a:ext>
            </a:extLst>
          </p:cNvPr>
          <p:cNvSpPr>
            <a:spLocks noGrp="1"/>
          </p:cNvSpPr>
          <p:nvPr>
            <p:ph type="body" idx="1"/>
          </p:nvPr>
        </p:nvSpPr>
        <p:spPr/>
        <p:txBody>
          <a:bodyPr/>
          <a:lstStyle/>
          <a:p>
            <a:r>
              <a:rPr kumimoji="1" lang="ja-JP" altLang="en-US"/>
              <a:t>活動内容①</a:t>
            </a:r>
            <a:endParaRPr kumimoji="1" lang="en-US" altLang="ja-JP"/>
          </a:p>
          <a:p>
            <a:r>
              <a:rPr kumimoji="1" lang="ja-JP" altLang="en-US"/>
              <a:t>活動内容②</a:t>
            </a:r>
            <a:endParaRPr kumimoji="1" lang="en-US" altLang="ja-JP"/>
          </a:p>
          <a:p>
            <a:r>
              <a:rPr kumimoji="1" lang="ja-JP" altLang="en-US"/>
              <a:t>活動内容③</a:t>
            </a:r>
            <a:endParaRPr kumimoji="1" lang="en-US" altLang="ja-JP"/>
          </a:p>
          <a:p>
            <a:r>
              <a:rPr kumimoji="1" lang="ja-JP" altLang="en-US"/>
              <a:t>活動内容④</a:t>
            </a:r>
          </a:p>
        </p:txBody>
      </p:sp>
      <p:sp>
        <p:nvSpPr>
          <p:cNvPr id="4" name="スライド番号プレースホルダー 3">
            <a:extLst>
              <a:ext uri="{FF2B5EF4-FFF2-40B4-BE49-F238E27FC236}">
                <a16:creationId xmlns:a16="http://schemas.microsoft.com/office/drawing/2014/main" id="{BCA45E45-ABFD-8306-04A7-5B647C7BB742}"/>
              </a:ext>
            </a:extLst>
          </p:cNvPr>
          <p:cNvSpPr>
            <a:spLocks noGrp="1"/>
          </p:cNvSpPr>
          <p:nvPr>
            <p:ph type="sldNum" sz="quarter" idx="5"/>
          </p:nvPr>
        </p:nvSpPr>
        <p:spPr/>
        <p:txBody>
          <a:bodyPr/>
          <a:lstStyle/>
          <a:p>
            <a:fld id="{CB2DF0FF-0DB1-4708-B5F4-0513C76025F5}" type="slidenum">
              <a:rPr kumimoji="1" lang="ja-JP" altLang="en-US" smtClean="0"/>
              <a:t>1</a:t>
            </a:fld>
            <a:endParaRPr kumimoji="1" lang="ja-JP" altLang="en-US"/>
          </a:p>
        </p:txBody>
      </p:sp>
    </p:spTree>
    <p:extLst>
      <p:ext uri="{BB962C8B-B14F-4D97-AF65-F5344CB8AC3E}">
        <p14:creationId xmlns:p14="http://schemas.microsoft.com/office/powerpoint/2010/main" val="246426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5A3BE-DAFC-6E88-409D-8EA4B5A7B3F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FD87534-57CA-92BF-EA97-913FD9C240F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BC8138A-4865-21B0-4CE3-680A95D09588}"/>
              </a:ext>
            </a:extLst>
          </p:cNvPr>
          <p:cNvSpPr>
            <a:spLocks noGrp="1"/>
          </p:cNvSpPr>
          <p:nvPr>
            <p:ph type="body" idx="1"/>
          </p:nvPr>
        </p:nvSpPr>
        <p:spPr/>
        <p:txBody>
          <a:bodyPr/>
          <a:lstStyle/>
          <a:p>
            <a:r>
              <a:rPr kumimoji="1" lang="ja-JP" altLang="en-US"/>
              <a:t>活動内容①</a:t>
            </a:r>
            <a:endParaRPr kumimoji="1" lang="en-US" altLang="ja-JP"/>
          </a:p>
          <a:p>
            <a:r>
              <a:rPr kumimoji="1" lang="ja-JP" altLang="en-US"/>
              <a:t>活動内容②</a:t>
            </a:r>
            <a:endParaRPr kumimoji="1" lang="en-US" altLang="ja-JP"/>
          </a:p>
          <a:p>
            <a:r>
              <a:rPr kumimoji="1" lang="ja-JP" altLang="en-US"/>
              <a:t>活動内容③</a:t>
            </a:r>
            <a:endParaRPr kumimoji="1" lang="en-US" altLang="ja-JP"/>
          </a:p>
          <a:p>
            <a:r>
              <a:rPr kumimoji="1" lang="ja-JP" altLang="en-US"/>
              <a:t>活動内容④</a:t>
            </a:r>
          </a:p>
        </p:txBody>
      </p:sp>
      <p:sp>
        <p:nvSpPr>
          <p:cNvPr id="4" name="スライド番号プレースホルダー 3">
            <a:extLst>
              <a:ext uri="{FF2B5EF4-FFF2-40B4-BE49-F238E27FC236}">
                <a16:creationId xmlns:a16="http://schemas.microsoft.com/office/drawing/2014/main" id="{22455B4A-136C-1055-51D6-BF4F15F02FE8}"/>
              </a:ext>
            </a:extLst>
          </p:cNvPr>
          <p:cNvSpPr>
            <a:spLocks noGrp="1"/>
          </p:cNvSpPr>
          <p:nvPr>
            <p:ph type="sldNum" sz="quarter" idx="5"/>
          </p:nvPr>
        </p:nvSpPr>
        <p:spPr/>
        <p:txBody>
          <a:bodyPr/>
          <a:lstStyle/>
          <a:p>
            <a:fld id="{CB2DF0FF-0DB1-4708-B5F4-0513C76025F5}" type="slidenum">
              <a:rPr kumimoji="1" lang="ja-JP" altLang="en-US" smtClean="0"/>
              <a:t>2</a:t>
            </a:fld>
            <a:endParaRPr kumimoji="1" lang="ja-JP" altLang="en-US"/>
          </a:p>
        </p:txBody>
      </p:sp>
    </p:spTree>
    <p:extLst>
      <p:ext uri="{BB962C8B-B14F-4D97-AF65-F5344CB8AC3E}">
        <p14:creationId xmlns:p14="http://schemas.microsoft.com/office/powerpoint/2010/main" val="2170645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FA15BD93-4F0B-4419-A177-9DC9433A41E3}" type="datetimeFigureOut">
              <a:rPr kumimoji="1" lang="ja-JP" altLang="en-US" smtClean="0"/>
              <a:t>2026/6/18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358481-E840-43DC-8F1C-F22076966377}" type="slidenum">
              <a:rPr kumimoji="1" lang="ja-JP" altLang="en-US" smtClean="0"/>
              <a:t>‹#›</a:t>
            </a:fld>
            <a:endParaRPr kumimoji="1" lang="ja-JP" altLang="en-US"/>
          </a:p>
        </p:txBody>
      </p:sp>
    </p:spTree>
    <p:extLst>
      <p:ext uri="{BB962C8B-B14F-4D97-AF65-F5344CB8AC3E}">
        <p14:creationId xmlns:p14="http://schemas.microsoft.com/office/powerpoint/2010/main" val="3701202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A15BD93-4F0B-4419-A177-9DC9433A41E3}" type="datetimeFigureOut">
              <a:rPr kumimoji="1" lang="ja-JP" altLang="en-US" smtClean="0"/>
              <a:t>2026/6/18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358481-E840-43DC-8F1C-F22076966377}" type="slidenum">
              <a:rPr kumimoji="1" lang="ja-JP" altLang="en-US" smtClean="0"/>
              <a:t>‹#›</a:t>
            </a:fld>
            <a:endParaRPr kumimoji="1" lang="ja-JP" altLang="en-US"/>
          </a:p>
        </p:txBody>
      </p:sp>
    </p:spTree>
    <p:extLst>
      <p:ext uri="{BB962C8B-B14F-4D97-AF65-F5344CB8AC3E}">
        <p14:creationId xmlns:p14="http://schemas.microsoft.com/office/powerpoint/2010/main" val="465679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A15BD93-4F0B-4419-A177-9DC9433A41E3}" type="datetimeFigureOut">
              <a:rPr kumimoji="1" lang="ja-JP" altLang="en-US" smtClean="0"/>
              <a:t>2026/6/18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358481-E840-43DC-8F1C-F22076966377}" type="slidenum">
              <a:rPr kumimoji="1" lang="ja-JP" altLang="en-US" smtClean="0"/>
              <a:t>‹#›</a:t>
            </a:fld>
            <a:endParaRPr kumimoji="1" lang="ja-JP" altLang="en-US"/>
          </a:p>
        </p:txBody>
      </p:sp>
    </p:spTree>
    <p:extLst>
      <p:ext uri="{BB962C8B-B14F-4D97-AF65-F5344CB8AC3E}">
        <p14:creationId xmlns:p14="http://schemas.microsoft.com/office/powerpoint/2010/main" val="3060933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A15BD93-4F0B-4419-A177-9DC9433A41E3}" type="datetimeFigureOut">
              <a:rPr kumimoji="1" lang="ja-JP" altLang="en-US" smtClean="0"/>
              <a:t>2026/6/18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358481-E840-43DC-8F1C-F22076966377}" type="slidenum">
              <a:rPr kumimoji="1" lang="ja-JP" altLang="en-US" smtClean="0"/>
              <a:t>‹#›</a:t>
            </a:fld>
            <a:endParaRPr kumimoji="1" lang="ja-JP" altLang="en-US"/>
          </a:p>
        </p:txBody>
      </p:sp>
    </p:spTree>
    <p:extLst>
      <p:ext uri="{BB962C8B-B14F-4D97-AF65-F5344CB8AC3E}">
        <p14:creationId xmlns:p14="http://schemas.microsoft.com/office/powerpoint/2010/main" val="2115744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A15BD93-4F0B-4419-A177-9DC9433A41E3}" type="datetimeFigureOut">
              <a:rPr kumimoji="1" lang="ja-JP" altLang="en-US" smtClean="0"/>
              <a:t>2026/6/18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358481-E840-43DC-8F1C-F22076966377}" type="slidenum">
              <a:rPr kumimoji="1" lang="ja-JP" altLang="en-US" smtClean="0"/>
              <a:t>‹#›</a:t>
            </a:fld>
            <a:endParaRPr kumimoji="1" lang="ja-JP" altLang="en-US"/>
          </a:p>
        </p:txBody>
      </p:sp>
    </p:spTree>
    <p:extLst>
      <p:ext uri="{BB962C8B-B14F-4D97-AF65-F5344CB8AC3E}">
        <p14:creationId xmlns:p14="http://schemas.microsoft.com/office/powerpoint/2010/main" val="2752244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FA15BD93-4F0B-4419-A177-9DC9433A41E3}" type="datetimeFigureOut">
              <a:rPr kumimoji="1" lang="ja-JP" altLang="en-US" smtClean="0"/>
              <a:t>2026/6/18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0358481-E840-43DC-8F1C-F22076966377}" type="slidenum">
              <a:rPr kumimoji="1" lang="ja-JP" altLang="en-US" smtClean="0"/>
              <a:t>‹#›</a:t>
            </a:fld>
            <a:endParaRPr kumimoji="1" lang="ja-JP" altLang="en-US"/>
          </a:p>
        </p:txBody>
      </p:sp>
    </p:spTree>
    <p:extLst>
      <p:ext uri="{BB962C8B-B14F-4D97-AF65-F5344CB8AC3E}">
        <p14:creationId xmlns:p14="http://schemas.microsoft.com/office/powerpoint/2010/main" val="3955307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FA15BD93-4F0B-4419-A177-9DC9433A41E3}" type="datetimeFigureOut">
              <a:rPr kumimoji="1" lang="ja-JP" altLang="en-US" smtClean="0"/>
              <a:t>2026/6/18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0358481-E840-43DC-8F1C-F22076966377}" type="slidenum">
              <a:rPr kumimoji="1" lang="ja-JP" altLang="en-US" smtClean="0"/>
              <a:t>‹#›</a:t>
            </a:fld>
            <a:endParaRPr kumimoji="1" lang="ja-JP" altLang="en-US"/>
          </a:p>
        </p:txBody>
      </p:sp>
    </p:spTree>
    <p:extLst>
      <p:ext uri="{BB962C8B-B14F-4D97-AF65-F5344CB8AC3E}">
        <p14:creationId xmlns:p14="http://schemas.microsoft.com/office/powerpoint/2010/main" val="827398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FA15BD93-4F0B-4419-A177-9DC9433A41E3}" type="datetimeFigureOut">
              <a:rPr kumimoji="1" lang="ja-JP" altLang="en-US" smtClean="0"/>
              <a:t>2026/6/18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0358481-E840-43DC-8F1C-F22076966377}" type="slidenum">
              <a:rPr kumimoji="1" lang="ja-JP" altLang="en-US" smtClean="0"/>
              <a:t>‹#›</a:t>
            </a:fld>
            <a:endParaRPr kumimoji="1" lang="ja-JP" altLang="en-US"/>
          </a:p>
        </p:txBody>
      </p:sp>
    </p:spTree>
    <p:extLst>
      <p:ext uri="{BB962C8B-B14F-4D97-AF65-F5344CB8AC3E}">
        <p14:creationId xmlns:p14="http://schemas.microsoft.com/office/powerpoint/2010/main" val="2114077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5BD93-4F0B-4419-A177-9DC9433A41E3}" type="datetimeFigureOut">
              <a:rPr kumimoji="1" lang="ja-JP" altLang="en-US" smtClean="0"/>
              <a:t>2026/6/18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0358481-E840-43DC-8F1C-F22076966377}" type="slidenum">
              <a:rPr kumimoji="1" lang="ja-JP" altLang="en-US" smtClean="0"/>
              <a:t>‹#›</a:t>
            </a:fld>
            <a:endParaRPr kumimoji="1" lang="ja-JP" altLang="en-US"/>
          </a:p>
        </p:txBody>
      </p:sp>
    </p:spTree>
    <p:extLst>
      <p:ext uri="{BB962C8B-B14F-4D97-AF65-F5344CB8AC3E}">
        <p14:creationId xmlns:p14="http://schemas.microsoft.com/office/powerpoint/2010/main" val="477839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A15BD93-4F0B-4419-A177-9DC9433A41E3}" type="datetimeFigureOut">
              <a:rPr kumimoji="1" lang="ja-JP" altLang="en-US" smtClean="0"/>
              <a:t>2026/6/18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0358481-E840-43DC-8F1C-F22076966377}" type="slidenum">
              <a:rPr kumimoji="1" lang="ja-JP" altLang="en-US" smtClean="0"/>
              <a:t>‹#›</a:t>
            </a:fld>
            <a:endParaRPr kumimoji="1" lang="ja-JP" altLang="en-US"/>
          </a:p>
        </p:txBody>
      </p:sp>
    </p:spTree>
    <p:extLst>
      <p:ext uri="{BB962C8B-B14F-4D97-AF65-F5344CB8AC3E}">
        <p14:creationId xmlns:p14="http://schemas.microsoft.com/office/powerpoint/2010/main" val="3128573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A15BD93-4F0B-4419-A177-9DC9433A41E3}" type="datetimeFigureOut">
              <a:rPr kumimoji="1" lang="ja-JP" altLang="en-US" smtClean="0"/>
              <a:t>2026/6/18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0358481-E840-43DC-8F1C-F22076966377}" type="slidenum">
              <a:rPr kumimoji="1" lang="ja-JP" altLang="en-US" smtClean="0"/>
              <a:t>‹#›</a:t>
            </a:fld>
            <a:endParaRPr kumimoji="1" lang="ja-JP" altLang="en-US"/>
          </a:p>
        </p:txBody>
      </p:sp>
    </p:spTree>
    <p:extLst>
      <p:ext uri="{BB962C8B-B14F-4D97-AF65-F5344CB8AC3E}">
        <p14:creationId xmlns:p14="http://schemas.microsoft.com/office/powerpoint/2010/main" val="782066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A15BD93-4F0B-4419-A177-9DC9433A41E3}" type="datetimeFigureOut">
              <a:rPr kumimoji="1" lang="ja-JP" altLang="en-US" smtClean="0"/>
              <a:t>2026/6/18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0358481-E840-43DC-8F1C-F22076966377}" type="slidenum">
              <a:rPr kumimoji="1" lang="ja-JP" altLang="en-US" smtClean="0"/>
              <a:t>‹#›</a:t>
            </a:fld>
            <a:endParaRPr kumimoji="1" lang="ja-JP" altLang="en-US"/>
          </a:p>
        </p:txBody>
      </p:sp>
      <p:sp>
        <p:nvSpPr>
          <p:cNvPr id="7" name="正方形/長方形 6">
            <a:extLst>
              <a:ext uri="{FF2B5EF4-FFF2-40B4-BE49-F238E27FC236}">
                <a16:creationId xmlns:a16="http://schemas.microsoft.com/office/drawing/2014/main" id="{CEEF8BE9-FD0D-7C35-AE05-0EFE842DB4C1}"/>
              </a:ext>
            </a:extLst>
          </p:cNvPr>
          <p:cNvSpPr/>
          <p:nvPr userDrawn="1"/>
        </p:nvSpPr>
        <p:spPr>
          <a:xfrm>
            <a:off x="0" y="0"/>
            <a:ext cx="251520" cy="68580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aseline="0">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1680695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F9FE7-D1C7-98FB-C54D-D3AA62E157E8}"/>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6074B5F1-17D3-7552-3D23-56E0022CA08B}"/>
              </a:ext>
            </a:extLst>
          </p:cNvPr>
          <p:cNvSpPr txBox="1"/>
          <p:nvPr/>
        </p:nvSpPr>
        <p:spPr>
          <a:xfrm>
            <a:off x="383125" y="221236"/>
            <a:ext cx="4086102" cy="738664"/>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kumimoji="1" lang="ja-JP" altLang="en-US" b="1" dirty="0"/>
              <a:t>テーマ：異文化交流</a:t>
            </a:r>
            <a:r>
              <a:rPr kumimoji="1" lang="ja-JP" altLang="en-US" sz="1200" b="1" dirty="0"/>
              <a:t>　　</a:t>
            </a:r>
            <a:r>
              <a:rPr kumimoji="1" lang="en-US" altLang="ja-JP" sz="1400" b="1"/>
              <a:t>2025.711.2</a:t>
            </a:r>
            <a:endParaRPr kumimoji="1" lang="en-US" altLang="ja-JP" sz="1400" b="1" dirty="0"/>
          </a:p>
          <a:p>
            <a:pPr marL="285750" indent="-285750">
              <a:buFont typeface="Wingdings" panose="05000000000000000000" pitchFamily="2" charset="2"/>
              <a:buChar char="Ø"/>
            </a:pPr>
            <a:r>
              <a:rPr kumimoji="1" lang="ja-JP" altLang="en-US" sz="1200" b="1" dirty="0"/>
              <a:t>テーマ設定の理由：異なる文化や生活の違いに触れながら、興味や気づきを広げる。</a:t>
            </a:r>
            <a:endParaRPr kumimoji="1" lang="en-US" altLang="ja-JP" sz="1000" dirty="0"/>
          </a:p>
        </p:txBody>
      </p:sp>
      <p:sp>
        <p:nvSpPr>
          <p:cNvPr id="6" name="テキスト ボックス 5">
            <a:extLst>
              <a:ext uri="{FF2B5EF4-FFF2-40B4-BE49-F238E27FC236}">
                <a16:creationId xmlns:a16="http://schemas.microsoft.com/office/drawing/2014/main" id="{F4DBB83B-3B21-EBBB-7F23-3AA326523054}"/>
              </a:ext>
            </a:extLst>
          </p:cNvPr>
          <p:cNvSpPr txBox="1"/>
          <p:nvPr/>
        </p:nvSpPr>
        <p:spPr>
          <a:xfrm>
            <a:off x="308054" y="2681853"/>
            <a:ext cx="3879273" cy="800219"/>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kumimoji="1" lang="ja-JP" altLang="en-US" b="1" dirty="0">
                <a:ea typeface="游ゴシック"/>
              </a:rPr>
              <a:t>環境をデザインする</a:t>
            </a:r>
            <a:endParaRPr kumimoji="1" lang="en-US" altLang="ja-JP" sz="1400" dirty="0">
              <a:ea typeface="游ゴシック"/>
            </a:endParaRPr>
          </a:p>
          <a:p>
            <a:pPr marL="742950" lvl="1" indent="-285750">
              <a:buFont typeface="Courier New" panose="05000000000000000000" pitchFamily="2" charset="2"/>
              <a:buChar char="o"/>
            </a:pPr>
            <a:r>
              <a:rPr kumimoji="1" lang="ja-JP" altLang="en-US" sz="1400" dirty="0">
                <a:ea typeface="游ゴシック"/>
              </a:rPr>
              <a:t>外国人講師（オンライン）、</a:t>
            </a:r>
            <a:r>
              <a:rPr kumimoji="1" lang="en-US" altLang="ja-JP" sz="1400" dirty="0">
                <a:ea typeface="游ゴシック"/>
              </a:rPr>
              <a:t>PC</a:t>
            </a:r>
            <a:r>
              <a:rPr kumimoji="1" lang="ja-JP" altLang="en-US" sz="1400" dirty="0">
                <a:ea typeface="游ゴシック"/>
              </a:rPr>
              <a:t>、カメラ、スピーカー、プロジェクター</a:t>
            </a:r>
            <a:endParaRPr lang="ja-JP" altLang="en-US" sz="1400" dirty="0">
              <a:ea typeface="游ゴシック"/>
            </a:endParaRPr>
          </a:p>
        </p:txBody>
      </p:sp>
      <p:sp>
        <p:nvSpPr>
          <p:cNvPr id="7" name="テキスト ボックス 6">
            <a:extLst>
              <a:ext uri="{FF2B5EF4-FFF2-40B4-BE49-F238E27FC236}">
                <a16:creationId xmlns:a16="http://schemas.microsoft.com/office/drawing/2014/main" id="{B2DFD86A-B148-2C70-61E7-56CAC2917664}"/>
              </a:ext>
            </a:extLst>
          </p:cNvPr>
          <p:cNvSpPr txBox="1"/>
          <p:nvPr/>
        </p:nvSpPr>
        <p:spPr>
          <a:xfrm>
            <a:off x="308054" y="4315359"/>
            <a:ext cx="4272121" cy="2321405"/>
          </a:xfrm>
          <a:prstGeom prst="rect">
            <a:avLst/>
          </a:prstGeom>
          <a:noFill/>
        </p:spPr>
        <p:txBody>
          <a:bodyPr wrap="square" lIns="91440" tIns="45720" rIns="91440" bIns="45720" rtlCol="0" anchor="t">
            <a:spAutoFit/>
          </a:bodyPr>
          <a:lstStyle/>
          <a:p>
            <a:pPr marL="285750" indent="-285750">
              <a:lnSpc>
                <a:spcPts val="2200"/>
              </a:lnSpc>
              <a:buFont typeface="Wingdings" panose="05000000000000000000" pitchFamily="2" charset="2"/>
              <a:buChar char="Ø"/>
            </a:pPr>
            <a:r>
              <a:rPr kumimoji="1" lang="ja-JP" altLang="en-US" b="1" dirty="0"/>
              <a:t>探求活動の実践</a:t>
            </a:r>
            <a:endParaRPr kumimoji="1" lang="en-US" altLang="ja-JP" b="1" dirty="0"/>
          </a:p>
          <a:p>
            <a:pPr marL="742950" lvl="1" indent="-285750">
              <a:lnSpc>
                <a:spcPts val="2200"/>
              </a:lnSpc>
              <a:buFont typeface="Wingdings" panose="05000000000000000000" pitchFamily="2" charset="2"/>
              <a:buChar char="Ø"/>
            </a:pPr>
            <a:r>
              <a:rPr kumimoji="1" lang="ja-JP" altLang="en-US" sz="1100" dirty="0">
                <a:ea typeface="游ゴシック"/>
              </a:rPr>
              <a:t>活動内容：</a:t>
            </a:r>
            <a:r>
              <a:rPr kumimoji="1" lang="en-US" altLang="ja-JP" sz="1100" dirty="0">
                <a:ea typeface="游ゴシック"/>
              </a:rPr>
              <a:t>7</a:t>
            </a:r>
            <a:r>
              <a:rPr kumimoji="1" lang="ja-JP" altLang="en-US" sz="1100" dirty="0">
                <a:ea typeface="游ゴシック"/>
              </a:rPr>
              <a:t>月ダンス、</a:t>
            </a:r>
            <a:r>
              <a:rPr kumimoji="1" lang="en-US" altLang="ja-JP" sz="1100" dirty="0">
                <a:ea typeface="游ゴシック"/>
              </a:rPr>
              <a:t>11</a:t>
            </a:r>
            <a:r>
              <a:rPr kumimoji="1" lang="ja-JP" altLang="en-US" sz="1100" dirty="0">
                <a:ea typeface="游ゴシック"/>
              </a:rPr>
              <a:t>月遊び、</a:t>
            </a:r>
            <a:r>
              <a:rPr kumimoji="1" lang="en-US" altLang="ja-JP" sz="1100" dirty="0">
                <a:ea typeface="游ゴシック"/>
              </a:rPr>
              <a:t>2</a:t>
            </a:r>
            <a:r>
              <a:rPr kumimoji="1" lang="ja-JP" altLang="en-US" sz="1100" dirty="0">
                <a:ea typeface="游ゴシック"/>
              </a:rPr>
              <a:t>月動物</a:t>
            </a:r>
            <a:endParaRPr kumimoji="1" lang="en-US" altLang="ja-JP" sz="1100" dirty="0">
              <a:ea typeface="游ゴシック"/>
            </a:endParaRPr>
          </a:p>
          <a:p>
            <a:pPr marL="742950" lvl="1" indent="-285750">
              <a:lnSpc>
                <a:spcPts val="2200"/>
              </a:lnSpc>
              <a:buFont typeface="Wingdings" panose="05000000000000000000" pitchFamily="2" charset="2"/>
              <a:buChar char="Ø"/>
            </a:pPr>
            <a:r>
              <a:rPr kumimoji="1" lang="ja-JP" altLang="en-US" sz="1100" dirty="0"/>
              <a:t>子どもたちの様子：オンラインでの交流を通して挨拶を交わしたり、文化の違いについて学んだ。普段目にする機会の少ない異文化に興味をもち、「知ってる！」「楽しそう！」と積極的に発言したり、身体を動かしたりと参加していた。</a:t>
            </a:r>
            <a:br>
              <a:rPr kumimoji="1" lang="en-US" altLang="ja-JP" sz="1200" dirty="0"/>
            </a:br>
            <a:endParaRPr kumimoji="1" lang="ja-JP" altLang="en-US" sz="1200" dirty="0"/>
          </a:p>
        </p:txBody>
      </p:sp>
      <p:sp>
        <p:nvSpPr>
          <p:cNvPr id="10" name="四角形: 角を丸くする 9">
            <a:extLst>
              <a:ext uri="{FF2B5EF4-FFF2-40B4-BE49-F238E27FC236}">
                <a16:creationId xmlns:a16="http://schemas.microsoft.com/office/drawing/2014/main" id="{509F039A-EEEB-0484-43FD-1894EB862D9D}"/>
              </a:ext>
            </a:extLst>
          </p:cNvPr>
          <p:cNvSpPr/>
          <p:nvPr/>
        </p:nvSpPr>
        <p:spPr>
          <a:xfrm>
            <a:off x="421974" y="1205652"/>
            <a:ext cx="4008403" cy="587535"/>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ja-JP" altLang="en-US" sz="1400" b="1" dirty="0">
                <a:ea typeface="游ゴシック"/>
              </a:rPr>
              <a:t>活動①　 英語特別レッスン</a:t>
            </a:r>
            <a:r>
              <a:rPr kumimoji="1" lang="en-US" altLang="ja-JP" sz="1400" b="1" dirty="0">
                <a:ea typeface="游ゴシック"/>
              </a:rPr>
              <a:t>(4</a:t>
            </a:r>
            <a:r>
              <a:rPr kumimoji="1" lang="ja-JP" altLang="en-US" sz="1400" b="1" dirty="0">
                <a:ea typeface="游ゴシック"/>
              </a:rPr>
              <a:t>歳児、</a:t>
            </a:r>
            <a:r>
              <a:rPr kumimoji="1" lang="en-US" altLang="ja-JP" sz="1400" b="1" dirty="0">
                <a:ea typeface="游ゴシック"/>
              </a:rPr>
              <a:t>10</a:t>
            </a:r>
            <a:r>
              <a:rPr kumimoji="1" lang="ja-JP" altLang="en-US" sz="1400" b="1" dirty="0">
                <a:ea typeface="游ゴシック"/>
              </a:rPr>
              <a:t>名）</a:t>
            </a:r>
          </a:p>
        </p:txBody>
      </p:sp>
      <p:sp>
        <p:nvSpPr>
          <p:cNvPr id="11" name="テキスト ボックス 10">
            <a:extLst>
              <a:ext uri="{FF2B5EF4-FFF2-40B4-BE49-F238E27FC236}">
                <a16:creationId xmlns:a16="http://schemas.microsoft.com/office/drawing/2014/main" id="{58AA850D-E9FF-ABEA-D196-C0F02CC0ADFE}"/>
              </a:ext>
            </a:extLst>
          </p:cNvPr>
          <p:cNvSpPr txBox="1"/>
          <p:nvPr/>
        </p:nvSpPr>
        <p:spPr>
          <a:xfrm>
            <a:off x="4597442" y="5365913"/>
            <a:ext cx="4238504" cy="923330"/>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b="1" dirty="0"/>
              <a:t>振り返りをふまえた気づき</a:t>
            </a:r>
            <a:endParaRPr kumimoji="1" lang="en-US" altLang="ja-JP" b="1" dirty="0"/>
          </a:p>
          <a:p>
            <a:r>
              <a:rPr kumimoji="1" lang="ja-JP" altLang="en-US" sz="1200" dirty="0"/>
              <a:t>　ダンス、遊び、動物の特別レッスンに参加し、子どもたちは外国の挨拶や衣類、背景に映るものなど身近な部分から興味を示していた。</a:t>
            </a:r>
            <a:endParaRPr kumimoji="1" lang="en-US" altLang="ja-JP" sz="1200" dirty="0"/>
          </a:p>
        </p:txBody>
      </p:sp>
      <p:sp>
        <p:nvSpPr>
          <p:cNvPr id="2" name="テキスト ボックス 1">
            <a:extLst>
              <a:ext uri="{FF2B5EF4-FFF2-40B4-BE49-F238E27FC236}">
                <a16:creationId xmlns:a16="http://schemas.microsoft.com/office/drawing/2014/main" id="{9CC444DD-B326-B493-B46C-ABDCD3BEA2A8}"/>
              </a:ext>
            </a:extLst>
          </p:cNvPr>
          <p:cNvSpPr txBox="1"/>
          <p:nvPr/>
        </p:nvSpPr>
        <p:spPr>
          <a:xfrm>
            <a:off x="4712325" y="2039889"/>
            <a:ext cx="4238504" cy="369332"/>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kumimoji="1" lang="ja-JP" altLang="en-US" b="1" dirty="0">
                <a:ea typeface="游ゴシック"/>
              </a:rPr>
              <a:t>活動中の写真</a:t>
            </a:r>
            <a:endParaRPr lang="ja-JP" altLang="en-US" sz="1400" dirty="0">
              <a:ea typeface="游ゴシック"/>
            </a:endParaRPr>
          </a:p>
        </p:txBody>
      </p:sp>
      <p:graphicFrame>
        <p:nvGraphicFramePr>
          <p:cNvPr id="3" name="表 2">
            <a:extLst>
              <a:ext uri="{FF2B5EF4-FFF2-40B4-BE49-F238E27FC236}">
                <a16:creationId xmlns:a16="http://schemas.microsoft.com/office/drawing/2014/main" id="{3C4F6CFC-FF33-3F91-2C47-BC9DC2DEDCBF}"/>
              </a:ext>
            </a:extLst>
          </p:cNvPr>
          <p:cNvGraphicFramePr>
            <a:graphicFrameLocks noGrp="1"/>
          </p:cNvGraphicFramePr>
          <p:nvPr>
            <p:extLst>
              <p:ext uri="{D42A27DB-BD31-4B8C-83A1-F6EECF244321}">
                <p14:modId xmlns:p14="http://schemas.microsoft.com/office/powerpoint/2010/main" val="4141751199"/>
              </p:ext>
            </p:extLst>
          </p:nvPr>
        </p:nvGraphicFramePr>
        <p:xfrm>
          <a:off x="4748348" y="669351"/>
          <a:ext cx="4344525" cy="1158240"/>
        </p:xfrm>
        <a:graphic>
          <a:graphicData uri="http://schemas.openxmlformats.org/drawingml/2006/table">
            <a:tbl>
              <a:tblPr firstRow="1" bandRow="1">
                <a:tableStyleId>{21E4AEA4-8DFA-4A89-87EB-49C32662AFE0}</a:tableStyleId>
              </a:tblPr>
              <a:tblGrid>
                <a:gridCol w="420626">
                  <a:extLst>
                    <a:ext uri="{9D8B030D-6E8A-4147-A177-3AD203B41FA5}">
                      <a16:colId xmlns:a16="http://schemas.microsoft.com/office/drawing/2014/main" val="2025406783"/>
                    </a:ext>
                  </a:extLst>
                </a:gridCol>
                <a:gridCol w="1713607">
                  <a:extLst>
                    <a:ext uri="{9D8B030D-6E8A-4147-A177-3AD203B41FA5}">
                      <a16:colId xmlns:a16="http://schemas.microsoft.com/office/drawing/2014/main" val="3223586046"/>
                    </a:ext>
                  </a:extLst>
                </a:gridCol>
                <a:gridCol w="717754">
                  <a:extLst>
                    <a:ext uri="{9D8B030D-6E8A-4147-A177-3AD203B41FA5}">
                      <a16:colId xmlns:a16="http://schemas.microsoft.com/office/drawing/2014/main" val="3197742207"/>
                    </a:ext>
                  </a:extLst>
                </a:gridCol>
                <a:gridCol w="1492538">
                  <a:extLst>
                    <a:ext uri="{9D8B030D-6E8A-4147-A177-3AD203B41FA5}">
                      <a16:colId xmlns:a16="http://schemas.microsoft.com/office/drawing/2014/main" val="1616795348"/>
                    </a:ext>
                  </a:extLst>
                </a:gridCol>
              </a:tblGrid>
              <a:tr h="175309">
                <a:tc gridSpan="2">
                  <a:txBody>
                    <a:bodyPr/>
                    <a:lstStyle/>
                    <a:p>
                      <a:r>
                        <a:rPr kumimoji="1" lang="ja-JP" altLang="en-US" sz="1400" dirty="0"/>
                        <a:t>活動内容</a:t>
                      </a:r>
                    </a:p>
                  </a:txBody>
                  <a:tcPr anchor="ctr"/>
                </a:tc>
                <a:tc hMerge="1">
                  <a:txBody>
                    <a:bodyPr/>
                    <a:lstStyle/>
                    <a:p>
                      <a:endParaRPr kumimoji="1" lang="ja-JP" altLang="en-US"/>
                    </a:p>
                  </a:txBody>
                  <a:tcPr/>
                </a:tc>
                <a:tc>
                  <a:txBody>
                    <a:bodyPr/>
                    <a:lstStyle/>
                    <a:p>
                      <a:r>
                        <a:rPr kumimoji="1" lang="ja-JP" altLang="en-US" sz="1000" dirty="0"/>
                        <a:t>時間／回</a:t>
                      </a:r>
                    </a:p>
                  </a:txBody>
                  <a:tcPr/>
                </a:tc>
                <a:tc>
                  <a:txBody>
                    <a:bodyPr/>
                    <a:lstStyle/>
                    <a:p>
                      <a:r>
                        <a:rPr kumimoji="1" lang="ja-JP" altLang="en-US" sz="1000" dirty="0"/>
                        <a:t>人数／回</a:t>
                      </a:r>
                    </a:p>
                  </a:txBody>
                  <a:tcPr/>
                </a:tc>
                <a:extLst>
                  <a:ext uri="{0D108BD9-81ED-4DB2-BD59-A6C34878D82A}">
                    <a16:rowId xmlns:a16="http://schemas.microsoft.com/office/drawing/2014/main" val="701823913"/>
                  </a:ext>
                </a:extLst>
              </a:tr>
              <a:tr h="142195">
                <a:tc>
                  <a:txBody>
                    <a:bodyPr/>
                    <a:lstStyle/>
                    <a:p>
                      <a:r>
                        <a:rPr kumimoji="1" lang="ja-JP" altLang="en-US" sz="1100" b="0" dirty="0"/>
                        <a:t>①</a:t>
                      </a:r>
                      <a:endParaRPr kumimoji="1" lang="en-US" altLang="ja-JP" sz="11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ea typeface="游ゴシック"/>
                        </a:rPr>
                        <a:t>英語特別レッスン</a:t>
                      </a:r>
                      <a:endParaRPr kumimoji="1" lang="en-US" altLang="ja-JP" sz="1100" b="0" dirty="0">
                        <a:ea typeface="游ゴシック"/>
                      </a:endParaRPr>
                    </a:p>
                  </a:txBody>
                  <a:tcPr/>
                </a:tc>
                <a:tc>
                  <a:txBody>
                    <a:bodyPr/>
                    <a:lstStyle/>
                    <a:p>
                      <a:r>
                        <a:rPr kumimoji="1" lang="en-US" altLang="ja-JP" sz="1200" dirty="0"/>
                        <a:t>30</a:t>
                      </a:r>
                      <a:r>
                        <a:rPr kumimoji="1" lang="ja-JP" altLang="en-US" sz="1200" dirty="0"/>
                        <a:t>分</a:t>
                      </a:r>
                      <a:r>
                        <a:rPr kumimoji="1" lang="en-US" altLang="ja-JP" sz="1200" dirty="0"/>
                        <a:t>/</a:t>
                      </a:r>
                      <a:r>
                        <a:rPr kumimoji="1" lang="ja-JP" altLang="en-US" sz="1200" dirty="0"/>
                        <a:t>各回</a:t>
                      </a:r>
                      <a:endParaRPr kumimoji="1" lang="en-US" altLang="ja-JP" sz="1200" dirty="0"/>
                    </a:p>
                    <a:p>
                      <a:endParaRPr kumimoji="1" lang="en-US" altLang="ja-JP" sz="1200" dirty="0"/>
                    </a:p>
                    <a:p>
                      <a:endParaRPr kumimoji="1" lang="ja-JP" altLang="en-US" sz="1400" dirty="0"/>
                    </a:p>
                  </a:txBody>
                  <a:tcPr/>
                </a:tc>
                <a:tc>
                  <a:txBody>
                    <a:bodyPr/>
                    <a:lstStyle/>
                    <a:p>
                      <a:r>
                        <a:rPr kumimoji="1" lang="en-US" altLang="ja-JP" sz="1400" dirty="0"/>
                        <a:t>10</a:t>
                      </a:r>
                      <a:r>
                        <a:rPr kumimoji="1" lang="ja-JP" altLang="en-US" sz="1400" dirty="0"/>
                        <a:t>名</a:t>
                      </a:r>
                      <a:endParaRPr kumimoji="1" lang="en-US" altLang="ja-JP" sz="1400" dirty="0"/>
                    </a:p>
                  </a:txBody>
                  <a:tcPr/>
                </a:tc>
                <a:extLst>
                  <a:ext uri="{0D108BD9-81ED-4DB2-BD59-A6C34878D82A}">
                    <a16:rowId xmlns:a16="http://schemas.microsoft.com/office/drawing/2014/main" val="524758611"/>
                  </a:ext>
                </a:extLst>
              </a:tr>
            </a:tbl>
          </a:graphicData>
        </a:graphic>
      </p:graphicFrame>
      <p:sp>
        <p:nvSpPr>
          <p:cNvPr id="4" name="テキスト ボックス 3">
            <a:extLst>
              <a:ext uri="{FF2B5EF4-FFF2-40B4-BE49-F238E27FC236}">
                <a16:creationId xmlns:a16="http://schemas.microsoft.com/office/drawing/2014/main" id="{CEF0DEA0-D192-E672-8332-4D3867E7DDB3}"/>
              </a:ext>
            </a:extLst>
          </p:cNvPr>
          <p:cNvSpPr txBox="1"/>
          <p:nvPr/>
        </p:nvSpPr>
        <p:spPr>
          <a:xfrm>
            <a:off x="4572000" y="280230"/>
            <a:ext cx="4520873" cy="369332"/>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b="1" dirty="0"/>
              <a:t>活動スケジュール（</a:t>
            </a:r>
            <a:r>
              <a:rPr kumimoji="1" lang="en-US" altLang="ja-JP" b="1" dirty="0"/>
              <a:t>4</a:t>
            </a:r>
            <a:r>
              <a:rPr kumimoji="1" lang="ja-JP" altLang="en-US" b="1" dirty="0"/>
              <a:t>歳児クラス）</a:t>
            </a:r>
            <a:endParaRPr kumimoji="1" lang="en-US" altLang="ja-JP" b="1" dirty="0"/>
          </a:p>
        </p:txBody>
      </p:sp>
      <p:pic>
        <p:nvPicPr>
          <p:cNvPr id="9" name="図 8">
            <a:extLst>
              <a:ext uri="{FF2B5EF4-FFF2-40B4-BE49-F238E27FC236}">
                <a16:creationId xmlns:a16="http://schemas.microsoft.com/office/drawing/2014/main" id="{54D2981F-E343-1B22-BD4F-E483FEF8A4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6675" y="2494297"/>
            <a:ext cx="1639293" cy="1229470"/>
          </a:xfrm>
          <a:prstGeom prst="rect">
            <a:avLst/>
          </a:prstGeom>
        </p:spPr>
      </p:pic>
      <p:pic>
        <p:nvPicPr>
          <p:cNvPr id="13" name="図 12">
            <a:extLst>
              <a:ext uri="{FF2B5EF4-FFF2-40B4-BE49-F238E27FC236}">
                <a16:creationId xmlns:a16="http://schemas.microsoft.com/office/drawing/2014/main" id="{2FE952FD-7895-8D72-CF47-F5E0349C4E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3798" y="3854468"/>
            <a:ext cx="1035557" cy="1380743"/>
          </a:xfrm>
          <a:prstGeom prst="rect">
            <a:avLst/>
          </a:prstGeom>
        </p:spPr>
      </p:pic>
      <p:pic>
        <p:nvPicPr>
          <p:cNvPr id="15" name="図 14">
            <a:extLst>
              <a:ext uri="{FF2B5EF4-FFF2-40B4-BE49-F238E27FC236}">
                <a16:creationId xmlns:a16="http://schemas.microsoft.com/office/drawing/2014/main" id="{78C2E3D0-00C7-30D4-89EB-1A73A8262A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0361" y="2494297"/>
            <a:ext cx="1639293" cy="1229469"/>
          </a:xfrm>
          <a:prstGeom prst="rect">
            <a:avLst/>
          </a:prstGeom>
        </p:spPr>
      </p:pic>
    </p:spTree>
    <p:extLst>
      <p:ext uri="{BB962C8B-B14F-4D97-AF65-F5344CB8AC3E}">
        <p14:creationId xmlns:p14="http://schemas.microsoft.com/office/powerpoint/2010/main" val="2489931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9B653-ED57-422C-A6C1-63CDFA98B8B3}"/>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E659D25-4016-0FA3-5378-0984257DFD44}"/>
              </a:ext>
            </a:extLst>
          </p:cNvPr>
          <p:cNvSpPr txBox="1"/>
          <p:nvPr/>
        </p:nvSpPr>
        <p:spPr>
          <a:xfrm>
            <a:off x="383125" y="221236"/>
            <a:ext cx="4086102" cy="738664"/>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kumimoji="1" lang="ja-JP" altLang="en-US" b="1" dirty="0"/>
              <a:t>テーマ：異文化交流</a:t>
            </a:r>
            <a:r>
              <a:rPr kumimoji="1" lang="ja-JP" altLang="en-US" sz="1200" b="1" dirty="0"/>
              <a:t>　　</a:t>
            </a:r>
            <a:r>
              <a:rPr kumimoji="1" lang="en-US" altLang="ja-JP" sz="1400" b="1" dirty="0"/>
              <a:t>2025..</a:t>
            </a:r>
          </a:p>
          <a:p>
            <a:pPr marL="285750" indent="-285750">
              <a:buFont typeface="Wingdings" panose="05000000000000000000" pitchFamily="2" charset="2"/>
              <a:buChar char="Ø"/>
            </a:pPr>
            <a:r>
              <a:rPr kumimoji="1" lang="ja-JP" altLang="en-US" sz="1200" b="1" dirty="0"/>
              <a:t>テーマ設定の理由：異なる文化や生活の違いに触れながら、興味や気づきを広げる。</a:t>
            </a:r>
            <a:endParaRPr kumimoji="1" lang="en-US" altLang="ja-JP" sz="1000" dirty="0"/>
          </a:p>
        </p:txBody>
      </p:sp>
      <p:sp>
        <p:nvSpPr>
          <p:cNvPr id="6" name="テキスト ボックス 5">
            <a:extLst>
              <a:ext uri="{FF2B5EF4-FFF2-40B4-BE49-F238E27FC236}">
                <a16:creationId xmlns:a16="http://schemas.microsoft.com/office/drawing/2014/main" id="{DA1BBAA0-DBA5-723E-C1CB-410D158BA2F0}"/>
              </a:ext>
            </a:extLst>
          </p:cNvPr>
          <p:cNvSpPr txBox="1"/>
          <p:nvPr/>
        </p:nvSpPr>
        <p:spPr>
          <a:xfrm>
            <a:off x="486538" y="2409221"/>
            <a:ext cx="3879273" cy="800219"/>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kumimoji="1" lang="ja-JP" altLang="en-US" b="1" dirty="0">
                <a:ea typeface="游ゴシック"/>
              </a:rPr>
              <a:t>環境をデザインする</a:t>
            </a:r>
            <a:endParaRPr kumimoji="1" lang="en-US" altLang="ja-JP" sz="1400" dirty="0">
              <a:ea typeface="游ゴシック"/>
            </a:endParaRPr>
          </a:p>
          <a:p>
            <a:pPr marL="742950" lvl="1" indent="-285750">
              <a:buFont typeface="Courier New" panose="05000000000000000000" pitchFamily="2" charset="2"/>
              <a:buChar char="o"/>
            </a:pPr>
            <a:r>
              <a:rPr lang="ja-JP" altLang="en-US" sz="1400" dirty="0">
                <a:ea typeface="游ゴシック"/>
              </a:rPr>
              <a:t>カタミノ、</a:t>
            </a:r>
            <a:r>
              <a:rPr lang="en-US" altLang="ja-JP" sz="1400" dirty="0">
                <a:ea typeface="游ゴシック"/>
              </a:rPr>
              <a:t>Animal upon Animal</a:t>
            </a:r>
            <a:r>
              <a:rPr lang="ja-JP" altLang="en-US" sz="1400" dirty="0">
                <a:ea typeface="游ゴシック"/>
              </a:rPr>
              <a:t>、スティッキー</a:t>
            </a:r>
          </a:p>
        </p:txBody>
      </p:sp>
      <p:sp>
        <p:nvSpPr>
          <p:cNvPr id="7" name="テキスト ボックス 6">
            <a:extLst>
              <a:ext uri="{FF2B5EF4-FFF2-40B4-BE49-F238E27FC236}">
                <a16:creationId xmlns:a16="http://schemas.microsoft.com/office/drawing/2014/main" id="{79EAC81B-8F15-1E03-4B46-11E862B4E331}"/>
              </a:ext>
            </a:extLst>
          </p:cNvPr>
          <p:cNvSpPr txBox="1"/>
          <p:nvPr/>
        </p:nvSpPr>
        <p:spPr>
          <a:xfrm>
            <a:off x="308054" y="4315359"/>
            <a:ext cx="4272121" cy="2321405"/>
          </a:xfrm>
          <a:prstGeom prst="rect">
            <a:avLst/>
          </a:prstGeom>
          <a:noFill/>
        </p:spPr>
        <p:txBody>
          <a:bodyPr wrap="square" lIns="91440" tIns="45720" rIns="91440" bIns="45720" rtlCol="0" anchor="t">
            <a:spAutoFit/>
          </a:bodyPr>
          <a:lstStyle/>
          <a:p>
            <a:pPr marL="285750" indent="-285750">
              <a:lnSpc>
                <a:spcPts val="2200"/>
              </a:lnSpc>
              <a:buFont typeface="Wingdings" panose="05000000000000000000" pitchFamily="2" charset="2"/>
              <a:buChar char="Ø"/>
            </a:pPr>
            <a:r>
              <a:rPr kumimoji="1" lang="ja-JP" altLang="en-US" b="1" dirty="0"/>
              <a:t>探求活動の実践</a:t>
            </a:r>
            <a:endParaRPr kumimoji="1" lang="en-US" altLang="ja-JP" b="1" dirty="0"/>
          </a:p>
          <a:p>
            <a:pPr marL="742950" lvl="1" indent="-285750">
              <a:lnSpc>
                <a:spcPts val="2200"/>
              </a:lnSpc>
              <a:buFont typeface="Wingdings" panose="05000000000000000000" pitchFamily="2" charset="2"/>
              <a:buChar char="Ø"/>
            </a:pPr>
            <a:r>
              <a:rPr kumimoji="1" lang="ja-JP" altLang="en-US" sz="1100" dirty="0">
                <a:ea typeface="游ゴシック"/>
              </a:rPr>
              <a:t>活動内容：外国の玩具で遊ぶ</a:t>
            </a:r>
            <a:endParaRPr kumimoji="1" lang="en-US" altLang="ja-JP" sz="1100" dirty="0">
              <a:ea typeface="游ゴシック"/>
            </a:endParaRPr>
          </a:p>
          <a:p>
            <a:pPr marL="742950" lvl="1" indent="-285750">
              <a:lnSpc>
                <a:spcPts val="2200"/>
              </a:lnSpc>
              <a:buFont typeface="Wingdings" panose="05000000000000000000" pitchFamily="2" charset="2"/>
              <a:buChar char="Ø"/>
            </a:pPr>
            <a:r>
              <a:rPr kumimoji="1" lang="ja-JP" altLang="en-US" sz="1100" dirty="0"/>
              <a:t>子どもたちの様子：外国の玩具に興味をもち、形やルールの違いを感じながら繰り返し試したり、工夫したりして遊ぶ姿が見られた。また、友だちと一緒に遊び方を考えたり、順番やルールを意識しながら関わり合い、遊びを広げて楽しむ姿が見られた。</a:t>
            </a:r>
            <a:br>
              <a:rPr kumimoji="1" lang="en-US" altLang="ja-JP" sz="1200" dirty="0"/>
            </a:br>
            <a:endParaRPr kumimoji="1" lang="ja-JP" altLang="en-US" sz="1200" dirty="0"/>
          </a:p>
        </p:txBody>
      </p:sp>
      <p:sp>
        <p:nvSpPr>
          <p:cNvPr id="10" name="四角形: 角を丸くする 9">
            <a:extLst>
              <a:ext uri="{FF2B5EF4-FFF2-40B4-BE49-F238E27FC236}">
                <a16:creationId xmlns:a16="http://schemas.microsoft.com/office/drawing/2014/main" id="{F0FEB043-5B13-845B-94FA-ABEC4E1B09F6}"/>
              </a:ext>
            </a:extLst>
          </p:cNvPr>
          <p:cNvSpPr/>
          <p:nvPr/>
        </p:nvSpPr>
        <p:spPr>
          <a:xfrm>
            <a:off x="421974" y="1205652"/>
            <a:ext cx="4008403" cy="587535"/>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ja-JP" altLang="en-US" sz="1400" b="1" dirty="0">
                <a:ea typeface="游ゴシック"/>
              </a:rPr>
              <a:t>活動②　 外国の玩具</a:t>
            </a:r>
            <a:r>
              <a:rPr kumimoji="1" lang="en-US" altLang="ja-JP" sz="1400" b="1" dirty="0">
                <a:ea typeface="游ゴシック"/>
              </a:rPr>
              <a:t>(4</a:t>
            </a:r>
            <a:r>
              <a:rPr kumimoji="1" lang="ja-JP" altLang="en-US" sz="1400" b="1" dirty="0">
                <a:ea typeface="游ゴシック"/>
              </a:rPr>
              <a:t>歳児、</a:t>
            </a:r>
            <a:r>
              <a:rPr kumimoji="1" lang="en-US" altLang="ja-JP" sz="1400" b="1" dirty="0">
                <a:ea typeface="游ゴシック"/>
              </a:rPr>
              <a:t>10</a:t>
            </a:r>
            <a:r>
              <a:rPr kumimoji="1" lang="ja-JP" altLang="en-US" sz="1400" b="1" dirty="0">
                <a:ea typeface="游ゴシック"/>
              </a:rPr>
              <a:t>名）</a:t>
            </a:r>
          </a:p>
        </p:txBody>
      </p:sp>
      <p:sp>
        <p:nvSpPr>
          <p:cNvPr id="11" name="テキスト ボックス 10">
            <a:extLst>
              <a:ext uri="{FF2B5EF4-FFF2-40B4-BE49-F238E27FC236}">
                <a16:creationId xmlns:a16="http://schemas.microsoft.com/office/drawing/2014/main" id="{EFE0A3DC-3EE8-2FDE-FF22-B0D6C83F5828}"/>
              </a:ext>
            </a:extLst>
          </p:cNvPr>
          <p:cNvSpPr txBox="1"/>
          <p:nvPr/>
        </p:nvSpPr>
        <p:spPr>
          <a:xfrm>
            <a:off x="4597442" y="4982455"/>
            <a:ext cx="4238504" cy="1477328"/>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b="1" dirty="0"/>
              <a:t>振り返りをふまえた気づき</a:t>
            </a:r>
            <a:endParaRPr kumimoji="1" lang="en-US" altLang="ja-JP" b="1" dirty="0"/>
          </a:p>
          <a:p>
            <a:r>
              <a:rPr kumimoji="1" lang="ja-JP" altLang="en-US" sz="1200" dirty="0"/>
              <a:t>　外国の玩具には、日本の遊びと違う形やルール、遊び方があることに気づきその違いを楽しみながら工夫して遊びを広げていた。</a:t>
            </a:r>
            <a:endParaRPr kumimoji="1" lang="en-US" altLang="ja-JP" sz="1200" dirty="0"/>
          </a:p>
          <a:p>
            <a:r>
              <a:rPr kumimoji="1" lang="ja-JP" altLang="en-US" sz="1200" dirty="0"/>
              <a:t>遊び方やルールが分からないときには、友だちと相談したり、試したりしながら自分たちで簡単なルールを作り出して遊びを成立させていた。</a:t>
            </a:r>
            <a:endParaRPr kumimoji="1" lang="en-US" altLang="ja-JP" sz="1200" dirty="0"/>
          </a:p>
        </p:txBody>
      </p:sp>
      <p:sp>
        <p:nvSpPr>
          <p:cNvPr id="2" name="テキスト ボックス 1">
            <a:extLst>
              <a:ext uri="{FF2B5EF4-FFF2-40B4-BE49-F238E27FC236}">
                <a16:creationId xmlns:a16="http://schemas.microsoft.com/office/drawing/2014/main" id="{1C8D1449-61AF-6351-AAE6-D1415B743325}"/>
              </a:ext>
            </a:extLst>
          </p:cNvPr>
          <p:cNvSpPr txBox="1"/>
          <p:nvPr/>
        </p:nvSpPr>
        <p:spPr>
          <a:xfrm>
            <a:off x="4712325" y="2039889"/>
            <a:ext cx="4238504" cy="369332"/>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kumimoji="1" lang="ja-JP" altLang="en-US" b="1" dirty="0">
                <a:ea typeface="游ゴシック"/>
              </a:rPr>
              <a:t>活動中の写真</a:t>
            </a:r>
            <a:endParaRPr lang="ja-JP" altLang="en-US" sz="1400" dirty="0">
              <a:ea typeface="游ゴシック"/>
            </a:endParaRPr>
          </a:p>
        </p:txBody>
      </p:sp>
      <p:graphicFrame>
        <p:nvGraphicFramePr>
          <p:cNvPr id="3" name="表 2">
            <a:extLst>
              <a:ext uri="{FF2B5EF4-FFF2-40B4-BE49-F238E27FC236}">
                <a16:creationId xmlns:a16="http://schemas.microsoft.com/office/drawing/2014/main" id="{1A3A50A8-4FAB-51F2-384B-B7B2B8E9A07B}"/>
              </a:ext>
            </a:extLst>
          </p:cNvPr>
          <p:cNvGraphicFramePr>
            <a:graphicFrameLocks noGrp="1"/>
          </p:cNvGraphicFramePr>
          <p:nvPr>
            <p:extLst>
              <p:ext uri="{D42A27DB-BD31-4B8C-83A1-F6EECF244321}">
                <p14:modId xmlns:p14="http://schemas.microsoft.com/office/powerpoint/2010/main" val="2165817519"/>
              </p:ext>
            </p:extLst>
          </p:nvPr>
        </p:nvGraphicFramePr>
        <p:xfrm>
          <a:off x="4748348" y="669351"/>
          <a:ext cx="4344525" cy="792480"/>
        </p:xfrm>
        <a:graphic>
          <a:graphicData uri="http://schemas.openxmlformats.org/drawingml/2006/table">
            <a:tbl>
              <a:tblPr firstRow="1" bandRow="1">
                <a:tableStyleId>{21E4AEA4-8DFA-4A89-87EB-49C32662AFE0}</a:tableStyleId>
              </a:tblPr>
              <a:tblGrid>
                <a:gridCol w="420626">
                  <a:extLst>
                    <a:ext uri="{9D8B030D-6E8A-4147-A177-3AD203B41FA5}">
                      <a16:colId xmlns:a16="http://schemas.microsoft.com/office/drawing/2014/main" val="2025406783"/>
                    </a:ext>
                  </a:extLst>
                </a:gridCol>
                <a:gridCol w="1713607">
                  <a:extLst>
                    <a:ext uri="{9D8B030D-6E8A-4147-A177-3AD203B41FA5}">
                      <a16:colId xmlns:a16="http://schemas.microsoft.com/office/drawing/2014/main" val="3223586046"/>
                    </a:ext>
                  </a:extLst>
                </a:gridCol>
                <a:gridCol w="717754">
                  <a:extLst>
                    <a:ext uri="{9D8B030D-6E8A-4147-A177-3AD203B41FA5}">
                      <a16:colId xmlns:a16="http://schemas.microsoft.com/office/drawing/2014/main" val="3197742207"/>
                    </a:ext>
                  </a:extLst>
                </a:gridCol>
                <a:gridCol w="1492538">
                  <a:extLst>
                    <a:ext uri="{9D8B030D-6E8A-4147-A177-3AD203B41FA5}">
                      <a16:colId xmlns:a16="http://schemas.microsoft.com/office/drawing/2014/main" val="1616795348"/>
                    </a:ext>
                  </a:extLst>
                </a:gridCol>
              </a:tblGrid>
              <a:tr h="175309">
                <a:tc gridSpan="2">
                  <a:txBody>
                    <a:bodyPr/>
                    <a:lstStyle/>
                    <a:p>
                      <a:r>
                        <a:rPr kumimoji="1" lang="ja-JP" altLang="en-US" sz="1400" dirty="0"/>
                        <a:t>活動内容</a:t>
                      </a:r>
                    </a:p>
                  </a:txBody>
                  <a:tcPr anchor="ctr"/>
                </a:tc>
                <a:tc hMerge="1">
                  <a:txBody>
                    <a:bodyPr/>
                    <a:lstStyle/>
                    <a:p>
                      <a:endParaRPr kumimoji="1" lang="ja-JP" altLang="en-US"/>
                    </a:p>
                  </a:txBody>
                  <a:tcPr/>
                </a:tc>
                <a:tc>
                  <a:txBody>
                    <a:bodyPr/>
                    <a:lstStyle/>
                    <a:p>
                      <a:r>
                        <a:rPr kumimoji="1" lang="ja-JP" altLang="en-US" sz="1000" dirty="0"/>
                        <a:t>時間／回</a:t>
                      </a:r>
                    </a:p>
                  </a:txBody>
                  <a:tcPr/>
                </a:tc>
                <a:tc>
                  <a:txBody>
                    <a:bodyPr/>
                    <a:lstStyle/>
                    <a:p>
                      <a:r>
                        <a:rPr kumimoji="1" lang="ja-JP" altLang="en-US" sz="1000" dirty="0"/>
                        <a:t>人数／回</a:t>
                      </a:r>
                    </a:p>
                  </a:txBody>
                  <a:tcPr/>
                </a:tc>
                <a:extLst>
                  <a:ext uri="{0D108BD9-81ED-4DB2-BD59-A6C34878D82A}">
                    <a16:rowId xmlns:a16="http://schemas.microsoft.com/office/drawing/2014/main" val="701823913"/>
                  </a:ext>
                </a:extLst>
              </a:tr>
              <a:tr h="142195">
                <a:tc>
                  <a:txBody>
                    <a:bodyPr/>
                    <a:lstStyle/>
                    <a:p>
                      <a:r>
                        <a:rPr kumimoji="1" lang="ja-JP" altLang="en-US" sz="1100" b="0" dirty="0"/>
                        <a:t>②</a:t>
                      </a:r>
                      <a:endParaRPr kumimoji="1" lang="en-US" altLang="ja-JP" sz="11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ea typeface="游ゴシック"/>
                        </a:rPr>
                        <a:t>外国の玩具</a:t>
                      </a:r>
                      <a:endParaRPr kumimoji="1" lang="en-US" altLang="ja-JP" sz="1100" b="0" dirty="0">
                        <a:ea typeface="游ゴシック"/>
                      </a:endParaRPr>
                    </a:p>
                  </a:txBody>
                  <a:tcPr/>
                </a:tc>
                <a:tc>
                  <a:txBody>
                    <a:bodyPr/>
                    <a:lstStyle/>
                    <a:p>
                      <a:r>
                        <a:rPr kumimoji="1" lang="en-US" altLang="ja-JP" sz="1200" dirty="0"/>
                        <a:t>30</a:t>
                      </a:r>
                      <a:r>
                        <a:rPr kumimoji="1" lang="ja-JP" altLang="en-US" sz="1200" dirty="0"/>
                        <a:t>分</a:t>
                      </a:r>
                      <a:endParaRPr kumimoji="1" lang="en-US" altLang="ja-JP" sz="1200" dirty="0"/>
                    </a:p>
                    <a:p>
                      <a:endParaRPr kumimoji="1" lang="ja-JP" altLang="en-US" sz="1400" dirty="0"/>
                    </a:p>
                  </a:txBody>
                  <a:tcPr/>
                </a:tc>
                <a:tc>
                  <a:txBody>
                    <a:bodyPr/>
                    <a:lstStyle/>
                    <a:p>
                      <a:r>
                        <a:rPr kumimoji="1" lang="en-US" altLang="ja-JP" sz="1400" dirty="0"/>
                        <a:t>10</a:t>
                      </a:r>
                      <a:r>
                        <a:rPr kumimoji="1" lang="ja-JP" altLang="en-US" sz="1400" dirty="0"/>
                        <a:t>名</a:t>
                      </a:r>
                      <a:endParaRPr kumimoji="1" lang="en-US" altLang="ja-JP" sz="1400" dirty="0"/>
                    </a:p>
                  </a:txBody>
                  <a:tcPr/>
                </a:tc>
                <a:extLst>
                  <a:ext uri="{0D108BD9-81ED-4DB2-BD59-A6C34878D82A}">
                    <a16:rowId xmlns:a16="http://schemas.microsoft.com/office/drawing/2014/main" val="524758611"/>
                  </a:ext>
                </a:extLst>
              </a:tr>
            </a:tbl>
          </a:graphicData>
        </a:graphic>
      </p:graphicFrame>
      <p:sp>
        <p:nvSpPr>
          <p:cNvPr id="4" name="テキスト ボックス 3">
            <a:extLst>
              <a:ext uri="{FF2B5EF4-FFF2-40B4-BE49-F238E27FC236}">
                <a16:creationId xmlns:a16="http://schemas.microsoft.com/office/drawing/2014/main" id="{CD50E3A5-79F1-B061-37F0-9DF3C668719E}"/>
              </a:ext>
            </a:extLst>
          </p:cNvPr>
          <p:cNvSpPr txBox="1"/>
          <p:nvPr/>
        </p:nvSpPr>
        <p:spPr>
          <a:xfrm>
            <a:off x="4572000" y="280230"/>
            <a:ext cx="4520873" cy="369332"/>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b="1" dirty="0"/>
              <a:t>活動スケジュール（</a:t>
            </a:r>
            <a:r>
              <a:rPr kumimoji="1" lang="en-US" altLang="ja-JP" b="1" dirty="0"/>
              <a:t>4</a:t>
            </a:r>
            <a:r>
              <a:rPr kumimoji="1" lang="ja-JP" altLang="en-US" b="1" dirty="0"/>
              <a:t>歳児クラス）</a:t>
            </a:r>
            <a:endParaRPr kumimoji="1" lang="en-US" altLang="ja-JP" b="1" dirty="0"/>
          </a:p>
        </p:txBody>
      </p:sp>
      <p:pic>
        <p:nvPicPr>
          <p:cNvPr id="9" name="図 8">
            <a:extLst>
              <a:ext uri="{FF2B5EF4-FFF2-40B4-BE49-F238E27FC236}">
                <a16:creationId xmlns:a16="http://schemas.microsoft.com/office/drawing/2014/main" id="{E037B595-C1B5-BA21-9849-3F7B780A63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5811" y="2643950"/>
            <a:ext cx="1191306" cy="1595605"/>
          </a:xfrm>
          <a:prstGeom prst="rect">
            <a:avLst/>
          </a:prstGeom>
        </p:spPr>
      </p:pic>
      <p:pic>
        <p:nvPicPr>
          <p:cNvPr id="13" name="図 12">
            <a:extLst>
              <a:ext uri="{FF2B5EF4-FFF2-40B4-BE49-F238E27FC236}">
                <a16:creationId xmlns:a16="http://schemas.microsoft.com/office/drawing/2014/main" id="{8E329DCD-A29E-BC1F-1055-68CDD2BA90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5583" y="2852158"/>
            <a:ext cx="1710120" cy="1285732"/>
          </a:xfrm>
          <a:prstGeom prst="rect">
            <a:avLst/>
          </a:prstGeom>
        </p:spPr>
      </p:pic>
      <p:pic>
        <p:nvPicPr>
          <p:cNvPr id="15" name="図 14">
            <a:extLst>
              <a:ext uri="{FF2B5EF4-FFF2-40B4-BE49-F238E27FC236}">
                <a16:creationId xmlns:a16="http://schemas.microsoft.com/office/drawing/2014/main" id="{E2BD012E-A9B1-9C28-E9D9-8E74D13E04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2090" y="2673959"/>
            <a:ext cx="1198520" cy="1595605"/>
          </a:xfrm>
          <a:prstGeom prst="rect">
            <a:avLst/>
          </a:prstGeom>
        </p:spPr>
      </p:pic>
    </p:spTree>
    <p:extLst>
      <p:ext uri="{BB962C8B-B14F-4D97-AF65-F5344CB8AC3E}">
        <p14:creationId xmlns:p14="http://schemas.microsoft.com/office/powerpoint/2010/main" val="7963676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BFA96E0DDAE00D4BBE72ED94770C4940" ma:contentTypeVersion="4" ma:contentTypeDescription="新しいドキュメントを作成します。" ma:contentTypeScope="" ma:versionID="b467ed4be6d7ca8876c7f28ebf08efe4">
  <xsd:schema xmlns:xsd="http://www.w3.org/2001/XMLSchema" xmlns:xs="http://www.w3.org/2001/XMLSchema" xmlns:p="http://schemas.microsoft.com/office/2006/metadata/properties" xmlns:ns2="7ac24c6e-f98b-4b80-945b-cf198606354b" targetNamespace="http://schemas.microsoft.com/office/2006/metadata/properties" ma:root="true" ma:fieldsID="b3ac596f8de7c324466520e4d8727d2b" ns2:_="">
    <xsd:import namespace="7ac24c6e-f98b-4b80-945b-cf198606354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c24c6e-f98b-4b80-945b-cf19860635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CF7D88-B121-454E-86A8-A5944E5E2FD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9A4011C-D3D1-4DD0-BE84-6AF25E6D35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c24c6e-f98b-4b80-945b-cf19860635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063A60-BFB3-4A02-9B76-DAB0420AF4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2674</TotalTime>
  <Words>434</Words>
  <Application>Microsoft Office PowerPoint</Application>
  <PresentationFormat>画面に合わせる (4:3)</PresentationFormat>
  <Paragraphs>49</Paragraphs>
  <Slides>2</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游ゴシック</vt:lpstr>
      <vt:lpstr>Aptos</vt:lpstr>
      <vt:lpstr>Aptos Display</vt:lpstr>
      <vt:lpstr>Arial</vt:lpstr>
      <vt:lpstr>Courier New</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佐野 佑希子</dc:creator>
  <cp:lastModifiedBy>ウィズブック保育園 武蔵小山 主任</cp:lastModifiedBy>
  <cp:revision>66</cp:revision>
  <dcterms:created xsi:type="dcterms:W3CDTF">2024-09-04T07:44:27Z</dcterms:created>
  <dcterms:modified xsi:type="dcterms:W3CDTF">2026-06-18T05:31:51Z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0x010100BFA96E0DDAE00D4BBE72ED94770C4940</vt:lpwstr>
  </property>
</Properties>
</file>