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1297" r:id="rId5"/>
    <p:sldId id="129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67"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ウィズブック保育園 武蔵小山 主任" userId="a0c92959-0d84-4e2d-94be-8b8ba7c90912" providerId="ADAL" clId="{A6AA7A77-736E-4120-AD06-28607E3BC86D}"/>
    <pc:docChg chg="undo custSel addSld delSld modSld">
      <pc:chgData name="ウィズブック保育園 武蔵小山 主任" userId="a0c92959-0d84-4e2d-94be-8b8ba7c90912" providerId="ADAL" clId="{A6AA7A77-736E-4120-AD06-28607E3BC86D}" dt="2026-06-18T06:27:48.141" v="4293" actId="1076"/>
      <pc:docMkLst>
        <pc:docMk/>
      </pc:docMkLst>
      <pc:sldChg chg="addSp delSp modSp mod">
        <pc:chgData name="ウィズブック保育園 武蔵小山 主任" userId="a0c92959-0d84-4e2d-94be-8b8ba7c90912" providerId="ADAL" clId="{A6AA7A77-736E-4120-AD06-28607E3BC86D}" dt="2026-06-18T06:27:48.141" v="4293" actId="1076"/>
        <pc:sldMkLst>
          <pc:docMk/>
          <pc:sldMk cId="2489931408" sldId="1297"/>
        </pc:sldMkLst>
        <pc:spChg chg="mod">
          <ac:chgData name="ウィズブック保育園 武蔵小山 主任" userId="a0c92959-0d84-4e2d-94be-8b8ba7c90912" providerId="ADAL" clId="{A6AA7A77-736E-4120-AD06-28607E3BC86D}" dt="2026-06-17T01:00:16.928" v="2450" actId="1076"/>
          <ac:spMkLst>
            <pc:docMk/>
            <pc:sldMk cId="2489931408" sldId="1297"/>
            <ac:spMk id="2" creationId="{9CC444DD-B326-B493-B46C-ABDCD3BEA2A8}"/>
          </ac:spMkLst>
        </pc:spChg>
        <pc:spChg chg="mod">
          <ac:chgData name="ウィズブック保育園 武蔵小山 主任" userId="a0c92959-0d84-4e2d-94be-8b8ba7c90912" providerId="ADAL" clId="{A6AA7A77-736E-4120-AD06-28607E3BC86D}" dt="2026-06-17T00:22:24.110" v="491" actId="20577"/>
          <ac:spMkLst>
            <pc:docMk/>
            <pc:sldMk cId="2489931408" sldId="1297"/>
            <ac:spMk id="4" creationId="{CEF0DEA0-D192-E672-8332-4D3867E7DDB3}"/>
          </ac:spMkLst>
        </pc:spChg>
        <pc:spChg chg="mod">
          <ac:chgData name="ウィズブック保育園 武蔵小山 主任" userId="a0c92959-0d84-4e2d-94be-8b8ba7c90912" providerId="ADAL" clId="{A6AA7A77-736E-4120-AD06-28607E3BC86D}" dt="2026-06-17T00:28:46.542" v="809" actId="113"/>
          <ac:spMkLst>
            <pc:docMk/>
            <pc:sldMk cId="2489931408" sldId="1297"/>
            <ac:spMk id="5" creationId="{6074B5F1-17D3-7552-3D23-56E0022CA08B}"/>
          </ac:spMkLst>
        </pc:spChg>
        <pc:spChg chg="mod">
          <ac:chgData name="ウィズブック保育園 武蔵小山 主任" userId="a0c92959-0d84-4e2d-94be-8b8ba7c90912" providerId="ADAL" clId="{A6AA7A77-736E-4120-AD06-28607E3BC86D}" dt="2026-06-17T00:49:09.752" v="1046" actId="20577"/>
          <ac:spMkLst>
            <pc:docMk/>
            <pc:sldMk cId="2489931408" sldId="1297"/>
            <ac:spMk id="6" creationId="{F4DBB83B-3B21-EBBB-7F23-3AA326523054}"/>
          </ac:spMkLst>
        </pc:spChg>
        <pc:spChg chg="mod">
          <ac:chgData name="ウィズブック保育園 武蔵小山 主任" userId="a0c92959-0d84-4e2d-94be-8b8ba7c90912" providerId="ADAL" clId="{A6AA7A77-736E-4120-AD06-28607E3BC86D}" dt="2026-06-17T00:51:45.025" v="1787" actId="1076"/>
          <ac:spMkLst>
            <pc:docMk/>
            <pc:sldMk cId="2489931408" sldId="1297"/>
            <ac:spMk id="7" creationId="{B2DFD86A-B148-2C70-61E7-56CAC2917664}"/>
          </ac:spMkLst>
        </pc:spChg>
        <pc:spChg chg="mod">
          <ac:chgData name="ウィズブック保育園 武蔵小山 主任" userId="a0c92959-0d84-4e2d-94be-8b8ba7c90912" providerId="ADAL" clId="{A6AA7A77-736E-4120-AD06-28607E3BC86D}" dt="2026-06-17T00:58:17.918" v="2390" actId="20577"/>
          <ac:spMkLst>
            <pc:docMk/>
            <pc:sldMk cId="2489931408" sldId="1297"/>
            <ac:spMk id="10" creationId="{509F039A-EEEB-0484-43FD-1894EB862D9D}"/>
          </ac:spMkLst>
        </pc:spChg>
        <pc:spChg chg="mod">
          <ac:chgData name="ウィズブック保育園 武蔵小山 主任" userId="a0c92959-0d84-4e2d-94be-8b8ba7c90912" providerId="ADAL" clId="{A6AA7A77-736E-4120-AD06-28607E3BC86D}" dt="2026-06-17T00:58:13.147" v="2389" actId="1076"/>
          <ac:spMkLst>
            <pc:docMk/>
            <pc:sldMk cId="2489931408" sldId="1297"/>
            <ac:spMk id="11" creationId="{58AA850D-E9FF-ABEA-D196-C0F02CC0ADFE}"/>
          </ac:spMkLst>
        </pc:spChg>
        <pc:graphicFrameChg chg="mod modGraphic">
          <ac:chgData name="ウィズブック保育園 武蔵小山 主任" userId="a0c92959-0d84-4e2d-94be-8b8ba7c90912" providerId="ADAL" clId="{A6AA7A77-736E-4120-AD06-28607E3BC86D}" dt="2026-06-17T00:59:06.092" v="2449" actId="20577"/>
          <ac:graphicFrameMkLst>
            <pc:docMk/>
            <pc:sldMk cId="2489931408" sldId="1297"/>
            <ac:graphicFrameMk id="3" creationId="{3C4F6CFC-FF33-3F91-2C47-BC9DC2DEDCBF}"/>
          </ac:graphicFrameMkLst>
        </pc:graphicFrameChg>
        <pc:picChg chg="del">
          <ac:chgData name="ウィズブック保育園 武蔵小山 主任" userId="a0c92959-0d84-4e2d-94be-8b8ba7c90912" providerId="ADAL" clId="{A6AA7A77-736E-4120-AD06-28607E3BC86D}" dt="2026-06-17T00:51:45.999" v="1788" actId="478"/>
          <ac:picMkLst>
            <pc:docMk/>
            <pc:sldMk cId="2489931408" sldId="1297"/>
            <ac:picMk id="9" creationId="{5F707924-55BE-DD01-B7CC-945DBB96DB3C}"/>
          </ac:picMkLst>
        </pc:picChg>
        <pc:picChg chg="add del mod">
          <ac:chgData name="ウィズブック保育園 武蔵小山 主任" userId="a0c92959-0d84-4e2d-94be-8b8ba7c90912" providerId="ADAL" clId="{A6AA7A77-736E-4120-AD06-28607E3BC86D}" dt="2026-06-18T06:25:49.105" v="4248" actId="478"/>
          <ac:picMkLst>
            <pc:docMk/>
            <pc:sldMk cId="2489931408" sldId="1297"/>
            <ac:picMk id="9" creationId="{7CC19037-7F81-9652-A62F-3FF229B8B910}"/>
          </ac:picMkLst>
        </pc:picChg>
        <pc:picChg chg="add del mod">
          <ac:chgData name="ウィズブック保育園 武蔵小山 主任" userId="a0c92959-0d84-4e2d-94be-8b8ba7c90912" providerId="ADAL" clId="{A6AA7A77-736E-4120-AD06-28607E3BC86D}" dt="2026-06-18T06:25:49.667" v="4249" actId="478"/>
          <ac:picMkLst>
            <pc:docMk/>
            <pc:sldMk cId="2489931408" sldId="1297"/>
            <ac:picMk id="13" creationId="{24B27B50-AED5-0A6B-033C-36D5EE1EC66D}"/>
          </ac:picMkLst>
        </pc:picChg>
        <pc:picChg chg="del">
          <ac:chgData name="ウィズブック保育園 武蔵小山 主任" userId="a0c92959-0d84-4e2d-94be-8b8ba7c90912" providerId="ADAL" clId="{A6AA7A77-736E-4120-AD06-28607E3BC86D}" dt="2026-06-17T00:51:46.606" v="1789" actId="478"/>
          <ac:picMkLst>
            <pc:docMk/>
            <pc:sldMk cId="2489931408" sldId="1297"/>
            <ac:picMk id="13" creationId="{A36AF27C-C0A0-C74E-663F-F8ED2C838AD4}"/>
          </ac:picMkLst>
        </pc:picChg>
        <pc:picChg chg="del">
          <ac:chgData name="ウィズブック保育園 武蔵小山 主任" userId="a0c92959-0d84-4e2d-94be-8b8ba7c90912" providerId="ADAL" clId="{A6AA7A77-736E-4120-AD06-28607E3BC86D}" dt="2026-06-17T00:51:47.033" v="1790" actId="478"/>
          <ac:picMkLst>
            <pc:docMk/>
            <pc:sldMk cId="2489931408" sldId="1297"/>
            <ac:picMk id="15" creationId="{29D50565-F2D7-4CA5-A80F-A197B7D9C7C9}"/>
          </ac:picMkLst>
        </pc:picChg>
        <pc:picChg chg="add mod">
          <ac:chgData name="ウィズブック保育園 武蔵小山 主任" userId="a0c92959-0d84-4e2d-94be-8b8ba7c90912" providerId="ADAL" clId="{A6AA7A77-736E-4120-AD06-28607E3BC86D}" dt="2026-06-18T06:27:20.508" v="4284" actId="1076"/>
          <ac:picMkLst>
            <pc:docMk/>
            <pc:sldMk cId="2489931408" sldId="1297"/>
            <ac:picMk id="15" creationId="{EBA6D9F2-1DCE-AE4C-F00A-CE7670B2A0B5}"/>
          </ac:picMkLst>
        </pc:picChg>
        <pc:picChg chg="add mod">
          <ac:chgData name="ウィズブック保育園 武蔵小山 主任" userId="a0c92959-0d84-4e2d-94be-8b8ba7c90912" providerId="ADAL" clId="{A6AA7A77-736E-4120-AD06-28607E3BC86D}" dt="2026-06-18T06:27:48.141" v="4293" actId="1076"/>
          <ac:picMkLst>
            <pc:docMk/>
            <pc:sldMk cId="2489931408" sldId="1297"/>
            <ac:picMk id="17" creationId="{7D926078-6C8C-52DF-2D75-EDFF21AB91AA}"/>
          </ac:picMkLst>
        </pc:picChg>
        <pc:picChg chg="add mod modCrop">
          <ac:chgData name="ウィズブック保育園 武蔵小山 主任" userId="a0c92959-0d84-4e2d-94be-8b8ba7c90912" providerId="ADAL" clId="{A6AA7A77-736E-4120-AD06-28607E3BC86D}" dt="2026-06-18T06:27:46.676" v="4292" actId="1076"/>
          <ac:picMkLst>
            <pc:docMk/>
            <pc:sldMk cId="2489931408" sldId="1297"/>
            <ac:picMk id="19" creationId="{B146B45A-85E3-4416-9F9B-98502DD6D55B}"/>
          </ac:picMkLst>
        </pc:picChg>
      </pc:sldChg>
      <pc:sldChg chg="addSp modSp add mod">
        <pc:chgData name="ウィズブック保育園 武蔵小山 主任" userId="a0c92959-0d84-4e2d-94be-8b8ba7c90912" providerId="ADAL" clId="{A6AA7A77-736E-4120-AD06-28607E3BC86D}" dt="2026-06-18T06:26:32.266" v="4272" actId="1076"/>
        <pc:sldMkLst>
          <pc:docMk/>
          <pc:sldMk cId="890458085" sldId="1298"/>
        </pc:sldMkLst>
        <pc:spChg chg="mod">
          <ac:chgData name="ウィズブック保育園 武蔵小山 主任" userId="a0c92959-0d84-4e2d-94be-8b8ba7c90912" providerId="ADAL" clId="{A6AA7A77-736E-4120-AD06-28607E3BC86D}" dt="2026-06-17T07:19:23.625" v="2674" actId="20577"/>
          <ac:spMkLst>
            <pc:docMk/>
            <pc:sldMk cId="890458085" sldId="1298"/>
            <ac:spMk id="2" creationId="{E952023D-77A4-F56F-1A16-008B59A1F40F}"/>
          </ac:spMkLst>
        </pc:spChg>
        <pc:spChg chg="mod">
          <ac:chgData name="ウィズブック保育園 武蔵小山 主任" userId="a0c92959-0d84-4e2d-94be-8b8ba7c90912" providerId="ADAL" clId="{A6AA7A77-736E-4120-AD06-28607E3BC86D}" dt="2026-06-17T01:08:09.074" v="2462" actId="20577"/>
          <ac:spMkLst>
            <pc:docMk/>
            <pc:sldMk cId="890458085" sldId="1298"/>
            <ac:spMk id="5" creationId="{18B2DDC9-84A0-D5D6-B4C1-36EFB3C2EC7D}"/>
          </ac:spMkLst>
        </pc:spChg>
        <pc:spChg chg="mod">
          <ac:chgData name="ウィズブック保育園 武蔵小山 主任" userId="a0c92959-0d84-4e2d-94be-8b8ba7c90912" providerId="ADAL" clId="{A6AA7A77-736E-4120-AD06-28607E3BC86D}" dt="2026-06-17T01:08:46.428" v="2529" actId="20577"/>
          <ac:spMkLst>
            <pc:docMk/>
            <pc:sldMk cId="890458085" sldId="1298"/>
            <ac:spMk id="6" creationId="{57EEACBF-62FE-97A0-869A-BCDD9CBC157E}"/>
          </ac:spMkLst>
        </pc:spChg>
        <pc:spChg chg="mod">
          <ac:chgData name="ウィズブック保育園 武蔵小山 主任" userId="a0c92959-0d84-4e2d-94be-8b8ba7c90912" providerId="ADAL" clId="{A6AA7A77-736E-4120-AD06-28607E3BC86D}" dt="2026-06-17T07:22:12.194" v="3461" actId="1076"/>
          <ac:spMkLst>
            <pc:docMk/>
            <pc:sldMk cId="890458085" sldId="1298"/>
            <ac:spMk id="7" creationId="{FBE102B2-5A60-A6D8-9322-FC9636BFCAF4}"/>
          </ac:spMkLst>
        </pc:spChg>
        <pc:spChg chg="mod">
          <ac:chgData name="ウィズブック保育園 武蔵小山 主任" userId="a0c92959-0d84-4e2d-94be-8b8ba7c90912" providerId="ADAL" clId="{A6AA7A77-736E-4120-AD06-28607E3BC86D}" dt="2026-06-17T01:11:44.388" v="2598" actId="20577"/>
          <ac:spMkLst>
            <pc:docMk/>
            <pc:sldMk cId="890458085" sldId="1298"/>
            <ac:spMk id="10" creationId="{248FE76A-CC83-C317-573E-13C1AC913A33}"/>
          </ac:spMkLst>
        </pc:spChg>
        <pc:spChg chg="mod">
          <ac:chgData name="ウィズブック保育園 武蔵小山 主任" userId="a0c92959-0d84-4e2d-94be-8b8ba7c90912" providerId="ADAL" clId="{A6AA7A77-736E-4120-AD06-28607E3BC86D}" dt="2026-06-17T07:26:26.947" v="4234" actId="1076"/>
          <ac:spMkLst>
            <pc:docMk/>
            <pc:sldMk cId="890458085" sldId="1298"/>
            <ac:spMk id="11" creationId="{1DED0027-D00D-6A42-C762-6FC92DDC25BC}"/>
          </ac:spMkLst>
        </pc:spChg>
        <pc:graphicFrameChg chg="modGraphic">
          <ac:chgData name="ウィズブック保育園 武蔵小山 主任" userId="a0c92959-0d84-4e2d-94be-8b8ba7c90912" providerId="ADAL" clId="{A6AA7A77-736E-4120-AD06-28607E3BC86D}" dt="2026-06-17T01:12:01.213" v="2651" actId="20577"/>
          <ac:graphicFrameMkLst>
            <pc:docMk/>
            <pc:sldMk cId="890458085" sldId="1298"/>
            <ac:graphicFrameMk id="3" creationId="{2C105862-1535-2220-AF08-8B9588EBA89B}"/>
          </ac:graphicFrameMkLst>
        </pc:graphicFrameChg>
        <pc:picChg chg="add mod">
          <ac:chgData name="ウィズブック保育園 武蔵小山 主任" userId="a0c92959-0d84-4e2d-94be-8b8ba7c90912" providerId="ADAL" clId="{A6AA7A77-736E-4120-AD06-28607E3BC86D}" dt="2026-06-18T06:26:16.369" v="4262" actId="1076"/>
          <ac:picMkLst>
            <pc:docMk/>
            <pc:sldMk cId="890458085" sldId="1298"/>
            <ac:picMk id="9" creationId="{AD58B926-61DB-6547-A01D-CC54F3602283}"/>
          </ac:picMkLst>
        </pc:picChg>
        <pc:picChg chg="add mod">
          <ac:chgData name="ウィズブック保育園 武蔵小山 主任" userId="a0c92959-0d84-4e2d-94be-8b8ba7c90912" providerId="ADAL" clId="{A6AA7A77-736E-4120-AD06-28607E3BC86D}" dt="2026-06-18T06:26:27.850" v="4269" actId="1076"/>
          <ac:picMkLst>
            <pc:docMk/>
            <pc:sldMk cId="890458085" sldId="1298"/>
            <ac:picMk id="13" creationId="{AF481F56-F968-2934-36D3-C37BD09E490E}"/>
          </ac:picMkLst>
        </pc:picChg>
        <pc:picChg chg="add mod">
          <ac:chgData name="ウィズブック保育園 武蔵小山 主任" userId="a0c92959-0d84-4e2d-94be-8b8ba7c90912" providerId="ADAL" clId="{A6AA7A77-736E-4120-AD06-28607E3BC86D}" dt="2026-06-18T06:26:32.266" v="4272" actId="1076"/>
          <ac:picMkLst>
            <pc:docMk/>
            <pc:sldMk cId="890458085" sldId="1298"/>
            <ac:picMk id="15" creationId="{A67D389E-ADBB-D292-817D-E04EC1C3A593}"/>
          </ac:picMkLst>
        </pc:picChg>
      </pc:sldChg>
      <pc:sldChg chg="del">
        <pc:chgData name="ウィズブック保育園 武蔵小山 主任" userId="a0c92959-0d84-4e2d-94be-8b8ba7c90912" providerId="ADAL" clId="{A6AA7A77-736E-4120-AD06-28607E3BC86D}" dt="2026-06-17T00:22:03.737" v="405" actId="2696"/>
        <pc:sldMkLst>
          <pc:docMk/>
          <pc:sldMk cId="1029328835" sldId="1298"/>
        </pc:sldMkLst>
      </pc:sldChg>
      <pc:sldChg chg="modSp add del mod">
        <pc:chgData name="ウィズブック保育園 武蔵小山 主任" userId="a0c92959-0d84-4e2d-94be-8b8ba7c90912" providerId="ADAL" clId="{A6AA7A77-736E-4120-AD06-28607E3BC86D}" dt="2026-06-17T00:51:51.905" v="1791" actId="47"/>
        <pc:sldMkLst>
          <pc:docMk/>
          <pc:sldMk cId="1698972441" sldId="1298"/>
        </pc:sldMkLst>
        <pc:spChg chg="mod">
          <ac:chgData name="ウィズブック保育園 武蔵小山 主任" userId="a0c92959-0d84-4e2d-94be-8b8ba7c90912" providerId="ADAL" clId="{A6AA7A77-736E-4120-AD06-28607E3BC86D}" dt="2026-06-17T00:47:13.310" v="848" actId="20577"/>
          <ac:spMkLst>
            <pc:docMk/>
            <pc:sldMk cId="1698972441" sldId="1298"/>
            <ac:spMk id="5" creationId="{13184841-BE04-A125-508F-6C4C2B09AE95}"/>
          </ac:spMkLst>
        </pc:spChg>
      </pc:sldChg>
      <pc:sldChg chg="modSp add del mod">
        <pc:chgData name="ウィズブック保育園 武蔵小山 主任" userId="a0c92959-0d84-4e2d-94be-8b8ba7c90912" providerId="ADAL" clId="{A6AA7A77-736E-4120-AD06-28607E3BC86D}" dt="2026-06-17T00:51:53.118" v="1792" actId="47"/>
        <pc:sldMkLst>
          <pc:docMk/>
          <pc:sldMk cId="764873762" sldId="1299"/>
        </pc:sldMkLst>
        <pc:spChg chg="mod">
          <ac:chgData name="ウィズブック保育園 武蔵小山 主任" userId="a0c92959-0d84-4e2d-94be-8b8ba7c90912" providerId="ADAL" clId="{A6AA7A77-736E-4120-AD06-28607E3BC86D}" dt="2026-06-17T00:47:24.629" v="857" actId="20577"/>
          <ac:spMkLst>
            <pc:docMk/>
            <pc:sldMk cId="764873762" sldId="1299"/>
            <ac:spMk id="5" creationId="{7042DC86-5D05-8027-D714-F2D93F4ADF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6E9-A958-4D64-8A76-0697A8E42E2B}" type="datetimeFigureOut">
              <a:rPr kumimoji="1" lang="ja-JP" altLang="en-US" smtClean="0"/>
              <a:t>2026/6/18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DF0FF-0DB1-4708-B5F4-0513C76025F5}" type="slidenum">
              <a:rPr kumimoji="1" lang="ja-JP" altLang="en-US" smtClean="0"/>
              <a:t>‹#›</a:t>
            </a:fld>
            <a:endParaRPr kumimoji="1" lang="ja-JP" altLang="en-US"/>
          </a:p>
        </p:txBody>
      </p:sp>
    </p:spTree>
    <p:extLst>
      <p:ext uri="{BB962C8B-B14F-4D97-AF65-F5344CB8AC3E}">
        <p14:creationId xmlns:p14="http://schemas.microsoft.com/office/powerpoint/2010/main" val="27726384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54BBB-D85E-A476-62AE-51D728921C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B4A9DE-963F-C8D2-F925-D1DDB772D9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0CF1B3-F136-D254-5DE1-786A05EA3BC6}"/>
              </a:ext>
            </a:extLst>
          </p:cNvPr>
          <p:cNvSpPr>
            <a:spLocks noGrp="1"/>
          </p:cNvSpPr>
          <p:nvPr>
            <p:ph type="body" idx="1"/>
          </p:nvPr>
        </p:nvSpPr>
        <p:spPr/>
        <p:txBody>
          <a:bodyPr/>
          <a:lstStyle/>
          <a:p>
            <a:r>
              <a:rPr kumimoji="1" lang="ja-JP" altLang="en-US"/>
              <a:t>活動内容①</a:t>
            </a:r>
            <a:endParaRPr kumimoji="1" lang="en-US" altLang="ja-JP"/>
          </a:p>
          <a:p>
            <a:r>
              <a:rPr kumimoji="1" lang="ja-JP" altLang="en-US"/>
              <a:t>活動内容②</a:t>
            </a:r>
            <a:endParaRPr kumimoji="1" lang="en-US" altLang="ja-JP"/>
          </a:p>
          <a:p>
            <a:r>
              <a:rPr kumimoji="1" lang="ja-JP" altLang="en-US"/>
              <a:t>活動内容③</a:t>
            </a:r>
            <a:endParaRPr kumimoji="1" lang="en-US" altLang="ja-JP"/>
          </a:p>
          <a:p>
            <a:r>
              <a:rPr kumimoji="1" lang="ja-JP" altLang="en-US"/>
              <a:t>活動内容④</a:t>
            </a:r>
          </a:p>
        </p:txBody>
      </p:sp>
      <p:sp>
        <p:nvSpPr>
          <p:cNvPr id="4" name="スライド番号プレースホルダー 3">
            <a:extLst>
              <a:ext uri="{FF2B5EF4-FFF2-40B4-BE49-F238E27FC236}">
                <a16:creationId xmlns:a16="http://schemas.microsoft.com/office/drawing/2014/main" id="{BCA45E45-ABFD-8306-04A7-5B647C7BB742}"/>
              </a:ext>
            </a:extLst>
          </p:cNvPr>
          <p:cNvSpPr>
            <a:spLocks noGrp="1"/>
          </p:cNvSpPr>
          <p:nvPr>
            <p:ph type="sldNum" sz="quarter" idx="5"/>
          </p:nvPr>
        </p:nvSpPr>
        <p:spPr/>
        <p:txBody>
          <a:bodyPr/>
          <a:lstStyle/>
          <a:p>
            <a:fld id="{CB2DF0FF-0DB1-4708-B5F4-0513C76025F5}" type="slidenum">
              <a:rPr kumimoji="1" lang="ja-JP" altLang="en-US" smtClean="0"/>
              <a:t>1</a:t>
            </a:fld>
            <a:endParaRPr kumimoji="1" lang="ja-JP" altLang="en-US"/>
          </a:p>
        </p:txBody>
      </p:sp>
    </p:spTree>
    <p:extLst>
      <p:ext uri="{BB962C8B-B14F-4D97-AF65-F5344CB8AC3E}">
        <p14:creationId xmlns:p14="http://schemas.microsoft.com/office/powerpoint/2010/main" val="24642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3F934-0E15-B981-C46A-A556C38DE6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77DDCE-E21B-EF73-5B11-FBA2F319116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8D45425-A08D-CD23-C87E-B5556C61D681}"/>
              </a:ext>
            </a:extLst>
          </p:cNvPr>
          <p:cNvSpPr>
            <a:spLocks noGrp="1"/>
          </p:cNvSpPr>
          <p:nvPr>
            <p:ph type="body" idx="1"/>
          </p:nvPr>
        </p:nvSpPr>
        <p:spPr/>
        <p:txBody>
          <a:bodyPr/>
          <a:lstStyle/>
          <a:p>
            <a:r>
              <a:rPr kumimoji="1" lang="ja-JP" altLang="en-US"/>
              <a:t>活動内容①</a:t>
            </a:r>
            <a:endParaRPr kumimoji="1" lang="en-US" altLang="ja-JP"/>
          </a:p>
          <a:p>
            <a:r>
              <a:rPr kumimoji="1" lang="ja-JP" altLang="en-US"/>
              <a:t>活動内容②</a:t>
            </a:r>
            <a:endParaRPr kumimoji="1" lang="en-US" altLang="ja-JP"/>
          </a:p>
          <a:p>
            <a:r>
              <a:rPr kumimoji="1" lang="ja-JP" altLang="en-US"/>
              <a:t>活動内容③</a:t>
            </a:r>
            <a:endParaRPr kumimoji="1" lang="en-US" altLang="ja-JP"/>
          </a:p>
          <a:p>
            <a:r>
              <a:rPr kumimoji="1" lang="ja-JP" altLang="en-US"/>
              <a:t>活動内容④</a:t>
            </a:r>
          </a:p>
        </p:txBody>
      </p:sp>
      <p:sp>
        <p:nvSpPr>
          <p:cNvPr id="4" name="スライド番号プレースホルダー 3">
            <a:extLst>
              <a:ext uri="{FF2B5EF4-FFF2-40B4-BE49-F238E27FC236}">
                <a16:creationId xmlns:a16="http://schemas.microsoft.com/office/drawing/2014/main" id="{4329CAF3-52A5-B388-5A4E-572E9CA39A81}"/>
              </a:ext>
            </a:extLst>
          </p:cNvPr>
          <p:cNvSpPr>
            <a:spLocks noGrp="1"/>
          </p:cNvSpPr>
          <p:nvPr>
            <p:ph type="sldNum" sz="quarter" idx="5"/>
          </p:nvPr>
        </p:nvSpPr>
        <p:spPr/>
        <p:txBody>
          <a:bodyPr/>
          <a:lstStyle/>
          <a:p>
            <a:fld id="{CB2DF0FF-0DB1-4708-B5F4-0513C76025F5}" type="slidenum">
              <a:rPr kumimoji="1" lang="ja-JP" altLang="en-US" smtClean="0"/>
              <a:t>2</a:t>
            </a:fld>
            <a:endParaRPr kumimoji="1" lang="ja-JP" altLang="en-US"/>
          </a:p>
        </p:txBody>
      </p:sp>
    </p:spTree>
    <p:extLst>
      <p:ext uri="{BB962C8B-B14F-4D97-AF65-F5344CB8AC3E}">
        <p14:creationId xmlns:p14="http://schemas.microsoft.com/office/powerpoint/2010/main" val="100928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70120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46567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06093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211574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275224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95530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82739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211407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47783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12857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78206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358481-E840-43DC-8F1C-F22076966377}"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CEEF8BE9-FD0D-7C35-AE05-0EFE842DB4C1}"/>
              </a:ext>
            </a:extLst>
          </p:cNvPr>
          <p:cNvSpPr/>
          <p:nvPr userDrawn="1"/>
        </p:nvSpPr>
        <p:spPr>
          <a:xfrm>
            <a:off x="0" y="0"/>
            <a:ext cx="251520"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80695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9FE7-D1C7-98FB-C54D-D3AA62E157E8}"/>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074B5F1-17D3-7552-3D23-56E0022CA08B}"/>
              </a:ext>
            </a:extLst>
          </p:cNvPr>
          <p:cNvSpPr txBox="1"/>
          <p:nvPr/>
        </p:nvSpPr>
        <p:spPr>
          <a:xfrm>
            <a:off x="383125" y="221236"/>
            <a:ext cx="4086102" cy="1107996"/>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t>テーマ：異文化交流</a:t>
            </a:r>
            <a:r>
              <a:rPr kumimoji="1" lang="ja-JP" altLang="en-US" sz="1200" b="1" dirty="0"/>
              <a:t>　　</a:t>
            </a:r>
            <a:r>
              <a:rPr kumimoji="1" lang="en-US" altLang="ja-JP" sz="1400" b="1" dirty="0"/>
              <a:t>2025.7.17</a:t>
            </a:r>
          </a:p>
          <a:p>
            <a:pPr marL="285750" indent="-285750">
              <a:buFont typeface="Wingdings" panose="05000000000000000000" pitchFamily="2" charset="2"/>
              <a:buChar char="Ø"/>
            </a:pPr>
            <a:r>
              <a:rPr kumimoji="1" lang="ja-JP" altLang="en-US" sz="1200" b="1" dirty="0"/>
              <a:t>テーマ設定の理由：</a:t>
            </a:r>
            <a:r>
              <a:rPr kumimoji="1" lang="ja-JP" altLang="en-US" sz="1200" dirty="0"/>
              <a:t>英語レッスンを通して、世界の様々な文化に触れ、興味・関心を持つ。縁日会や運動会、発表会といった保育園での行事とも結びつけながら、興味をもったことを探求していく。</a:t>
            </a:r>
            <a:endParaRPr kumimoji="1" lang="en-US" altLang="ja-JP" sz="1000" dirty="0"/>
          </a:p>
        </p:txBody>
      </p:sp>
      <p:sp>
        <p:nvSpPr>
          <p:cNvPr id="6" name="テキスト ボックス 5">
            <a:extLst>
              <a:ext uri="{FF2B5EF4-FFF2-40B4-BE49-F238E27FC236}">
                <a16:creationId xmlns:a16="http://schemas.microsoft.com/office/drawing/2014/main" id="{F4DBB83B-3B21-EBBB-7F23-3AA326523054}"/>
              </a:ext>
            </a:extLst>
          </p:cNvPr>
          <p:cNvSpPr txBox="1"/>
          <p:nvPr/>
        </p:nvSpPr>
        <p:spPr>
          <a:xfrm>
            <a:off x="331523" y="2274148"/>
            <a:ext cx="3879273" cy="80021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環境をデザインする</a:t>
            </a:r>
            <a:endParaRPr kumimoji="1" lang="en-US" altLang="ja-JP" sz="1400" dirty="0">
              <a:ea typeface="游ゴシック"/>
            </a:endParaRPr>
          </a:p>
          <a:p>
            <a:pPr marL="742950" lvl="1" indent="-285750">
              <a:buFont typeface="Courier New" panose="05000000000000000000" pitchFamily="2" charset="2"/>
              <a:buChar char="o"/>
            </a:pPr>
            <a:r>
              <a:rPr kumimoji="1" lang="ja-JP" altLang="en-US" sz="1400" dirty="0">
                <a:ea typeface="游ゴシック"/>
              </a:rPr>
              <a:t>外国人講師（オンライン）、</a:t>
            </a:r>
            <a:r>
              <a:rPr kumimoji="1" lang="en-US" altLang="ja-JP" sz="1400" dirty="0">
                <a:ea typeface="游ゴシック"/>
              </a:rPr>
              <a:t>PC</a:t>
            </a:r>
            <a:r>
              <a:rPr kumimoji="1" lang="ja-JP" altLang="en-US" sz="1400" dirty="0">
                <a:ea typeface="游ゴシック"/>
              </a:rPr>
              <a:t>、カメラ、スピーカー、プロジェクター</a:t>
            </a:r>
            <a:endParaRPr lang="ja-JP" altLang="en-US" sz="1400" dirty="0">
              <a:ea typeface="游ゴシック"/>
            </a:endParaRPr>
          </a:p>
        </p:txBody>
      </p:sp>
      <p:sp>
        <p:nvSpPr>
          <p:cNvPr id="7" name="テキスト ボックス 6">
            <a:extLst>
              <a:ext uri="{FF2B5EF4-FFF2-40B4-BE49-F238E27FC236}">
                <a16:creationId xmlns:a16="http://schemas.microsoft.com/office/drawing/2014/main" id="{B2DFD86A-B148-2C70-61E7-56CAC2917664}"/>
              </a:ext>
            </a:extLst>
          </p:cNvPr>
          <p:cNvSpPr txBox="1"/>
          <p:nvPr/>
        </p:nvSpPr>
        <p:spPr>
          <a:xfrm>
            <a:off x="325321" y="3214010"/>
            <a:ext cx="4272121" cy="3449919"/>
          </a:xfrm>
          <a:prstGeom prst="rect">
            <a:avLst/>
          </a:prstGeom>
          <a:noFill/>
        </p:spPr>
        <p:txBody>
          <a:bodyPr wrap="square" lIns="91440" tIns="45720" rIns="91440" bIns="45720" rtlCol="0" anchor="t">
            <a:spAutoFit/>
          </a:bodyPr>
          <a:lstStyle/>
          <a:p>
            <a:pPr marL="285750" indent="-285750">
              <a:lnSpc>
                <a:spcPts val="2200"/>
              </a:lnSpc>
              <a:buFont typeface="Wingdings" panose="05000000000000000000" pitchFamily="2" charset="2"/>
              <a:buChar char="Ø"/>
            </a:pPr>
            <a:r>
              <a:rPr kumimoji="1" lang="ja-JP" altLang="en-US" b="1" dirty="0"/>
              <a:t>探求活動の実践</a:t>
            </a:r>
            <a:endParaRPr kumimoji="1" lang="en-US" altLang="ja-JP" b="1" dirty="0"/>
          </a:p>
          <a:p>
            <a:pPr marL="742950" lvl="1" indent="-285750">
              <a:lnSpc>
                <a:spcPts val="2200"/>
              </a:lnSpc>
              <a:buFont typeface="Wingdings" panose="05000000000000000000" pitchFamily="2" charset="2"/>
              <a:buChar char="Ø"/>
            </a:pPr>
            <a:r>
              <a:rPr kumimoji="1" lang="ja-JP" altLang="en-US" sz="1100" dirty="0">
                <a:ea typeface="游ゴシック"/>
              </a:rPr>
              <a:t>活動内容：英語レッスンを通して、様々な国の食べ物、踊り、楽器について知る。そこから興味をもったものや、日本にはどんな食べ物や踊り、楽器があるかなどについてみんなで話し合う。</a:t>
            </a:r>
            <a:endParaRPr kumimoji="1" lang="en-US" altLang="ja-JP" sz="1100" dirty="0">
              <a:ea typeface="游ゴシック"/>
            </a:endParaRPr>
          </a:p>
          <a:p>
            <a:pPr marL="742950" lvl="1" indent="-285750">
              <a:lnSpc>
                <a:spcPts val="2200"/>
              </a:lnSpc>
              <a:buFont typeface="Wingdings" panose="05000000000000000000" pitchFamily="2" charset="2"/>
              <a:buChar char="Ø"/>
            </a:pPr>
            <a:r>
              <a:rPr kumimoji="1" lang="ja-JP" altLang="en-US" sz="1100" dirty="0"/>
              <a:t>子どもたちの様子：「おいしそう！」「こんな踊りもあるんだね！」「この楽器ひいてみたい！」と世界の様々な文化に興味を示す。世界の文化の話から、日本の文化について話し合うと、意外と日本にある物でも海外からやってきた物がたくさんあることに気づいて驚く様子が見られた。</a:t>
            </a:r>
            <a:br>
              <a:rPr kumimoji="1" lang="en-US" altLang="ja-JP" sz="1200" dirty="0"/>
            </a:br>
            <a:endParaRPr kumimoji="1" lang="ja-JP" altLang="en-US" sz="1200" dirty="0"/>
          </a:p>
        </p:txBody>
      </p:sp>
      <p:sp>
        <p:nvSpPr>
          <p:cNvPr id="10" name="四角形: 角を丸くする 9">
            <a:extLst>
              <a:ext uri="{FF2B5EF4-FFF2-40B4-BE49-F238E27FC236}">
                <a16:creationId xmlns:a16="http://schemas.microsoft.com/office/drawing/2014/main" id="{509F039A-EEEB-0484-43FD-1894EB862D9D}"/>
              </a:ext>
            </a:extLst>
          </p:cNvPr>
          <p:cNvSpPr/>
          <p:nvPr/>
        </p:nvSpPr>
        <p:spPr>
          <a:xfrm>
            <a:off x="421974" y="1461170"/>
            <a:ext cx="4008403" cy="58753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400" b="1" dirty="0">
                <a:ea typeface="游ゴシック"/>
              </a:rPr>
              <a:t>活動①　英語レッスンを通して、異文化の</a:t>
            </a:r>
            <a:endParaRPr kumimoji="1" lang="en-US" altLang="ja-JP" sz="1400" b="1" dirty="0">
              <a:ea typeface="游ゴシック"/>
            </a:endParaRPr>
          </a:p>
          <a:p>
            <a:pPr algn="ctr"/>
            <a:r>
              <a:rPr kumimoji="1" lang="ja-JP" altLang="en-US" sz="1400" b="1" dirty="0">
                <a:ea typeface="游ゴシック"/>
              </a:rPr>
              <a:t>食べ物や踊り、楽器などについて知る。</a:t>
            </a:r>
            <a:endParaRPr kumimoji="1" lang="en-US" altLang="ja-JP" sz="1400" b="1" dirty="0">
              <a:ea typeface="游ゴシック"/>
            </a:endParaRPr>
          </a:p>
          <a:p>
            <a:pPr algn="ctr"/>
            <a:r>
              <a:rPr kumimoji="1" lang="en-US" altLang="ja-JP" sz="1400" b="1" dirty="0">
                <a:ea typeface="游ゴシック"/>
              </a:rPr>
              <a:t>(5</a:t>
            </a:r>
            <a:r>
              <a:rPr kumimoji="1" lang="ja-JP" altLang="en-US" sz="1400" b="1" dirty="0">
                <a:ea typeface="游ゴシック"/>
              </a:rPr>
              <a:t>歳児、</a:t>
            </a:r>
            <a:r>
              <a:rPr kumimoji="1" lang="en-US" altLang="ja-JP" sz="1400" b="1" dirty="0">
                <a:ea typeface="游ゴシック"/>
              </a:rPr>
              <a:t>10</a:t>
            </a:r>
            <a:r>
              <a:rPr kumimoji="1" lang="ja-JP" altLang="en-US" sz="1400" b="1" dirty="0">
                <a:ea typeface="游ゴシック"/>
              </a:rPr>
              <a:t>名）</a:t>
            </a:r>
          </a:p>
        </p:txBody>
      </p:sp>
      <p:sp>
        <p:nvSpPr>
          <p:cNvPr id="11" name="テキスト ボックス 10">
            <a:extLst>
              <a:ext uri="{FF2B5EF4-FFF2-40B4-BE49-F238E27FC236}">
                <a16:creationId xmlns:a16="http://schemas.microsoft.com/office/drawing/2014/main" id="{58AA850D-E9FF-ABEA-D196-C0F02CC0ADFE}"/>
              </a:ext>
            </a:extLst>
          </p:cNvPr>
          <p:cNvSpPr txBox="1"/>
          <p:nvPr/>
        </p:nvSpPr>
        <p:spPr>
          <a:xfrm>
            <a:off x="4597442" y="5100442"/>
            <a:ext cx="4238504" cy="1477328"/>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振り返りをふまえた気づき</a:t>
            </a:r>
            <a:endParaRPr kumimoji="1" lang="en-US" altLang="ja-JP" b="1" dirty="0"/>
          </a:p>
          <a:p>
            <a:r>
              <a:rPr kumimoji="1" lang="ja-JP" altLang="en-US" sz="1200" dirty="0"/>
              <a:t>　世界の様々な文化について知ることで、初めて見る物、初めて知ることもたくさんあり、興味をもつ姿があった。海外の文化を知ることで、改めて日本の文化についても考えたり調べたりして知ることができ、いい機会となった。</a:t>
            </a:r>
            <a:endParaRPr kumimoji="1" lang="en-US" altLang="ja-JP" sz="1200" dirty="0"/>
          </a:p>
          <a:p>
            <a:r>
              <a:rPr kumimoji="1" lang="ja-JP" altLang="en-US" sz="1200" dirty="0"/>
              <a:t>子どもたちが興味をもったことをさらに探求していくことで、興味・関心を広げ、様々な体験に繋げていきたい。</a:t>
            </a:r>
            <a:endParaRPr kumimoji="1" lang="en-US" altLang="ja-JP" sz="1200" dirty="0"/>
          </a:p>
        </p:txBody>
      </p:sp>
      <p:sp>
        <p:nvSpPr>
          <p:cNvPr id="2" name="テキスト ボックス 1">
            <a:extLst>
              <a:ext uri="{FF2B5EF4-FFF2-40B4-BE49-F238E27FC236}">
                <a16:creationId xmlns:a16="http://schemas.microsoft.com/office/drawing/2014/main" id="{9CC444DD-B326-B493-B46C-ABDCD3BEA2A8}"/>
              </a:ext>
            </a:extLst>
          </p:cNvPr>
          <p:cNvSpPr txBox="1"/>
          <p:nvPr/>
        </p:nvSpPr>
        <p:spPr>
          <a:xfrm>
            <a:off x="4712325" y="2039889"/>
            <a:ext cx="4238504" cy="36933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活動中の写真</a:t>
            </a:r>
            <a:endParaRPr lang="ja-JP" altLang="en-US" sz="1400" dirty="0">
              <a:ea typeface="游ゴシック"/>
            </a:endParaRPr>
          </a:p>
        </p:txBody>
      </p:sp>
      <p:graphicFrame>
        <p:nvGraphicFramePr>
          <p:cNvPr id="3" name="表 2">
            <a:extLst>
              <a:ext uri="{FF2B5EF4-FFF2-40B4-BE49-F238E27FC236}">
                <a16:creationId xmlns:a16="http://schemas.microsoft.com/office/drawing/2014/main" id="{3C4F6CFC-FF33-3F91-2C47-BC9DC2DEDCBF}"/>
              </a:ext>
            </a:extLst>
          </p:cNvPr>
          <p:cNvGraphicFramePr>
            <a:graphicFrameLocks noGrp="1"/>
          </p:cNvGraphicFramePr>
          <p:nvPr>
            <p:extLst>
              <p:ext uri="{D42A27DB-BD31-4B8C-83A1-F6EECF244321}">
                <p14:modId xmlns:p14="http://schemas.microsoft.com/office/powerpoint/2010/main" val="2029079378"/>
              </p:ext>
            </p:extLst>
          </p:nvPr>
        </p:nvGraphicFramePr>
        <p:xfrm>
          <a:off x="4748348" y="669351"/>
          <a:ext cx="4344525" cy="1234440"/>
        </p:xfrm>
        <a:graphic>
          <a:graphicData uri="http://schemas.openxmlformats.org/drawingml/2006/table">
            <a:tbl>
              <a:tblPr firstRow="1" bandRow="1">
                <a:tableStyleId>{21E4AEA4-8DFA-4A89-87EB-49C32662AFE0}</a:tableStyleId>
              </a:tblPr>
              <a:tblGrid>
                <a:gridCol w="420626">
                  <a:extLst>
                    <a:ext uri="{9D8B030D-6E8A-4147-A177-3AD203B41FA5}">
                      <a16:colId xmlns:a16="http://schemas.microsoft.com/office/drawing/2014/main" val="2025406783"/>
                    </a:ext>
                  </a:extLst>
                </a:gridCol>
                <a:gridCol w="1713607">
                  <a:extLst>
                    <a:ext uri="{9D8B030D-6E8A-4147-A177-3AD203B41FA5}">
                      <a16:colId xmlns:a16="http://schemas.microsoft.com/office/drawing/2014/main" val="3223586046"/>
                    </a:ext>
                  </a:extLst>
                </a:gridCol>
                <a:gridCol w="717754">
                  <a:extLst>
                    <a:ext uri="{9D8B030D-6E8A-4147-A177-3AD203B41FA5}">
                      <a16:colId xmlns:a16="http://schemas.microsoft.com/office/drawing/2014/main" val="3197742207"/>
                    </a:ext>
                  </a:extLst>
                </a:gridCol>
                <a:gridCol w="1492538">
                  <a:extLst>
                    <a:ext uri="{9D8B030D-6E8A-4147-A177-3AD203B41FA5}">
                      <a16:colId xmlns:a16="http://schemas.microsoft.com/office/drawing/2014/main" val="1616795348"/>
                    </a:ext>
                  </a:extLst>
                </a:gridCol>
              </a:tblGrid>
              <a:tr h="175309">
                <a:tc gridSpan="2">
                  <a:txBody>
                    <a:bodyPr/>
                    <a:lstStyle/>
                    <a:p>
                      <a:r>
                        <a:rPr kumimoji="1" lang="ja-JP" altLang="en-US" sz="1400" dirty="0"/>
                        <a:t>活動内容</a:t>
                      </a:r>
                    </a:p>
                  </a:txBody>
                  <a:tcPr anchor="ctr"/>
                </a:tc>
                <a:tc hMerge="1">
                  <a:txBody>
                    <a:bodyPr/>
                    <a:lstStyle/>
                    <a:p>
                      <a:endParaRPr kumimoji="1" lang="ja-JP" altLang="en-US"/>
                    </a:p>
                  </a:txBody>
                  <a:tcPr/>
                </a:tc>
                <a:tc>
                  <a:txBody>
                    <a:bodyPr/>
                    <a:lstStyle/>
                    <a:p>
                      <a:r>
                        <a:rPr kumimoji="1" lang="ja-JP" altLang="en-US" sz="1000" dirty="0"/>
                        <a:t>時間／回</a:t>
                      </a:r>
                    </a:p>
                  </a:txBody>
                  <a:tcPr/>
                </a:tc>
                <a:tc>
                  <a:txBody>
                    <a:bodyPr/>
                    <a:lstStyle/>
                    <a:p>
                      <a:r>
                        <a:rPr kumimoji="1" lang="ja-JP" altLang="en-US" sz="1000" dirty="0"/>
                        <a:t>人数／回</a:t>
                      </a:r>
                    </a:p>
                  </a:txBody>
                  <a:tcPr/>
                </a:tc>
                <a:extLst>
                  <a:ext uri="{0D108BD9-81ED-4DB2-BD59-A6C34878D82A}">
                    <a16:rowId xmlns:a16="http://schemas.microsoft.com/office/drawing/2014/main" val="701823913"/>
                  </a:ext>
                </a:extLst>
              </a:tr>
              <a:tr h="142195">
                <a:tc>
                  <a:txBody>
                    <a:bodyPr/>
                    <a:lstStyle/>
                    <a:p>
                      <a:r>
                        <a:rPr kumimoji="1" lang="ja-JP" altLang="en-US" sz="1100" b="0" dirty="0"/>
                        <a:t>①</a:t>
                      </a:r>
                      <a:endParaRPr kumimoji="1" lang="en-US" altLang="ja-JP" sz="1100" b="0" dirty="0"/>
                    </a:p>
                    <a:p>
                      <a:endParaRPr kumimoji="1" lang="en-US" altLang="ja-JP" sz="1100" b="0" dirty="0"/>
                    </a:p>
                    <a:p>
                      <a:endParaRPr kumimoji="1" lang="en-US" altLang="ja-JP" sz="1100" b="0" dirty="0"/>
                    </a:p>
                    <a:p>
                      <a:r>
                        <a:rPr kumimoji="1" lang="ja-JP" altLang="en-US" sz="1100" b="0" dirty="0"/>
                        <a:t>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ea typeface="游ゴシック"/>
                        </a:rPr>
                        <a:t>英語レッスンを通して、異文化の食べ物や踊り、楽器などについて知る。</a:t>
                      </a:r>
                      <a:endParaRPr kumimoji="1" lang="en-US" altLang="ja-JP" sz="1100" b="0" dirty="0">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ea typeface="游ゴシック"/>
                        </a:rPr>
                        <a:t>みんなで話し合おう</a:t>
                      </a:r>
                      <a:endParaRPr kumimoji="1" lang="en-US" altLang="ja-JP" sz="1100" b="0" dirty="0">
                        <a:ea typeface="游ゴシック"/>
                      </a:endParaRPr>
                    </a:p>
                    <a:p>
                      <a:endParaRPr kumimoji="1" lang="ja-JP" altLang="en-US" sz="1100" b="0" dirty="0"/>
                    </a:p>
                  </a:txBody>
                  <a:tcPr/>
                </a:tc>
                <a:tc>
                  <a:txBody>
                    <a:bodyPr/>
                    <a:lstStyle/>
                    <a:p>
                      <a:r>
                        <a:rPr kumimoji="1" lang="en-US" altLang="ja-JP" sz="1200" dirty="0"/>
                        <a:t>30~40</a:t>
                      </a:r>
                      <a:r>
                        <a:rPr kumimoji="1" lang="ja-JP" altLang="en-US" sz="1200" dirty="0"/>
                        <a:t>分</a:t>
                      </a:r>
                      <a:r>
                        <a:rPr kumimoji="1" lang="en-US" altLang="ja-JP" sz="1200" dirty="0"/>
                        <a:t>/</a:t>
                      </a:r>
                      <a:r>
                        <a:rPr kumimoji="1" lang="ja-JP" altLang="en-US" sz="1200" dirty="0"/>
                        <a:t>各回</a:t>
                      </a:r>
                      <a:endParaRPr kumimoji="1" lang="en-US" altLang="ja-JP" sz="1200" dirty="0"/>
                    </a:p>
                    <a:p>
                      <a:endParaRPr kumimoji="1" lang="en-US" altLang="ja-JP" sz="1200" dirty="0"/>
                    </a:p>
                    <a:p>
                      <a:endParaRPr kumimoji="1" lang="ja-JP" altLang="en-US" sz="1400" dirty="0"/>
                    </a:p>
                  </a:txBody>
                  <a:tcPr/>
                </a:tc>
                <a:tc>
                  <a:txBody>
                    <a:bodyPr/>
                    <a:lstStyle/>
                    <a:p>
                      <a:r>
                        <a:rPr kumimoji="1" lang="en-US" altLang="ja-JP" sz="1400" dirty="0"/>
                        <a:t>10</a:t>
                      </a:r>
                      <a:r>
                        <a:rPr kumimoji="1" lang="ja-JP" altLang="en-US" sz="1400" dirty="0"/>
                        <a:t>名</a:t>
                      </a:r>
                      <a:endParaRPr kumimoji="1" lang="en-US" altLang="ja-JP" sz="1400" dirty="0"/>
                    </a:p>
                  </a:txBody>
                  <a:tcPr/>
                </a:tc>
                <a:extLst>
                  <a:ext uri="{0D108BD9-81ED-4DB2-BD59-A6C34878D82A}">
                    <a16:rowId xmlns:a16="http://schemas.microsoft.com/office/drawing/2014/main" val="524758611"/>
                  </a:ext>
                </a:extLst>
              </a:tr>
            </a:tbl>
          </a:graphicData>
        </a:graphic>
      </p:graphicFrame>
      <p:sp>
        <p:nvSpPr>
          <p:cNvPr id="4" name="テキスト ボックス 3">
            <a:extLst>
              <a:ext uri="{FF2B5EF4-FFF2-40B4-BE49-F238E27FC236}">
                <a16:creationId xmlns:a16="http://schemas.microsoft.com/office/drawing/2014/main" id="{CEF0DEA0-D192-E672-8332-4D3867E7DDB3}"/>
              </a:ext>
            </a:extLst>
          </p:cNvPr>
          <p:cNvSpPr txBox="1"/>
          <p:nvPr/>
        </p:nvSpPr>
        <p:spPr>
          <a:xfrm>
            <a:off x="4572000" y="280230"/>
            <a:ext cx="4520873"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活動スケジュール（</a:t>
            </a:r>
            <a:r>
              <a:rPr kumimoji="1" lang="en-US" altLang="ja-JP" b="1" dirty="0"/>
              <a:t>5</a:t>
            </a:r>
            <a:r>
              <a:rPr kumimoji="1" lang="ja-JP" altLang="en-US" b="1" dirty="0"/>
              <a:t>歳児クラス）</a:t>
            </a:r>
            <a:endParaRPr kumimoji="1" lang="en-US" altLang="ja-JP" b="1" dirty="0"/>
          </a:p>
        </p:txBody>
      </p:sp>
      <p:pic>
        <p:nvPicPr>
          <p:cNvPr id="15" name="図 14">
            <a:extLst>
              <a:ext uri="{FF2B5EF4-FFF2-40B4-BE49-F238E27FC236}">
                <a16:creationId xmlns:a16="http://schemas.microsoft.com/office/drawing/2014/main" id="{EBA6D9F2-1DCE-AE4C-F00A-CE7670B2A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206" y="2472586"/>
            <a:ext cx="1177153" cy="1572040"/>
          </a:xfrm>
          <a:prstGeom prst="rect">
            <a:avLst/>
          </a:prstGeom>
        </p:spPr>
      </p:pic>
      <p:pic>
        <p:nvPicPr>
          <p:cNvPr id="17" name="図 16">
            <a:extLst>
              <a:ext uri="{FF2B5EF4-FFF2-40B4-BE49-F238E27FC236}">
                <a16:creationId xmlns:a16="http://schemas.microsoft.com/office/drawing/2014/main" id="{7D926078-6C8C-52DF-2D75-EDFF21AB9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792" y="2472586"/>
            <a:ext cx="1177154" cy="1574800"/>
          </a:xfrm>
          <a:prstGeom prst="rect">
            <a:avLst/>
          </a:prstGeom>
        </p:spPr>
      </p:pic>
      <p:pic>
        <p:nvPicPr>
          <p:cNvPr id="19" name="図 18">
            <a:extLst>
              <a:ext uri="{FF2B5EF4-FFF2-40B4-BE49-F238E27FC236}">
                <a16:creationId xmlns:a16="http://schemas.microsoft.com/office/drawing/2014/main" id="{B146B45A-85E3-4416-9F9B-98502DD6D55B}"/>
              </a:ext>
            </a:extLst>
          </p:cNvPr>
          <p:cNvPicPr>
            <a:picLocks noChangeAspect="1"/>
          </p:cNvPicPr>
          <p:nvPr/>
        </p:nvPicPr>
        <p:blipFill>
          <a:blip r:embed="rId5">
            <a:extLst>
              <a:ext uri="{28A0092B-C50C-407E-A947-70E740481C1C}">
                <a14:useLocalDpi xmlns:a14="http://schemas.microsoft.com/office/drawing/2010/main" val="0"/>
              </a:ext>
            </a:extLst>
          </a:blip>
          <a:srcRect l="20710"/>
          <a:stretch>
            <a:fillRect/>
          </a:stretch>
        </p:blipFill>
        <p:spPr>
          <a:xfrm>
            <a:off x="6281657" y="3692249"/>
            <a:ext cx="1277905" cy="1206807"/>
          </a:xfrm>
          <a:prstGeom prst="rect">
            <a:avLst/>
          </a:prstGeom>
        </p:spPr>
      </p:pic>
    </p:spTree>
    <p:extLst>
      <p:ext uri="{BB962C8B-B14F-4D97-AF65-F5344CB8AC3E}">
        <p14:creationId xmlns:p14="http://schemas.microsoft.com/office/powerpoint/2010/main" val="248993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FFED8-AA3D-A742-B429-54FCE9E435C2}"/>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8B2DDC9-84A0-D5D6-B4C1-36EFB3C2EC7D}"/>
              </a:ext>
            </a:extLst>
          </p:cNvPr>
          <p:cNvSpPr txBox="1"/>
          <p:nvPr/>
        </p:nvSpPr>
        <p:spPr>
          <a:xfrm>
            <a:off x="383125" y="221236"/>
            <a:ext cx="4086102" cy="1107996"/>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t>テーマ：異文化交流</a:t>
            </a:r>
            <a:r>
              <a:rPr kumimoji="1" lang="ja-JP" altLang="en-US" sz="1200" b="1" dirty="0"/>
              <a:t>　　</a:t>
            </a:r>
            <a:r>
              <a:rPr kumimoji="1" lang="en-US" altLang="ja-JP" sz="1400" b="1" dirty="0"/>
              <a:t>2025.11.19</a:t>
            </a:r>
          </a:p>
          <a:p>
            <a:pPr marL="285750" indent="-285750">
              <a:buFont typeface="Wingdings" panose="05000000000000000000" pitchFamily="2" charset="2"/>
              <a:buChar char="Ø"/>
            </a:pPr>
            <a:r>
              <a:rPr kumimoji="1" lang="ja-JP" altLang="en-US" sz="1200" b="1" dirty="0"/>
              <a:t>テーマ設定の理由：</a:t>
            </a:r>
            <a:r>
              <a:rPr kumimoji="1" lang="ja-JP" altLang="en-US" sz="1200" dirty="0"/>
              <a:t>英語レッスンを通して、世界の様々な文化に触れ、興味・関心を持つ。縁日会や運動会、発表会といった保育園での行事とも結びつけながら、興味をもったことを探求していく。</a:t>
            </a:r>
            <a:endParaRPr kumimoji="1" lang="en-US" altLang="ja-JP" sz="1000" dirty="0"/>
          </a:p>
        </p:txBody>
      </p:sp>
      <p:sp>
        <p:nvSpPr>
          <p:cNvPr id="6" name="テキスト ボックス 5">
            <a:extLst>
              <a:ext uri="{FF2B5EF4-FFF2-40B4-BE49-F238E27FC236}">
                <a16:creationId xmlns:a16="http://schemas.microsoft.com/office/drawing/2014/main" id="{57EEACBF-62FE-97A0-869A-BCDD9CBC157E}"/>
              </a:ext>
            </a:extLst>
          </p:cNvPr>
          <p:cNvSpPr txBox="1"/>
          <p:nvPr/>
        </p:nvSpPr>
        <p:spPr>
          <a:xfrm>
            <a:off x="331523" y="2274148"/>
            <a:ext cx="3879273" cy="58477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環境をデザインする</a:t>
            </a:r>
            <a:endParaRPr kumimoji="1" lang="en-US" altLang="ja-JP" sz="1400" dirty="0">
              <a:ea typeface="游ゴシック"/>
            </a:endParaRPr>
          </a:p>
          <a:p>
            <a:pPr marL="742950" lvl="1" indent="-285750">
              <a:buFont typeface="Courier New" panose="05000000000000000000" pitchFamily="2" charset="2"/>
              <a:buChar char="o"/>
            </a:pPr>
            <a:r>
              <a:rPr kumimoji="1" lang="ja-JP" altLang="en-US" sz="1400" dirty="0">
                <a:ea typeface="游ゴシック"/>
              </a:rPr>
              <a:t>ピアニカ、ホース、キーボード</a:t>
            </a:r>
            <a:endParaRPr lang="ja-JP" altLang="en-US" sz="1400" dirty="0">
              <a:ea typeface="游ゴシック"/>
            </a:endParaRPr>
          </a:p>
        </p:txBody>
      </p:sp>
      <p:sp>
        <p:nvSpPr>
          <p:cNvPr id="7" name="テキスト ボックス 6">
            <a:extLst>
              <a:ext uri="{FF2B5EF4-FFF2-40B4-BE49-F238E27FC236}">
                <a16:creationId xmlns:a16="http://schemas.microsoft.com/office/drawing/2014/main" id="{FBE102B2-5A60-A6D8-9322-FC9636BFCAF4}"/>
              </a:ext>
            </a:extLst>
          </p:cNvPr>
          <p:cNvSpPr txBox="1"/>
          <p:nvPr/>
        </p:nvSpPr>
        <p:spPr>
          <a:xfrm>
            <a:off x="325321" y="3367971"/>
            <a:ext cx="4272121" cy="2882649"/>
          </a:xfrm>
          <a:prstGeom prst="rect">
            <a:avLst/>
          </a:prstGeom>
          <a:noFill/>
        </p:spPr>
        <p:txBody>
          <a:bodyPr wrap="square" lIns="91440" tIns="45720" rIns="91440" bIns="45720" rtlCol="0" anchor="t">
            <a:spAutoFit/>
          </a:bodyPr>
          <a:lstStyle/>
          <a:p>
            <a:pPr marL="285750" indent="-285750">
              <a:lnSpc>
                <a:spcPts val="2200"/>
              </a:lnSpc>
              <a:buFont typeface="Wingdings" panose="05000000000000000000" pitchFamily="2" charset="2"/>
              <a:buChar char="Ø"/>
            </a:pPr>
            <a:r>
              <a:rPr kumimoji="1" lang="ja-JP" altLang="en-US" b="1" dirty="0"/>
              <a:t>探求活動の実践</a:t>
            </a:r>
            <a:endParaRPr kumimoji="1" lang="en-US" altLang="ja-JP" b="1" dirty="0"/>
          </a:p>
          <a:p>
            <a:pPr marL="742950" lvl="1" indent="-285750">
              <a:lnSpc>
                <a:spcPts val="2200"/>
              </a:lnSpc>
              <a:buFont typeface="Wingdings" panose="05000000000000000000" pitchFamily="2" charset="2"/>
              <a:buChar char="Ø"/>
            </a:pPr>
            <a:r>
              <a:rPr kumimoji="1" lang="ja-JP" altLang="en-US" sz="1100" dirty="0">
                <a:ea typeface="游ゴシック"/>
              </a:rPr>
              <a:t>活動内容：英語レッスンで興味をもった楽器から探求を広げ、身近にある楽器（ピアニカ）を実際に触ってみる。みんあでドレミの歌を演奏してみよう。</a:t>
            </a:r>
            <a:endParaRPr kumimoji="1" lang="en-US" altLang="ja-JP" sz="1100" dirty="0">
              <a:ea typeface="游ゴシック"/>
            </a:endParaRPr>
          </a:p>
          <a:p>
            <a:pPr marL="742950" lvl="1" indent="-285750">
              <a:lnSpc>
                <a:spcPts val="2200"/>
              </a:lnSpc>
              <a:buFont typeface="Wingdings" panose="05000000000000000000" pitchFamily="2" charset="2"/>
              <a:buChar char="Ø"/>
            </a:pPr>
            <a:r>
              <a:rPr kumimoji="1" lang="ja-JP" altLang="en-US" sz="1100" dirty="0"/>
              <a:t>子どもたちの様子：普段あまり触れる機会のなかった楽器に興味を示し、音を鳴らすことに夢中で楽しむ姿があった。決められた音階に合わせて演奏することは初めは難しく苦戦する様子もあったが、少しずつできるようになると「先生聞いててね！」と嬉しそうに披露する姿が見られた。</a:t>
            </a:r>
            <a:endParaRPr kumimoji="1" lang="ja-JP" altLang="en-US" sz="1200" dirty="0"/>
          </a:p>
        </p:txBody>
      </p:sp>
      <p:sp>
        <p:nvSpPr>
          <p:cNvPr id="10" name="四角形: 角を丸くする 9">
            <a:extLst>
              <a:ext uri="{FF2B5EF4-FFF2-40B4-BE49-F238E27FC236}">
                <a16:creationId xmlns:a16="http://schemas.microsoft.com/office/drawing/2014/main" id="{248FE76A-CC83-C317-573E-13C1AC913A33}"/>
              </a:ext>
            </a:extLst>
          </p:cNvPr>
          <p:cNvSpPr/>
          <p:nvPr/>
        </p:nvSpPr>
        <p:spPr>
          <a:xfrm>
            <a:off x="421974" y="1461170"/>
            <a:ext cx="4008403" cy="58753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400" b="1" dirty="0">
                <a:ea typeface="游ゴシック"/>
              </a:rPr>
              <a:t>活動①　 ピアニカを演奏してみよう！</a:t>
            </a:r>
            <a:endParaRPr kumimoji="1" lang="en-US" altLang="ja-JP" sz="1400" b="1" dirty="0">
              <a:ea typeface="游ゴシック"/>
            </a:endParaRPr>
          </a:p>
          <a:p>
            <a:pPr algn="ctr"/>
            <a:r>
              <a:rPr kumimoji="1" lang="en-US" altLang="ja-JP" sz="1400" b="1" dirty="0">
                <a:ea typeface="游ゴシック"/>
              </a:rPr>
              <a:t>(5</a:t>
            </a:r>
            <a:r>
              <a:rPr kumimoji="1" lang="ja-JP" altLang="en-US" sz="1400" b="1" dirty="0">
                <a:ea typeface="游ゴシック"/>
              </a:rPr>
              <a:t>歳児、</a:t>
            </a:r>
            <a:r>
              <a:rPr kumimoji="1" lang="en-US" altLang="ja-JP" sz="1400" b="1" dirty="0">
                <a:ea typeface="游ゴシック"/>
              </a:rPr>
              <a:t>10</a:t>
            </a:r>
            <a:r>
              <a:rPr kumimoji="1" lang="ja-JP" altLang="en-US" sz="1400" b="1" dirty="0">
                <a:ea typeface="游ゴシック"/>
              </a:rPr>
              <a:t>名）</a:t>
            </a:r>
          </a:p>
        </p:txBody>
      </p:sp>
      <p:sp>
        <p:nvSpPr>
          <p:cNvPr id="11" name="テキスト ボックス 10">
            <a:extLst>
              <a:ext uri="{FF2B5EF4-FFF2-40B4-BE49-F238E27FC236}">
                <a16:creationId xmlns:a16="http://schemas.microsoft.com/office/drawing/2014/main" id="{1DED0027-D00D-6A42-C762-6FC92DDC25BC}"/>
              </a:ext>
            </a:extLst>
          </p:cNvPr>
          <p:cNvSpPr txBox="1"/>
          <p:nvPr/>
        </p:nvSpPr>
        <p:spPr>
          <a:xfrm>
            <a:off x="4713184" y="4614798"/>
            <a:ext cx="4238504" cy="203132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振り返りをふまえた気づき</a:t>
            </a:r>
            <a:endParaRPr kumimoji="1" lang="en-US" altLang="ja-JP" b="1" dirty="0"/>
          </a:p>
          <a:p>
            <a:r>
              <a:rPr kumimoji="1" lang="ja-JP" altLang="en-US" sz="1200" dirty="0"/>
              <a:t>　アコーディオンなどの世界の楽器への興味から、日本にもピアニカという楽器があることを知り、実際に触れることで、子どもたちの好奇心を高めることができてよかった。初めは難しく苦戦しつつも、音を鳴らせる楽しさや、少しずつできるようになっていく喜びを感じることで、意欲的に演奏する姿が見られ、改めて“楽しい”“おもしろい”といった原動力の大切さを知った。今後も、子どもたちの興味・関心や好奇心に寄り添った活動をたくさん取り入れていきたい。</a:t>
            </a:r>
            <a:endParaRPr kumimoji="1" lang="en-US" altLang="ja-JP" sz="1200" dirty="0"/>
          </a:p>
        </p:txBody>
      </p:sp>
      <p:sp>
        <p:nvSpPr>
          <p:cNvPr id="2" name="テキスト ボックス 1">
            <a:extLst>
              <a:ext uri="{FF2B5EF4-FFF2-40B4-BE49-F238E27FC236}">
                <a16:creationId xmlns:a16="http://schemas.microsoft.com/office/drawing/2014/main" id="{E952023D-77A4-F56F-1A16-008B59A1F40F}"/>
              </a:ext>
            </a:extLst>
          </p:cNvPr>
          <p:cNvSpPr txBox="1"/>
          <p:nvPr/>
        </p:nvSpPr>
        <p:spPr>
          <a:xfrm>
            <a:off x="4713184" y="1873871"/>
            <a:ext cx="4238504" cy="36933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活動中の写真</a:t>
            </a:r>
            <a:endParaRPr lang="ja-JP" altLang="en-US" sz="1400" dirty="0">
              <a:ea typeface="游ゴシック"/>
            </a:endParaRPr>
          </a:p>
        </p:txBody>
      </p:sp>
      <p:graphicFrame>
        <p:nvGraphicFramePr>
          <p:cNvPr id="3" name="表 2">
            <a:extLst>
              <a:ext uri="{FF2B5EF4-FFF2-40B4-BE49-F238E27FC236}">
                <a16:creationId xmlns:a16="http://schemas.microsoft.com/office/drawing/2014/main" id="{2C105862-1535-2220-AF08-8B9588EBA89B}"/>
              </a:ext>
            </a:extLst>
          </p:cNvPr>
          <p:cNvGraphicFramePr>
            <a:graphicFrameLocks noGrp="1"/>
          </p:cNvGraphicFramePr>
          <p:nvPr>
            <p:extLst>
              <p:ext uri="{D42A27DB-BD31-4B8C-83A1-F6EECF244321}">
                <p14:modId xmlns:p14="http://schemas.microsoft.com/office/powerpoint/2010/main" val="1610762461"/>
              </p:ext>
            </p:extLst>
          </p:nvPr>
        </p:nvGraphicFramePr>
        <p:xfrm>
          <a:off x="4748348" y="669351"/>
          <a:ext cx="4344525" cy="762000"/>
        </p:xfrm>
        <a:graphic>
          <a:graphicData uri="http://schemas.openxmlformats.org/drawingml/2006/table">
            <a:tbl>
              <a:tblPr firstRow="1" bandRow="1">
                <a:tableStyleId>{21E4AEA4-8DFA-4A89-87EB-49C32662AFE0}</a:tableStyleId>
              </a:tblPr>
              <a:tblGrid>
                <a:gridCol w="420626">
                  <a:extLst>
                    <a:ext uri="{9D8B030D-6E8A-4147-A177-3AD203B41FA5}">
                      <a16:colId xmlns:a16="http://schemas.microsoft.com/office/drawing/2014/main" val="2025406783"/>
                    </a:ext>
                  </a:extLst>
                </a:gridCol>
                <a:gridCol w="1713607">
                  <a:extLst>
                    <a:ext uri="{9D8B030D-6E8A-4147-A177-3AD203B41FA5}">
                      <a16:colId xmlns:a16="http://schemas.microsoft.com/office/drawing/2014/main" val="3223586046"/>
                    </a:ext>
                  </a:extLst>
                </a:gridCol>
                <a:gridCol w="717754">
                  <a:extLst>
                    <a:ext uri="{9D8B030D-6E8A-4147-A177-3AD203B41FA5}">
                      <a16:colId xmlns:a16="http://schemas.microsoft.com/office/drawing/2014/main" val="3197742207"/>
                    </a:ext>
                  </a:extLst>
                </a:gridCol>
                <a:gridCol w="1492538">
                  <a:extLst>
                    <a:ext uri="{9D8B030D-6E8A-4147-A177-3AD203B41FA5}">
                      <a16:colId xmlns:a16="http://schemas.microsoft.com/office/drawing/2014/main" val="1616795348"/>
                    </a:ext>
                  </a:extLst>
                </a:gridCol>
              </a:tblGrid>
              <a:tr h="175309">
                <a:tc gridSpan="2">
                  <a:txBody>
                    <a:bodyPr/>
                    <a:lstStyle/>
                    <a:p>
                      <a:r>
                        <a:rPr kumimoji="1" lang="ja-JP" altLang="en-US" sz="1400" dirty="0"/>
                        <a:t>活動内容</a:t>
                      </a:r>
                    </a:p>
                  </a:txBody>
                  <a:tcPr anchor="ctr"/>
                </a:tc>
                <a:tc hMerge="1">
                  <a:txBody>
                    <a:bodyPr/>
                    <a:lstStyle/>
                    <a:p>
                      <a:endParaRPr kumimoji="1" lang="ja-JP" altLang="en-US"/>
                    </a:p>
                  </a:txBody>
                  <a:tcPr/>
                </a:tc>
                <a:tc>
                  <a:txBody>
                    <a:bodyPr/>
                    <a:lstStyle/>
                    <a:p>
                      <a:r>
                        <a:rPr kumimoji="1" lang="ja-JP" altLang="en-US" sz="1000" dirty="0"/>
                        <a:t>時間／回</a:t>
                      </a:r>
                    </a:p>
                  </a:txBody>
                  <a:tcPr/>
                </a:tc>
                <a:tc>
                  <a:txBody>
                    <a:bodyPr/>
                    <a:lstStyle/>
                    <a:p>
                      <a:r>
                        <a:rPr kumimoji="1" lang="ja-JP" altLang="en-US" sz="1000" dirty="0"/>
                        <a:t>人数／回</a:t>
                      </a:r>
                    </a:p>
                  </a:txBody>
                  <a:tcPr/>
                </a:tc>
                <a:extLst>
                  <a:ext uri="{0D108BD9-81ED-4DB2-BD59-A6C34878D82A}">
                    <a16:rowId xmlns:a16="http://schemas.microsoft.com/office/drawing/2014/main" val="701823913"/>
                  </a:ext>
                </a:extLst>
              </a:tr>
              <a:tr h="142195">
                <a:tc>
                  <a:txBody>
                    <a:bodyPr/>
                    <a:lstStyle/>
                    <a:p>
                      <a:r>
                        <a:rPr kumimoji="1" lang="ja-JP" altLang="en-US" sz="1100" b="0" dirty="0"/>
                        <a:t>①</a:t>
                      </a:r>
                      <a:endParaRPr kumimoji="1" lang="en-US" altLang="ja-JP" sz="1100" b="0" dirty="0"/>
                    </a:p>
                    <a:p>
                      <a:endParaRPr kumimoji="1" lang="en-US" altLang="ja-JP" sz="1100" b="0" dirty="0"/>
                    </a:p>
                  </a:txBody>
                  <a:tcPr/>
                </a:tc>
                <a:tc>
                  <a:txBody>
                    <a:bodyPr/>
                    <a:lstStyle/>
                    <a:p>
                      <a:r>
                        <a:rPr kumimoji="1" lang="ja-JP" altLang="en-US" sz="1100" b="0" dirty="0"/>
                        <a:t>ピアニカを演奏してみよう！</a:t>
                      </a:r>
                    </a:p>
                  </a:txBody>
                  <a:tcPr/>
                </a:tc>
                <a:tc>
                  <a:txBody>
                    <a:bodyPr/>
                    <a:lstStyle/>
                    <a:p>
                      <a:r>
                        <a:rPr kumimoji="1" lang="en-US" altLang="ja-JP" sz="1200" dirty="0"/>
                        <a:t>30~40</a:t>
                      </a:r>
                      <a:r>
                        <a:rPr kumimoji="1" lang="ja-JP" altLang="en-US" sz="1200" dirty="0"/>
                        <a:t>分</a:t>
                      </a:r>
                      <a:r>
                        <a:rPr kumimoji="1" lang="en-US" altLang="ja-JP" sz="1200" dirty="0"/>
                        <a:t>/</a:t>
                      </a:r>
                      <a:r>
                        <a:rPr kumimoji="1" lang="ja-JP" altLang="en-US" sz="1200" dirty="0"/>
                        <a:t>各回</a:t>
                      </a:r>
                      <a:endParaRPr kumimoji="1" lang="en-US" altLang="ja-JP" sz="1200" dirty="0"/>
                    </a:p>
                  </a:txBody>
                  <a:tcPr/>
                </a:tc>
                <a:tc>
                  <a:txBody>
                    <a:bodyPr/>
                    <a:lstStyle/>
                    <a:p>
                      <a:r>
                        <a:rPr kumimoji="1" lang="en-US" altLang="ja-JP" sz="1400" dirty="0"/>
                        <a:t>10</a:t>
                      </a:r>
                      <a:r>
                        <a:rPr kumimoji="1" lang="ja-JP" altLang="en-US" sz="1400" dirty="0"/>
                        <a:t>名</a:t>
                      </a:r>
                      <a:endParaRPr kumimoji="1" lang="en-US" altLang="ja-JP" sz="1400" dirty="0"/>
                    </a:p>
                  </a:txBody>
                  <a:tcPr/>
                </a:tc>
                <a:extLst>
                  <a:ext uri="{0D108BD9-81ED-4DB2-BD59-A6C34878D82A}">
                    <a16:rowId xmlns:a16="http://schemas.microsoft.com/office/drawing/2014/main" val="524758611"/>
                  </a:ext>
                </a:extLst>
              </a:tr>
            </a:tbl>
          </a:graphicData>
        </a:graphic>
      </p:graphicFrame>
      <p:sp>
        <p:nvSpPr>
          <p:cNvPr id="4" name="テキスト ボックス 3">
            <a:extLst>
              <a:ext uri="{FF2B5EF4-FFF2-40B4-BE49-F238E27FC236}">
                <a16:creationId xmlns:a16="http://schemas.microsoft.com/office/drawing/2014/main" id="{2B4B7BC0-CC2F-FB48-B0A9-C498F4E0CF5E}"/>
              </a:ext>
            </a:extLst>
          </p:cNvPr>
          <p:cNvSpPr txBox="1"/>
          <p:nvPr/>
        </p:nvSpPr>
        <p:spPr>
          <a:xfrm>
            <a:off x="4572000" y="280230"/>
            <a:ext cx="4520873"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活動スケジュール（</a:t>
            </a:r>
            <a:r>
              <a:rPr kumimoji="1" lang="en-US" altLang="ja-JP" b="1" dirty="0"/>
              <a:t>5</a:t>
            </a:r>
            <a:r>
              <a:rPr kumimoji="1" lang="ja-JP" altLang="en-US" b="1" dirty="0"/>
              <a:t>歳児クラス）</a:t>
            </a:r>
            <a:endParaRPr kumimoji="1" lang="en-US" altLang="ja-JP" b="1" dirty="0"/>
          </a:p>
        </p:txBody>
      </p:sp>
      <p:pic>
        <p:nvPicPr>
          <p:cNvPr id="9" name="図 8">
            <a:extLst>
              <a:ext uri="{FF2B5EF4-FFF2-40B4-BE49-F238E27FC236}">
                <a16:creationId xmlns:a16="http://schemas.microsoft.com/office/drawing/2014/main" id="{AD58B926-61DB-6547-A01D-CC54F3602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576" y="2328353"/>
            <a:ext cx="1621972" cy="1216480"/>
          </a:xfrm>
          <a:prstGeom prst="rect">
            <a:avLst/>
          </a:prstGeom>
        </p:spPr>
      </p:pic>
      <p:pic>
        <p:nvPicPr>
          <p:cNvPr id="13" name="図 12">
            <a:extLst>
              <a:ext uri="{FF2B5EF4-FFF2-40B4-BE49-F238E27FC236}">
                <a16:creationId xmlns:a16="http://schemas.microsoft.com/office/drawing/2014/main" id="{AF481F56-F968-2934-36D3-C37BD09E4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040" y="2300723"/>
            <a:ext cx="1727200" cy="1293294"/>
          </a:xfrm>
          <a:prstGeom prst="rect">
            <a:avLst/>
          </a:prstGeom>
        </p:spPr>
      </p:pic>
      <p:pic>
        <p:nvPicPr>
          <p:cNvPr id="15" name="図 14">
            <a:extLst>
              <a:ext uri="{FF2B5EF4-FFF2-40B4-BE49-F238E27FC236}">
                <a16:creationId xmlns:a16="http://schemas.microsoft.com/office/drawing/2014/main" id="{A67D389E-ADBB-D292-817D-E04EC1C3A5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1995" y="3112575"/>
            <a:ext cx="1090822" cy="1453039"/>
          </a:xfrm>
          <a:prstGeom prst="rect">
            <a:avLst/>
          </a:prstGeom>
        </p:spPr>
      </p:pic>
    </p:spTree>
    <p:extLst>
      <p:ext uri="{BB962C8B-B14F-4D97-AF65-F5344CB8AC3E}">
        <p14:creationId xmlns:p14="http://schemas.microsoft.com/office/powerpoint/2010/main" val="8904580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FA96E0DDAE00D4BBE72ED94770C4940" ma:contentTypeVersion="4" ma:contentTypeDescription="新しいドキュメントを作成します。" ma:contentTypeScope="" ma:versionID="b467ed4be6d7ca8876c7f28ebf08efe4">
  <xsd:schema xmlns:xsd="http://www.w3.org/2001/XMLSchema" xmlns:xs="http://www.w3.org/2001/XMLSchema" xmlns:p="http://schemas.microsoft.com/office/2006/metadata/properties" xmlns:ns2="7ac24c6e-f98b-4b80-945b-cf198606354b" targetNamespace="http://schemas.microsoft.com/office/2006/metadata/properties" ma:root="true" ma:fieldsID="b3ac596f8de7c324466520e4d8727d2b" ns2:_="">
    <xsd:import namespace="7ac24c6e-f98b-4b80-945b-cf198606354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24c6e-f98b-4b80-945b-cf19860635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CF7D88-B121-454E-86A8-A5944E5E2F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9A4011C-D3D1-4DD0-BE84-6AF25E6D3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24c6e-f98b-4b80-945b-cf1986063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063A60-BFB3-4A02-9B76-DAB0420AF4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2635</TotalTime>
  <Words>717</Words>
  <Application>Microsoft Office PowerPoint</Application>
  <PresentationFormat>画面に合わせる (4:3)</PresentationFormat>
  <Paragraphs>56</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游ゴシック</vt:lpstr>
      <vt:lpstr>Aptos</vt:lpstr>
      <vt:lpstr>Aptos Display</vt:lpstr>
      <vt:lpstr>Arial</vt:lpstr>
      <vt:lpstr>Courier New</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佐野 佑希子</dc:creator>
  <cp:lastModifiedBy>ウィズブック保育園 武蔵小山 主任</cp:lastModifiedBy>
  <cp:revision>66</cp:revision>
  <dcterms:created xsi:type="dcterms:W3CDTF">2024-09-04T07:44:27Z</dcterms:created>
  <dcterms:modified xsi:type="dcterms:W3CDTF">2026-06-18T06:27:49Z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0x010100BFA96E0DDAE00D4BBE72ED94770C4940</vt:lpwstr>
  </property>
</Properties>
</file>