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1297" r:id="rId5"/>
    <p:sldId id="1298" r:id="rId6"/>
    <p:sldId id="1299"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F4378-A31A-4E7E-81E0-528AD4D4F014}" v="5" dt="2026-06-18T04:48:29.24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ウィズブック保育園 武蔵小山 主任" userId="a0c92959-0d84-4e2d-94be-8b8ba7c90912" providerId="ADAL" clId="{A6AA7A77-736E-4120-AD06-28607E3BC86D}"/>
    <pc:docChg chg="undo custSel addSld delSld modSld">
      <pc:chgData name="ウィズブック保育園 武蔵小山 主任" userId="a0c92959-0d84-4e2d-94be-8b8ba7c90912" providerId="ADAL" clId="{A6AA7A77-736E-4120-AD06-28607E3BC86D}" dt="2026-06-18T06:29:27.792" v="9092" actId="14100"/>
      <pc:docMkLst>
        <pc:docMk/>
      </pc:docMkLst>
      <pc:sldChg chg="addSp delSp modSp mod">
        <pc:chgData name="ウィズブック保育園 武蔵小山 主任" userId="a0c92959-0d84-4e2d-94be-8b8ba7c90912" providerId="ADAL" clId="{A6AA7A77-736E-4120-AD06-28607E3BC86D}" dt="2026-06-18T06:28:40.242" v="8971" actId="20577"/>
        <pc:sldMkLst>
          <pc:docMk/>
          <pc:sldMk cId="2489931408" sldId="1297"/>
        </pc:sldMkLst>
        <pc:spChg chg="mod">
          <ac:chgData name="ウィズブック保育園 武蔵小山 主任" userId="a0c92959-0d84-4e2d-94be-8b8ba7c90912" providerId="ADAL" clId="{A6AA7A77-736E-4120-AD06-28607E3BC86D}" dt="2026-06-17T01:00:16.928" v="2450" actId="1076"/>
          <ac:spMkLst>
            <pc:docMk/>
            <pc:sldMk cId="2489931408" sldId="1297"/>
            <ac:spMk id="2" creationId="{9CC444DD-B326-B493-B46C-ABDCD3BEA2A8}"/>
          </ac:spMkLst>
        </pc:spChg>
        <pc:spChg chg="mod">
          <ac:chgData name="ウィズブック保育園 武蔵小山 主任" userId="a0c92959-0d84-4e2d-94be-8b8ba7c90912" providerId="ADAL" clId="{A6AA7A77-736E-4120-AD06-28607E3BC86D}" dt="2026-06-18T01:56:31.705" v="4742" actId="20577"/>
          <ac:spMkLst>
            <pc:docMk/>
            <pc:sldMk cId="2489931408" sldId="1297"/>
            <ac:spMk id="4" creationId="{CEF0DEA0-D192-E672-8332-4D3867E7DDB3}"/>
          </ac:spMkLst>
        </pc:spChg>
        <pc:spChg chg="mod">
          <ac:chgData name="ウィズブック保育園 武蔵小山 主任" userId="a0c92959-0d84-4e2d-94be-8b8ba7c90912" providerId="ADAL" clId="{A6AA7A77-736E-4120-AD06-28607E3BC86D}" dt="2026-06-18T04:25:45.952" v="8825" actId="20577"/>
          <ac:spMkLst>
            <pc:docMk/>
            <pc:sldMk cId="2489931408" sldId="1297"/>
            <ac:spMk id="5" creationId="{6074B5F1-17D3-7552-3D23-56E0022CA08B}"/>
          </ac:spMkLst>
        </pc:spChg>
        <pc:spChg chg="mod">
          <ac:chgData name="ウィズブック保育園 武蔵小山 主任" userId="a0c92959-0d84-4e2d-94be-8b8ba7c90912" providerId="ADAL" clId="{A6AA7A77-736E-4120-AD06-28607E3BC86D}" dt="2026-06-18T06:28:40.242" v="8971" actId="20577"/>
          <ac:spMkLst>
            <pc:docMk/>
            <pc:sldMk cId="2489931408" sldId="1297"/>
            <ac:spMk id="6" creationId="{F4DBB83B-3B21-EBBB-7F23-3AA326523054}"/>
          </ac:spMkLst>
        </pc:spChg>
        <pc:spChg chg="mod">
          <ac:chgData name="ウィズブック保育園 武蔵小山 主任" userId="a0c92959-0d84-4e2d-94be-8b8ba7c90912" providerId="ADAL" clId="{A6AA7A77-736E-4120-AD06-28607E3BC86D}" dt="2026-06-18T01:58:50.936" v="5433" actId="1076"/>
          <ac:spMkLst>
            <pc:docMk/>
            <pc:sldMk cId="2489931408" sldId="1297"/>
            <ac:spMk id="7" creationId="{B2DFD86A-B148-2C70-61E7-56CAC2917664}"/>
          </ac:spMkLst>
        </pc:spChg>
        <pc:spChg chg="mod">
          <ac:chgData name="ウィズブック保育園 武蔵小山 主任" userId="a0c92959-0d84-4e2d-94be-8b8ba7c90912" providerId="ADAL" clId="{A6AA7A77-736E-4120-AD06-28607E3BC86D}" dt="2026-06-18T02:23:48.012" v="8779" actId="20577"/>
          <ac:spMkLst>
            <pc:docMk/>
            <pc:sldMk cId="2489931408" sldId="1297"/>
            <ac:spMk id="10" creationId="{509F039A-EEEB-0484-43FD-1894EB862D9D}"/>
          </ac:spMkLst>
        </pc:spChg>
        <pc:spChg chg="mod">
          <ac:chgData name="ウィズブック保育園 武蔵小山 主任" userId="a0c92959-0d84-4e2d-94be-8b8ba7c90912" providerId="ADAL" clId="{A6AA7A77-736E-4120-AD06-28607E3BC86D}" dt="2026-06-18T02:05:15.290" v="5981" actId="20577"/>
          <ac:spMkLst>
            <pc:docMk/>
            <pc:sldMk cId="2489931408" sldId="1297"/>
            <ac:spMk id="11" creationId="{58AA850D-E9FF-ABEA-D196-C0F02CC0ADFE}"/>
          </ac:spMkLst>
        </pc:spChg>
        <pc:graphicFrameChg chg="mod modGraphic">
          <ac:chgData name="ウィズブック保育園 武蔵小山 主任" userId="a0c92959-0d84-4e2d-94be-8b8ba7c90912" providerId="ADAL" clId="{A6AA7A77-736E-4120-AD06-28607E3BC86D}" dt="2026-06-18T02:23:45.586" v="8777" actId="20577"/>
          <ac:graphicFrameMkLst>
            <pc:docMk/>
            <pc:sldMk cId="2489931408" sldId="1297"/>
            <ac:graphicFrameMk id="3" creationId="{3C4F6CFC-FF33-3F91-2C47-BC9DC2DEDCBF}"/>
          </ac:graphicFrameMkLst>
        </pc:graphicFrameChg>
        <pc:picChg chg="del">
          <ac:chgData name="ウィズブック保育園 武蔵小山 主任" userId="a0c92959-0d84-4e2d-94be-8b8ba7c90912" providerId="ADAL" clId="{A6AA7A77-736E-4120-AD06-28607E3BC86D}" dt="2026-06-17T00:51:45.999" v="1788" actId="478"/>
          <ac:picMkLst>
            <pc:docMk/>
            <pc:sldMk cId="2489931408" sldId="1297"/>
            <ac:picMk id="9" creationId="{5F707924-55BE-DD01-B7CC-945DBB96DB3C}"/>
          </ac:picMkLst>
        </pc:picChg>
        <pc:picChg chg="add mod">
          <ac:chgData name="ウィズブック保育園 武蔵小山 主任" userId="a0c92959-0d84-4e2d-94be-8b8ba7c90912" providerId="ADAL" clId="{A6AA7A77-736E-4120-AD06-28607E3BC86D}" dt="2026-06-18T04:25:31.398" v="8819" actId="1076"/>
          <ac:picMkLst>
            <pc:docMk/>
            <pc:sldMk cId="2489931408" sldId="1297"/>
            <ac:picMk id="9" creationId="{A6305E30-5755-0D4D-8E3C-D2E98ABD16EE}"/>
          </ac:picMkLst>
        </pc:picChg>
        <pc:picChg chg="add mod modCrop">
          <ac:chgData name="ウィズブック保育園 武蔵小山 主任" userId="a0c92959-0d84-4e2d-94be-8b8ba7c90912" providerId="ADAL" clId="{A6AA7A77-736E-4120-AD06-28607E3BC86D}" dt="2026-06-18T04:25:37.228" v="8823" actId="1076"/>
          <ac:picMkLst>
            <pc:docMk/>
            <pc:sldMk cId="2489931408" sldId="1297"/>
            <ac:picMk id="13" creationId="{8BEA57F8-1704-F613-93B8-2DDC75A56D8D}"/>
          </ac:picMkLst>
        </pc:picChg>
        <pc:picChg chg="del">
          <ac:chgData name="ウィズブック保育園 武蔵小山 主任" userId="a0c92959-0d84-4e2d-94be-8b8ba7c90912" providerId="ADAL" clId="{A6AA7A77-736E-4120-AD06-28607E3BC86D}" dt="2026-06-17T00:51:46.606" v="1789" actId="478"/>
          <ac:picMkLst>
            <pc:docMk/>
            <pc:sldMk cId="2489931408" sldId="1297"/>
            <ac:picMk id="13" creationId="{A36AF27C-C0A0-C74E-663F-F8ED2C838AD4}"/>
          </ac:picMkLst>
        </pc:picChg>
        <pc:picChg chg="del">
          <ac:chgData name="ウィズブック保育園 武蔵小山 主任" userId="a0c92959-0d84-4e2d-94be-8b8ba7c90912" providerId="ADAL" clId="{A6AA7A77-736E-4120-AD06-28607E3BC86D}" dt="2026-06-17T00:51:47.033" v="1790" actId="478"/>
          <ac:picMkLst>
            <pc:docMk/>
            <pc:sldMk cId="2489931408" sldId="1297"/>
            <ac:picMk id="15" creationId="{29D50565-F2D7-4CA5-A80F-A197B7D9C7C9}"/>
          </ac:picMkLst>
        </pc:picChg>
        <pc:picChg chg="add mod">
          <ac:chgData name="ウィズブック保育園 武蔵小山 主任" userId="a0c92959-0d84-4e2d-94be-8b8ba7c90912" providerId="ADAL" clId="{A6AA7A77-736E-4120-AD06-28607E3BC86D}" dt="2026-06-18T04:25:35.214" v="8822" actId="1076"/>
          <ac:picMkLst>
            <pc:docMk/>
            <pc:sldMk cId="2489931408" sldId="1297"/>
            <ac:picMk id="15" creationId="{61605F63-5218-6EE9-2400-58373BED82DD}"/>
          </ac:picMkLst>
        </pc:picChg>
      </pc:sldChg>
      <pc:sldChg chg="modSp add del mod">
        <pc:chgData name="ウィズブック保育園 武蔵小山 主任" userId="a0c92959-0d84-4e2d-94be-8b8ba7c90912" providerId="ADAL" clId="{A6AA7A77-736E-4120-AD06-28607E3BC86D}" dt="2026-06-18T02:05:19.535" v="5982" actId="2696"/>
        <pc:sldMkLst>
          <pc:docMk/>
          <pc:sldMk cId="890458085" sldId="1298"/>
        </pc:sldMkLst>
        <pc:spChg chg="mod">
          <ac:chgData name="ウィズブック保育園 武蔵小山 主任" userId="a0c92959-0d84-4e2d-94be-8b8ba7c90912" providerId="ADAL" clId="{A6AA7A77-736E-4120-AD06-28607E3BC86D}" dt="2026-06-17T07:19:23.625" v="2674" actId="20577"/>
          <ac:spMkLst>
            <pc:docMk/>
            <pc:sldMk cId="890458085" sldId="1298"/>
            <ac:spMk id="2" creationId="{E952023D-77A4-F56F-1A16-008B59A1F40F}"/>
          </ac:spMkLst>
        </pc:spChg>
        <pc:spChg chg="mod">
          <ac:chgData name="ウィズブック保育園 武蔵小山 主任" userId="a0c92959-0d84-4e2d-94be-8b8ba7c90912" providerId="ADAL" clId="{A6AA7A77-736E-4120-AD06-28607E3BC86D}" dt="2026-06-17T01:08:09.074" v="2462" actId="20577"/>
          <ac:spMkLst>
            <pc:docMk/>
            <pc:sldMk cId="890458085" sldId="1298"/>
            <ac:spMk id="5" creationId="{18B2DDC9-84A0-D5D6-B4C1-36EFB3C2EC7D}"/>
          </ac:spMkLst>
        </pc:spChg>
        <pc:spChg chg="mod">
          <ac:chgData name="ウィズブック保育園 武蔵小山 主任" userId="a0c92959-0d84-4e2d-94be-8b8ba7c90912" providerId="ADAL" clId="{A6AA7A77-736E-4120-AD06-28607E3BC86D}" dt="2026-06-17T01:08:46.428" v="2529" actId="20577"/>
          <ac:spMkLst>
            <pc:docMk/>
            <pc:sldMk cId="890458085" sldId="1298"/>
            <ac:spMk id="6" creationId="{57EEACBF-62FE-97A0-869A-BCDD9CBC157E}"/>
          </ac:spMkLst>
        </pc:spChg>
        <pc:spChg chg="mod">
          <ac:chgData name="ウィズブック保育園 武蔵小山 主任" userId="a0c92959-0d84-4e2d-94be-8b8ba7c90912" providerId="ADAL" clId="{A6AA7A77-736E-4120-AD06-28607E3BC86D}" dt="2026-06-17T07:22:12.194" v="3461" actId="1076"/>
          <ac:spMkLst>
            <pc:docMk/>
            <pc:sldMk cId="890458085" sldId="1298"/>
            <ac:spMk id="7" creationId="{FBE102B2-5A60-A6D8-9322-FC9636BFCAF4}"/>
          </ac:spMkLst>
        </pc:spChg>
        <pc:spChg chg="mod">
          <ac:chgData name="ウィズブック保育園 武蔵小山 主任" userId="a0c92959-0d84-4e2d-94be-8b8ba7c90912" providerId="ADAL" clId="{A6AA7A77-736E-4120-AD06-28607E3BC86D}" dt="2026-06-17T01:11:44.388" v="2598" actId="20577"/>
          <ac:spMkLst>
            <pc:docMk/>
            <pc:sldMk cId="890458085" sldId="1298"/>
            <ac:spMk id="10" creationId="{248FE76A-CC83-C317-573E-13C1AC913A33}"/>
          </ac:spMkLst>
        </pc:spChg>
        <pc:spChg chg="mod">
          <ac:chgData name="ウィズブック保育園 武蔵小山 主任" userId="a0c92959-0d84-4e2d-94be-8b8ba7c90912" providerId="ADAL" clId="{A6AA7A77-736E-4120-AD06-28607E3BC86D}" dt="2026-06-17T07:26:26.947" v="4234" actId="1076"/>
          <ac:spMkLst>
            <pc:docMk/>
            <pc:sldMk cId="890458085" sldId="1298"/>
            <ac:spMk id="11" creationId="{1DED0027-D00D-6A42-C762-6FC92DDC25BC}"/>
          </ac:spMkLst>
        </pc:spChg>
        <pc:graphicFrameChg chg="modGraphic">
          <ac:chgData name="ウィズブック保育園 武蔵小山 主任" userId="a0c92959-0d84-4e2d-94be-8b8ba7c90912" providerId="ADAL" clId="{A6AA7A77-736E-4120-AD06-28607E3BC86D}" dt="2026-06-17T01:12:01.213" v="2651" actId="20577"/>
          <ac:graphicFrameMkLst>
            <pc:docMk/>
            <pc:sldMk cId="890458085" sldId="1298"/>
            <ac:graphicFrameMk id="3" creationId="{2C105862-1535-2220-AF08-8B9588EBA89B}"/>
          </ac:graphicFrameMkLst>
        </pc:graphicFrameChg>
      </pc:sldChg>
      <pc:sldChg chg="del">
        <pc:chgData name="ウィズブック保育園 武蔵小山 主任" userId="a0c92959-0d84-4e2d-94be-8b8ba7c90912" providerId="ADAL" clId="{A6AA7A77-736E-4120-AD06-28607E3BC86D}" dt="2026-06-17T00:22:03.737" v="405" actId="2696"/>
        <pc:sldMkLst>
          <pc:docMk/>
          <pc:sldMk cId="1029328835" sldId="1298"/>
        </pc:sldMkLst>
      </pc:sldChg>
      <pc:sldChg chg="modSp add del mod">
        <pc:chgData name="ウィズブック保育園 武蔵小山 主任" userId="a0c92959-0d84-4e2d-94be-8b8ba7c90912" providerId="ADAL" clId="{A6AA7A77-736E-4120-AD06-28607E3BC86D}" dt="2026-06-17T00:51:51.905" v="1791" actId="47"/>
        <pc:sldMkLst>
          <pc:docMk/>
          <pc:sldMk cId="1698972441" sldId="1298"/>
        </pc:sldMkLst>
        <pc:spChg chg="mod">
          <ac:chgData name="ウィズブック保育園 武蔵小山 主任" userId="a0c92959-0d84-4e2d-94be-8b8ba7c90912" providerId="ADAL" clId="{A6AA7A77-736E-4120-AD06-28607E3BC86D}" dt="2026-06-17T00:47:13.310" v="848" actId="20577"/>
          <ac:spMkLst>
            <pc:docMk/>
            <pc:sldMk cId="1698972441" sldId="1298"/>
            <ac:spMk id="5" creationId="{13184841-BE04-A125-508F-6C4C2B09AE95}"/>
          </ac:spMkLst>
        </pc:spChg>
      </pc:sldChg>
      <pc:sldChg chg="addSp delSp modSp add mod">
        <pc:chgData name="ウィズブック保育園 武蔵小山 主任" userId="a0c92959-0d84-4e2d-94be-8b8ba7c90912" providerId="ADAL" clId="{A6AA7A77-736E-4120-AD06-28607E3BC86D}" dt="2026-06-18T06:28:51.974" v="9021" actId="20577"/>
        <pc:sldMkLst>
          <pc:docMk/>
          <pc:sldMk cId="2639719665" sldId="1298"/>
        </pc:sldMkLst>
        <pc:spChg chg="mod">
          <ac:chgData name="ウィズブック保育園 武蔵小山 主任" userId="a0c92959-0d84-4e2d-94be-8b8ba7c90912" providerId="ADAL" clId="{A6AA7A77-736E-4120-AD06-28607E3BC86D}" dt="2026-06-18T02:14:45.103" v="7414" actId="20577"/>
          <ac:spMkLst>
            <pc:docMk/>
            <pc:sldMk cId="2639719665" sldId="1298"/>
            <ac:spMk id="5" creationId="{DF736F9F-CF34-B09A-5BD0-98B63CF5092C}"/>
          </ac:spMkLst>
        </pc:spChg>
        <pc:spChg chg="mod">
          <ac:chgData name="ウィズブック保育園 武蔵小山 主任" userId="a0c92959-0d84-4e2d-94be-8b8ba7c90912" providerId="ADAL" clId="{A6AA7A77-736E-4120-AD06-28607E3BC86D}" dt="2026-06-18T06:28:51.974" v="9021" actId="20577"/>
          <ac:spMkLst>
            <pc:docMk/>
            <pc:sldMk cId="2639719665" sldId="1298"/>
            <ac:spMk id="6" creationId="{03A58D52-7B7B-2B4B-A2B7-0FB53ED7D732}"/>
          </ac:spMkLst>
        </pc:spChg>
        <pc:spChg chg="mod">
          <ac:chgData name="ウィズブック保育園 武蔵小山 主任" userId="a0c92959-0d84-4e2d-94be-8b8ba7c90912" providerId="ADAL" clId="{A6AA7A77-736E-4120-AD06-28607E3BC86D}" dt="2026-06-18T02:10:33.063" v="6881" actId="20577"/>
          <ac:spMkLst>
            <pc:docMk/>
            <pc:sldMk cId="2639719665" sldId="1298"/>
            <ac:spMk id="7" creationId="{4ACFD5BA-19BE-47B5-FE09-51C9C40DBD0D}"/>
          </ac:spMkLst>
        </pc:spChg>
        <pc:spChg chg="mod">
          <ac:chgData name="ウィズブック保育園 武蔵小山 主任" userId="a0c92959-0d84-4e2d-94be-8b8ba7c90912" providerId="ADAL" clId="{A6AA7A77-736E-4120-AD06-28607E3BC86D}" dt="2026-06-18T02:23:50.875" v="8781" actId="20577"/>
          <ac:spMkLst>
            <pc:docMk/>
            <pc:sldMk cId="2639719665" sldId="1298"/>
            <ac:spMk id="10" creationId="{F075F672-41AA-C8BF-14F2-574781212344}"/>
          </ac:spMkLst>
        </pc:spChg>
        <pc:spChg chg="mod">
          <ac:chgData name="ウィズブック保育園 武蔵小山 主任" userId="a0c92959-0d84-4e2d-94be-8b8ba7c90912" providerId="ADAL" clId="{A6AA7A77-736E-4120-AD06-28607E3BC86D}" dt="2026-06-18T02:14:25.120" v="7408" actId="1076"/>
          <ac:spMkLst>
            <pc:docMk/>
            <pc:sldMk cId="2639719665" sldId="1298"/>
            <ac:spMk id="11" creationId="{012B58B1-32E7-9802-06B6-D1D3F2272335}"/>
          </ac:spMkLst>
        </pc:spChg>
        <pc:graphicFrameChg chg="modGraphic">
          <ac:chgData name="ウィズブック保育園 武蔵小山 主任" userId="a0c92959-0d84-4e2d-94be-8b8ba7c90912" providerId="ADAL" clId="{A6AA7A77-736E-4120-AD06-28607E3BC86D}" dt="2026-06-18T02:23:55.333" v="8783" actId="20577"/>
          <ac:graphicFrameMkLst>
            <pc:docMk/>
            <pc:sldMk cId="2639719665" sldId="1298"/>
            <ac:graphicFrameMk id="3" creationId="{B358DEBE-EED8-6729-3DFA-EC1531FA1E4C}"/>
          </ac:graphicFrameMkLst>
        </pc:graphicFrameChg>
        <pc:picChg chg="add mod modCrop">
          <ac:chgData name="ウィズブック保育園 武蔵小山 主任" userId="a0c92959-0d84-4e2d-94be-8b8ba7c90912" providerId="ADAL" clId="{A6AA7A77-736E-4120-AD06-28607E3BC86D}" dt="2026-06-18T04:48:04.828" v="8855" actId="1076"/>
          <ac:picMkLst>
            <pc:docMk/>
            <pc:sldMk cId="2639719665" sldId="1298"/>
            <ac:picMk id="9" creationId="{2B1C2293-39F8-28AD-7D1C-FBB0357F3EC1}"/>
          </ac:picMkLst>
        </pc:picChg>
        <pc:picChg chg="add mod modCrop">
          <ac:chgData name="ウィズブック保育園 武蔵小山 主任" userId="a0c92959-0d84-4e2d-94be-8b8ba7c90912" providerId="ADAL" clId="{A6AA7A77-736E-4120-AD06-28607E3BC86D}" dt="2026-06-18T04:47:39.980" v="8850" actId="1076"/>
          <ac:picMkLst>
            <pc:docMk/>
            <pc:sldMk cId="2639719665" sldId="1298"/>
            <ac:picMk id="13" creationId="{5B776ECD-81E3-6A1B-7139-99A3D12BB2D9}"/>
          </ac:picMkLst>
        </pc:picChg>
        <pc:picChg chg="add del mod">
          <ac:chgData name="ウィズブック保育園 武蔵小山 主任" userId="a0c92959-0d84-4e2d-94be-8b8ba7c90912" providerId="ADAL" clId="{A6AA7A77-736E-4120-AD06-28607E3BC86D}" dt="2026-06-18T04:48:00.851" v="8853" actId="478"/>
          <ac:picMkLst>
            <pc:docMk/>
            <pc:sldMk cId="2639719665" sldId="1298"/>
            <ac:picMk id="15" creationId="{59D6383B-F8BE-FB0C-1E0B-743262E7B8DF}"/>
          </ac:picMkLst>
        </pc:picChg>
      </pc:sldChg>
      <pc:sldChg chg="modSp add del mod">
        <pc:chgData name="ウィズブック保育園 武蔵小山 主任" userId="a0c92959-0d84-4e2d-94be-8b8ba7c90912" providerId="ADAL" clId="{A6AA7A77-736E-4120-AD06-28607E3BC86D}" dt="2026-06-17T00:51:53.118" v="1792" actId="47"/>
        <pc:sldMkLst>
          <pc:docMk/>
          <pc:sldMk cId="764873762" sldId="1299"/>
        </pc:sldMkLst>
        <pc:spChg chg="mod">
          <ac:chgData name="ウィズブック保育園 武蔵小山 主任" userId="a0c92959-0d84-4e2d-94be-8b8ba7c90912" providerId="ADAL" clId="{A6AA7A77-736E-4120-AD06-28607E3BC86D}" dt="2026-06-17T00:47:24.629" v="857" actId="20577"/>
          <ac:spMkLst>
            <pc:docMk/>
            <pc:sldMk cId="764873762" sldId="1299"/>
            <ac:spMk id="5" creationId="{7042DC86-5D05-8027-D714-F2D93F4ADF7D}"/>
          </ac:spMkLst>
        </pc:spChg>
      </pc:sldChg>
      <pc:sldChg chg="addSp modSp add mod">
        <pc:chgData name="ウィズブック保育園 武蔵小山 主任" userId="a0c92959-0d84-4e2d-94be-8b8ba7c90912" providerId="ADAL" clId="{A6AA7A77-736E-4120-AD06-28607E3BC86D}" dt="2026-06-18T06:29:27.792" v="9092" actId="14100"/>
        <pc:sldMkLst>
          <pc:docMk/>
          <pc:sldMk cId="1439052170" sldId="1299"/>
        </pc:sldMkLst>
        <pc:spChg chg="mod">
          <ac:chgData name="ウィズブック保育園 武蔵小山 主任" userId="a0c92959-0d84-4e2d-94be-8b8ba7c90912" providerId="ADAL" clId="{A6AA7A77-736E-4120-AD06-28607E3BC86D}" dt="2026-06-18T02:14:50.492" v="7415" actId="20577"/>
          <ac:spMkLst>
            <pc:docMk/>
            <pc:sldMk cId="1439052170" sldId="1299"/>
            <ac:spMk id="5" creationId="{90D07EAF-BDC5-66DC-4A5E-9D4A067A1745}"/>
          </ac:spMkLst>
        </pc:spChg>
        <pc:spChg chg="mod">
          <ac:chgData name="ウィズブック保育園 武蔵小山 主任" userId="a0c92959-0d84-4e2d-94be-8b8ba7c90912" providerId="ADAL" clId="{A6AA7A77-736E-4120-AD06-28607E3BC86D}" dt="2026-06-18T06:29:27.792" v="9092" actId="14100"/>
          <ac:spMkLst>
            <pc:docMk/>
            <pc:sldMk cId="1439052170" sldId="1299"/>
            <ac:spMk id="6" creationId="{43743F6A-65FD-9B5F-7D74-697C34B1D1FF}"/>
          </ac:spMkLst>
        </pc:spChg>
        <pc:spChg chg="mod">
          <ac:chgData name="ウィズブック保育園 武蔵小山 主任" userId="a0c92959-0d84-4e2d-94be-8b8ba7c90912" providerId="ADAL" clId="{A6AA7A77-736E-4120-AD06-28607E3BC86D}" dt="2026-06-18T02:19:27.187" v="8297" actId="1076"/>
          <ac:spMkLst>
            <pc:docMk/>
            <pc:sldMk cId="1439052170" sldId="1299"/>
            <ac:spMk id="7" creationId="{9A5805A4-3524-3BBE-582A-E47DB7F0C531}"/>
          </ac:spMkLst>
        </pc:spChg>
        <pc:spChg chg="mod">
          <ac:chgData name="ウィズブック保育園 武蔵小山 主任" userId="a0c92959-0d84-4e2d-94be-8b8ba7c90912" providerId="ADAL" clId="{A6AA7A77-736E-4120-AD06-28607E3BC86D}" dt="2026-06-18T02:23:58.449" v="8785" actId="20577"/>
          <ac:spMkLst>
            <pc:docMk/>
            <pc:sldMk cId="1439052170" sldId="1299"/>
            <ac:spMk id="10" creationId="{612CD6F9-3875-65BB-3579-F335E45DB6A5}"/>
          </ac:spMkLst>
        </pc:spChg>
        <pc:spChg chg="mod">
          <ac:chgData name="ウィズブック保育園 武蔵小山 主任" userId="a0c92959-0d84-4e2d-94be-8b8ba7c90912" providerId="ADAL" clId="{A6AA7A77-736E-4120-AD06-28607E3BC86D}" dt="2026-06-18T02:21:36.995" v="8775" actId="20577"/>
          <ac:spMkLst>
            <pc:docMk/>
            <pc:sldMk cId="1439052170" sldId="1299"/>
            <ac:spMk id="11" creationId="{E3525392-D21D-E517-2619-9C7481D2C9F1}"/>
          </ac:spMkLst>
        </pc:spChg>
        <pc:graphicFrameChg chg="modGraphic">
          <ac:chgData name="ウィズブック保育園 武蔵小山 主任" userId="a0c92959-0d84-4e2d-94be-8b8ba7c90912" providerId="ADAL" clId="{A6AA7A77-736E-4120-AD06-28607E3BC86D}" dt="2026-06-18T02:24:00.589" v="8787" actId="20577"/>
          <ac:graphicFrameMkLst>
            <pc:docMk/>
            <pc:sldMk cId="1439052170" sldId="1299"/>
            <ac:graphicFrameMk id="3" creationId="{D6053947-E453-CF80-0F91-6E0823773B49}"/>
          </ac:graphicFrameMkLst>
        </pc:graphicFrameChg>
        <pc:picChg chg="add mod">
          <ac:chgData name="ウィズブック保育園 武蔵小山 主任" userId="a0c92959-0d84-4e2d-94be-8b8ba7c90912" providerId="ADAL" clId="{A6AA7A77-736E-4120-AD06-28607E3BC86D}" dt="2026-06-18T06:29:18.696" v="9076" actId="1076"/>
          <ac:picMkLst>
            <pc:docMk/>
            <pc:sldMk cId="1439052170" sldId="1299"/>
            <ac:picMk id="9" creationId="{571C0D3B-20D9-FEF2-8F23-21A99DACA090}"/>
          </ac:picMkLst>
        </pc:picChg>
        <pc:picChg chg="add mod">
          <ac:chgData name="ウィズブック保育園 武蔵小山 主任" userId="a0c92959-0d84-4e2d-94be-8b8ba7c90912" providerId="ADAL" clId="{A6AA7A77-736E-4120-AD06-28607E3BC86D}" dt="2026-06-18T04:57:58.261" v="8888" actId="1076"/>
          <ac:picMkLst>
            <pc:docMk/>
            <pc:sldMk cId="1439052170" sldId="1299"/>
            <ac:picMk id="13" creationId="{BF781176-6F00-1245-C543-D9B3D5011A33}"/>
          </ac:picMkLst>
        </pc:picChg>
        <pc:picChg chg="add mod modCrop">
          <ac:chgData name="ウィズブック保育園 武蔵小山 主任" userId="a0c92959-0d84-4e2d-94be-8b8ba7c90912" providerId="ADAL" clId="{A6AA7A77-736E-4120-AD06-28607E3BC86D}" dt="2026-06-18T06:29:20.034" v="9077" actId="1076"/>
          <ac:picMkLst>
            <pc:docMk/>
            <pc:sldMk cId="1439052170" sldId="1299"/>
            <ac:picMk id="15" creationId="{5860BDF4-1FC3-2C71-D85D-F1CD131B82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CD6E9-A958-4D64-8A76-0697A8E42E2B}" type="datetimeFigureOut">
              <a:rPr kumimoji="1" lang="ja-JP" altLang="en-US" smtClean="0"/>
              <a:t>2026/6/18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DF0FF-0DB1-4708-B5F4-0513C76025F5}" type="slidenum">
              <a:rPr kumimoji="1" lang="ja-JP" altLang="en-US" smtClean="0"/>
              <a:t>‹#›</a:t>
            </a:fld>
            <a:endParaRPr kumimoji="1" lang="ja-JP" altLang="en-US"/>
          </a:p>
        </p:txBody>
      </p:sp>
    </p:spTree>
    <p:extLst>
      <p:ext uri="{BB962C8B-B14F-4D97-AF65-F5344CB8AC3E}">
        <p14:creationId xmlns:p14="http://schemas.microsoft.com/office/powerpoint/2010/main" val="2772638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4BBB-D85E-A476-62AE-51D728921C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B4A9DE-963F-C8D2-F925-D1DDB772D9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0CF1B3-F136-D254-5DE1-786A05EA3BC6}"/>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BCA45E45-ABFD-8306-04A7-5B647C7BB742}"/>
              </a:ext>
            </a:extLst>
          </p:cNvPr>
          <p:cNvSpPr>
            <a:spLocks noGrp="1"/>
          </p:cNvSpPr>
          <p:nvPr>
            <p:ph type="sldNum" sz="quarter" idx="5"/>
          </p:nvPr>
        </p:nvSpPr>
        <p:spPr/>
        <p:txBody>
          <a:bodyPr/>
          <a:lstStyle/>
          <a:p>
            <a:fld id="{CB2DF0FF-0DB1-4708-B5F4-0513C76025F5}" type="slidenum">
              <a:rPr kumimoji="1" lang="ja-JP" altLang="en-US" smtClean="0"/>
              <a:t>1</a:t>
            </a:fld>
            <a:endParaRPr kumimoji="1" lang="ja-JP" altLang="en-US"/>
          </a:p>
        </p:txBody>
      </p:sp>
    </p:spTree>
    <p:extLst>
      <p:ext uri="{BB962C8B-B14F-4D97-AF65-F5344CB8AC3E}">
        <p14:creationId xmlns:p14="http://schemas.microsoft.com/office/powerpoint/2010/main" val="2464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9CB0-D7D5-1D41-E9E4-BFC4FF307B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D9B4AF-9E86-01B2-FA53-0CD954989C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2F9F06-F434-BC9F-113A-0B3540E0A32B}"/>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2B016A81-D9BA-3B22-5C72-E1557D28064E}"/>
              </a:ext>
            </a:extLst>
          </p:cNvPr>
          <p:cNvSpPr>
            <a:spLocks noGrp="1"/>
          </p:cNvSpPr>
          <p:nvPr>
            <p:ph type="sldNum" sz="quarter" idx="5"/>
          </p:nvPr>
        </p:nvSpPr>
        <p:spPr/>
        <p:txBody>
          <a:bodyPr/>
          <a:lstStyle/>
          <a:p>
            <a:fld id="{CB2DF0FF-0DB1-4708-B5F4-0513C76025F5}" type="slidenum">
              <a:rPr kumimoji="1" lang="ja-JP" altLang="en-US" smtClean="0"/>
              <a:t>2</a:t>
            </a:fld>
            <a:endParaRPr kumimoji="1" lang="ja-JP" altLang="en-US"/>
          </a:p>
        </p:txBody>
      </p:sp>
    </p:spTree>
    <p:extLst>
      <p:ext uri="{BB962C8B-B14F-4D97-AF65-F5344CB8AC3E}">
        <p14:creationId xmlns:p14="http://schemas.microsoft.com/office/powerpoint/2010/main" val="269663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01112-98B0-686A-CF5F-E2F4C89999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4BE107-B300-A0B7-9468-AFCB6748F1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1BAF30-B20D-D3A2-7500-31DAA890092E}"/>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B7504BBB-9A65-E7CF-4294-E0408250C8F5}"/>
              </a:ext>
            </a:extLst>
          </p:cNvPr>
          <p:cNvSpPr>
            <a:spLocks noGrp="1"/>
          </p:cNvSpPr>
          <p:nvPr>
            <p:ph type="sldNum" sz="quarter" idx="5"/>
          </p:nvPr>
        </p:nvSpPr>
        <p:spPr/>
        <p:txBody>
          <a:bodyPr/>
          <a:lstStyle/>
          <a:p>
            <a:fld id="{CB2DF0FF-0DB1-4708-B5F4-0513C76025F5}" type="slidenum">
              <a:rPr kumimoji="1" lang="ja-JP" altLang="en-US" smtClean="0"/>
              <a:t>3</a:t>
            </a:fld>
            <a:endParaRPr kumimoji="1" lang="ja-JP" altLang="en-US"/>
          </a:p>
        </p:txBody>
      </p:sp>
    </p:spTree>
    <p:extLst>
      <p:ext uri="{BB962C8B-B14F-4D97-AF65-F5344CB8AC3E}">
        <p14:creationId xmlns:p14="http://schemas.microsoft.com/office/powerpoint/2010/main" val="253421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70120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6567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06093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574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75224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95530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8273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407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7783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12857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78206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15BD93-4F0B-4419-A177-9DC9433A41E3}" type="datetimeFigureOut">
              <a:rPr kumimoji="1" lang="ja-JP" altLang="en-US" smtClean="0"/>
              <a:t>2026/6/18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358481-E840-43DC-8F1C-F22076966377}"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CEEF8BE9-FD0D-7C35-AE05-0EFE842DB4C1}"/>
              </a:ext>
            </a:extLst>
          </p:cNvPr>
          <p:cNvSpPr/>
          <p:nvPr userDrawn="1"/>
        </p:nvSpPr>
        <p:spPr>
          <a:xfrm>
            <a:off x="0" y="0"/>
            <a:ext cx="251520" cy="685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680695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9FE7-D1C7-98FB-C54D-D3AA62E157E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74B5F1-17D3-7552-3D23-56E0022CA08B}"/>
              </a:ext>
            </a:extLst>
          </p:cNvPr>
          <p:cNvSpPr txBox="1"/>
          <p:nvPr/>
        </p:nvSpPr>
        <p:spPr>
          <a:xfrm>
            <a:off x="383125" y="221236"/>
            <a:ext cx="4086102"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テーマ：異文化交流</a:t>
            </a:r>
            <a:r>
              <a:rPr kumimoji="1" lang="ja-JP" altLang="en-US" sz="1200" b="1" dirty="0"/>
              <a:t>　　</a:t>
            </a:r>
            <a:r>
              <a:rPr kumimoji="1" lang="en-US" altLang="ja-JP" sz="1400" b="1" dirty="0"/>
              <a:t>2025.7.16</a:t>
            </a:r>
          </a:p>
          <a:p>
            <a:pPr marL="285750" indent="-285750">
              <a:buFont typeface="Wingdings" panose="05000000000000000000" pitchFamily="2" charset="2"/>
              <a:buChar char="Ø"/>
            </a:pPr>
            <a:r>
              <a:rPr kumimoji="1" lang="ja-JP" altLang="en-US" sz="1200" b="1" dirty="0"/>
              <a:t>テーマ設定の理由：園で導入している英語プログラムを通して講師の住んでいる外国や異文化に興味をもった子どもたちの関心をさらに深めるため。</a:t>
            </a:r>
            <a:endParaRPr kumimoji="1" lang="en-US" altLang="ja-JP" sz="1000" dirty="0"/>
          </a:p>
        </p:txBody>
      </p:sp>
      <p:sp>
        <p:nvSpPr>
          <p:cNvPr id="6" name="テキスト ボックス 5">
            <a:extLst>
              <a:ext uri="{FF2B5EF4-FFF2-40B4-BE49-F238E27FC236}">
                <a16:creationId xmlns:a16="http://schemas.microsoft.com/office/drawing/2014/main" id="{F4DBB83B-3B21-EBBB-7F23-3AA326523054}"/>
              </a:ext>
            </a:extLst>
          </p:cNvPr>
          <p:cNvSpPr txBox="1"/>
          <p:nvPr/>
        </p:nvSpPr>
        <p:spPr>
          <a:xfrm>
            <a:off x="331523" y="2274148"/>
            <a:ext cx="3879273" cy="123110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kumimoji="1" lang="en-US" altLang="ja-JP" sz="1400" dirty="0">
              <a:ea typeface="游ゴシック"/>
            </a:endParaRPr>
          </a:p>
          <a:p>
            <a:pPr marL="742950" lvl="1" indent="-285750">
              <a:buFont typeface="Courier New" panose="05000000000000000000" pitchFamily="2" charset="2"/>
              <a:buChar char="o"/>
            </a:pPr>
            <a:r>
              <a:rPr kumimoji="1" lang="ja-JP" altLang="en-US" sz="1400" dirty="0">
                <a:ea typeface="游ゴシック"/>
              </a:rPr>
              <a:t>外国人講師（オンライン）、</a:t>
            </a:r>
            <a:r>
              <a:rPr kumimoji="1" lang="en-US" altLang="ja-JP" sz="1400" dirty="0">
                <a:ea typeface="游ゴシック"/>
              </a:rPr>
              <a:t>PC</a:t>
            </a:r>
            <a:r>
              <a:rPr kumimoji="1" lang="ja-JP" altLang="en-US" sz="1400" dirty="0">
                <a:ea typeface="游ゴシック"/>
              </a:rPr>
              <a:t>、カメラ、スピーカー、プロジェクター</a:t>
            </a:r>
            <a:endParaRPr lang="ja-JP" altLang="en-US" sz="1400" dirty="0">
              <a:ea typeface="游ゴシック"/>
            </a:endParaRPr>
          </a:p>
          <a:p>
            <a:pPr marL="742950" lvl="1" indent="-285750">
              <a:buFont typeface="Courier New" panose="05000000000000000000" pitchFamily="2" charset="2"/>
              <a:buChar char="o"/>
            </a:pPr>
            <a:r>
              <a:rPr lang="ja-JP" altLang="en-US" sz="1400" dirty="0">
                <a:ea typeface="游ゴシック"/>
              </a:rPr>
              <a:t>画用紙、クレパス、シート、動物の写真</a:t>
            </a:r>
          </a:p>
        </p:txBody>
      </p:sp>
      <p:sp>
        <p:nvSpPr>
          <p:cNvPr id="7" name="テキスト ボックス 6">
            <a:extLst>
              <a:ext uri="{FF2B5EF4-FFF2-40B4-BE49-F238E27FC236}">
                <a16:creationId xmlns:a16="http://schemas.microsoft.com/office/drawing/2014/main" id="{B2DFD86A-B148-2C70-61E7-56CAC2917664}"/>
              </a:ext>
            </a:extLst>
          </p:cNvPr>
          <p:cNvSpPr txBox="1"/>
          <p:nvPr/>
        </p:nvSpPr>
        <p:spPr>
          <a:xfrm>
            <a:off x="274438" y="3587636"/>
            <a:ext cx="4272121" cy="3167790"/>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100" dirty="0">
                <a:ea typeface="游ゴシック"/>
              </a:rPr>
              <a:t>活動内容：外国人の先生に世界の動物について紹介してもらい、動物の鳴き声や動きを真似て遊んだ、動物の模様にも興味をもち、自分たちで動物の柄を描いたりオリジナルの模様を描いたりした。</a:t>
            </a:r>
            <a:endParaRPr kumimoji="1" lang="en-US" altLang="ja-JP" sz="1100" dirty="0">
              <a:ea typeface="游ゴシック"/>
            </a:endParaRPr>
          </a:p>
          <a:p>
            <a:pPr marL="742950" lvl="1" indent="-285750">
              <a:lnSpc>
                <a:spcPts val="2200"/>
              </a:lnSpc>
              <a:buFont typeface="Wingdings" panose="05000000000000000000" pitchFamily="2" charset="2"/>
              <a:buChar char="Ø"/>
            </a:pPr>
            <a:r>
              <a:rPr kumimoji="1" lang="ja-JP" altLang="en-US" sz="1100" dirty="0"/>
              <a:t>子どもたちの様子：自分たちの知っている動物を思い浮かべながら、縦模様や水玉模様などを描いて楽しんでいた。実際の色に括らず自分の好きな色で描いたり、動物の模様だけでなく「みて！はーと！」と好きな模様も描いて楽しむ姿もあった。</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509F039A-EEEB-0484-43FD-1894EB862D9D}"/>
              </a:ext>
            </a:extLst>
          </p:cNvPr>
          <p:cNvSpPr/>
          <p:nvPr/>
        </p:nvSpPr>
        <p:spPr>
          <a:xfrm>
            <a:off x="421974" y="1461170"/>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活動①　 動物をテーマに異文化に出会う</a:t>
            </a:r>
            <a:endParaRPr kumimoji="1" lang="en-US" altLang="ja-JP" sz="1400" b="1" dirty="0">
              <a:ea typeface="游ゴシック"/>
            </a:endParaRPr>
          </a:p>
          <a:p>
            <a:pPr algn="ctr"/>
            <a:r>
              <a:rPr kumimoji="1" lang="ja-JP" altLang="en-US" sz="1400" b="1" dirty="0">
                <a:ea typeface="游ゴシック"/>
              </a:rPr>
              <a:t>（</a:t>
            </a:r>
            <a:r>
              <a:rPr kumimoji="1" lang="en-US" altLang="ja-JP" sz="1400" b="1" dirty="0">
                <a:ea typeface="游ゴシック"/>
              </a:rPr>
              <a:t>3</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58AA850D-E9FF-ABEA-D196-C0F02CC0ADFE}"/>
              </a:ext>
            </a:extLst>
          </p:cNvPr>
          <p:cNvSpPr txBox="1"/>
          <p:nvPr/>
        </p:nvSpPr>
        <p:spPr>
          <a:xfrm>
            <a:off x="4597442" y="5100442"/>
            <a:ext cx="4238504" cy="129266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r>
              <a:rPr kumimoji="1" lang="ja-JP" altLang="en-US" sz="1200" dirty="0"/>
              <a:t>　英語の特別レッスンでは映像で出てきた動物の鳴き声や動きを真似する子どももいた。模様を描こうというと最初は保育者の真似をする子どもも多かったが、少しずつ自分の好きな模様を描いて楽しむ姿が見られ、それぞれが自由に表現することを楽しめてよかった。</a:t>
            </a:r>
            <a:endParaRPr kumimoji="1" lang="en-US" altLang="ja-JP" sz="1200" dirty="0"/>
          </a:p>
        </p:txBody>
      </p:sp>
      <p:sp>
        <p:nvSpPr>
          <p:cNvPr id="2" name="テキスト ボックス 1">
            <a:extLst>
              <a:ext uri="{FF2B5EF4-FFF2-40B4-BE49-F238E27FC236}">
                <a16:creationId xmlns:a16="http://schemas.microsoft.com/office/drawing/2014/main" id="{9CC444DD-B326-B493-B46C-ABDCD3BEA2A8}"/>
              </a:ext>
            </a:extLst>
          </p:cNvPr>
          <p:cNvSpPr txBox="1"/>
          <p:nvPr/>
        </p:nvSpPr>
        <p:spPr>
          <a:xfrm>
            <a:off x="4712325" y="2039889"/>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3C4F6CFC-FF33-3F91-2C47-BC9DC2DEDCBF}"/>
              </a:ext>
            </a:extLst>
          </p:cNvPr>
          <p:cNvGraphicFramePr>
            <a:graphicFrameLocks noGrp="1"/>
          </p:cNvGraphicFramePr>
          <p:nvPr>
            <p:extLst>
              <p:ext uri="{D42A27DB-BD31-4B8C-83A1-F6EECF244321}">
                <p14:modId xmlns:p14="http://schemas.microsoft.com/office/powerpoint/2010/main" val="2415511327"/>
              </p:ext>
            </p:extLst>
          </p:nvPr>
        </p:nvGraphicFramePr>
        <p:xfrm>
          <a:off x="4748348" y="669351"/>
          <a:ext cx="4344525" cy="762000"/>
        </p:xfrm>
        <a:graphic>
          <a:graphicData uri="http://schemas.openxmlformats.org/drawingml/2006/table">
            <a:tbl>
              <a:tblPr firstRow="1" bandRow="1">
                <a:tableStyleId>{21E4AEA4-8DFA-4A89-87EB-49C32662AFE0}</a:tableStyleId>
              </a:tblPr>
              <a:tblGrid>
                <a:gridCol w="420626">
                  <a:extLst>
                    <a:ext uri="{9D8B030D-6E8A-4147-A177-3AD203B41FA5}">
                      <a16:colId xmlns:a16="http://schemas.microsoft.com/office/drawing/2014/main" val="2025406783"/>
                    </a:ext>
                  </a:extLst>
                </a:gridCol>
                <a:gridCol w="1713607">
                  <a:extLst>
                    <a:ext uri="{9D8B030D-6E8A-4147-A177-3AD203B41FA5}">
                      <a16:colId xmlns:a16="http://schemas.microsoft.com/office/drawing/2014/main" val="3223586046"/>
                    </a:ext>
                  </a:extLst>
                </a:gridCol>
                <a:gridCol w="717754">
                  <a:extLst>
                    <a:ext uri="{9D8B030D-6E8A-4147-A177-3AD203B41FA5}">
                      <a16:colId xmlns:a16="http://schemas.microsoft.com/office/drawing/2014/main" val="3197742207"/>
                    </a:ext>
                  </a:extLst>
                </a:gridCol>
                <a:gridCol w="1492538">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142195">
                <a:tc>
                  <a:txBody>
                    <a:bodyPr/>
                    <a:lstStyle/>
                    <a:p>
                      <a:r>
                        <a:rPr kumimoji="1" lang="ja-JP" altLang="en-US" sz="1100" b="0" dirty="0"/>
                        <a:t>①</a:t>
                      </a:r>
                      <a:endParaRPr kumimoji="1" lang="en-US" altLang="ja-JP" sz="1100" b="0" dirty="0"/>
                    </a:p>
                    <a:p>
                      <a:endParaRPr kumimoji="1" lang="en-US" altLang="ja-JP" sz="11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ea typeface="游ゴシック"/>
                        </a:rPr>
                        <a:t>動物をテーマに異文化に出会う</a:t>
                      </a:r>
                      <a:endParaRPr kumimoji="1" lang="en-US" altLang="ja-JP" sz="1100" b="0" dirty="0">
                        <a:ea typeface="游ゴシック"/>
                      </a:endParaRPr>
                    </a:p>
                  </a:txBody>
                  <a:tcPr/>
                </a:tc>
                <a:tc>
                  <a:txBody>
                    <a:bodyPr/>
                    <a:lstStyle/>
                    <a:p>
                      <a:r>
                        <a:rPr kumimoji="1" lang="en-US" altLang="ja-JP" sz="1200" dirty="0"/>
                        <a:t>30</a:t>
                      </a:r>
                      <a:r>
                        <a:rPr kumimoji="1" lang="ja-JP" altLang="en-US" sz="1200" dirty="0"/>
                        <a:t>分</a:t>
                      </a:r>
                      <a:endParaRPr kumimoji="1" lang="en-US" altLang="ja-JP" sz="1200" dirty="0"/>
                    </a:p>
                    <a:p>
                      <a:endParaRPr kumimoji="1" lang="en-US" altLang="ja-JP" sz="1200" dirty="0"/>
                    </a:p>
                  </a:txBody>
                  <a:tcPr/>
                </a:tc>
                <a:tc>
                  <a:txBody>
                    <a:bodyPr/>
                    <a:lstStyle/>
                    <a:p>
                      <a:r>
                        <a:rPr kumimoji="1" lang="en-US" altLang="ja-JP" sz="1400" dirty="0"/>
                        <a:t>11</a:t>
                      </a:r>
                      <a:r>
                        <a:rPr kumimoji="1" lang="ja-JP" altLang="en-US" sz="1400" dirty="0"/>
                        <a:t>名</a:t>
                      </a:r>
                      <a:endParaRPr kumimoji="1" lang="en-US" altLang="ja-JP" sz="1400" dirty="0"/>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CEF0DEA0-D192-E672-8332-4D3867E7DDB3}"/>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3</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A6305E30-5755-0D4D-8E3C-D2E98ABD1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694" y="2439164"/>
            <a:ext cx="1754223" cy="1315667"/>
          </a:xfrm>
          <a:prstGeom prst="rect">
            <a:avLst/>
          </a:prstGeom>
        </p:spPr>
      </p:pic>
      <p:pic>
        <p:nvPicPr>
          <p:cNvPr id="13" name="図 12">
            <a:extLst>
              <a:ext uri="{FF2B5EF4-FFF2-40B4-BE49-F238E27FC236}">
                <a16:creationId xmlns:a16="http://schemas.microsoft.com/office/drawing/2014/main" id="{8BEA57F8-1704-F613-93B8-2DDC75A56D8D}"/>
              </a:ext>
            </a:extLst>
          </p:cNvPr>
          <p:cNvPicPr>
            <a:picLocks noChangeAspect="1"/>
          </p:cNvPicPr>
          <p:nvPr/>
        </p:nvPicPr>
        <p:blipFill>
          <a:blip r:embed="rId4">
            <a:extLst>
              <a:ext uri="{28A0092B-C50C-407E-A947-70E740481C1C}">
                <a14:useLocalDpi xmlns:a14="http://schemas.microsoft.com/office/drawing/2010/main" val="0"/>
              </a:ext>
            </a:extLst>
          </a:blip>
          <a:srcRect t="-1779" r="40400" b="1"/>
          <a:stretch>
            <a:fillRect/>
          </a:stretch>
        </p:blipFill>
        <p:spPr>
          <a:xfrm>
            <a:off x="6097180" y="3544788"/>
            <a:ext cx="1239028" cy="1586898"/>
          </a:xfrm>
          <a:prstGeom prst="rect">
            <a:avLst/>
          </a:prstGeom>
        </p:spPr>
      </p:pic>
      <p:pic>
        <p:nvPicPr>
          <p:cNvPr id="15" name="図 14">
            <a:extLst>
              <a:ext uri="{FF2B5EF4-FFF2-40B4-BE49-F238E27FC236}">
                <a16:creationId xmlns:a16="http://schemas.microsoft.com/office/drawing/2014/main" id="{61605F63-5218-6EE9-2400-58373BED8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122" y="2439164"/>
            <a:ext cx="1893824" cy="1420368"/>
          </a:xfrm>
          <a:prstGeom prst="rect">
            <a:avLst/>
          </a:prstGeom>
        </p:spPr>
      </p:pic>
    </p:spTree>
    <p:extLst>
      <p:ext uri="{BB962C8B-B14F-4D97-AF65-F5344CB8AC3E}">
        <p14:creationId xmlns:p14="http://schemas.microsoft.com/office/powerpoint/2010/main" val="248993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1834-602E-D7E2-A882-F80F5A5241A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F736F9F-CF34-B09A-5BD0-98B63CF5092C}"/>
              </a:ext>
            </a:extLst>
          </p:cNvPr>
          <p:cNvSpPr txBox="1"/>
          <p:nvPr/>
        </p:nvSpPr>
        <p:spPr>
          <a:xfrm>
            <a:off x="383125" y="221236"/>
            <a:ext cx="4086102"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テーマ：異文化交流</a:t>
            </a:r>
            <a:r>
              <a:rPr kumimoji="1" lang="ja-JP" altLang="en-US" sz="1200" b="1" dirty="0"/>
              <a:t>　　</a:t>
            </a:r>
            <a:r>
              <a:rPr kumimoji="1" lang="en-US" altLang="ja-JP" sz="1400" b="1" dirty="0"/>
              <a:t>2025.11.</a:t>
            </a:r>
          </a:p>
          <a:p>
            <a:pPr marL="285750" indent="-285750">
              <a:buFont typeface="Wingdings" panose="05000000000000000000" pitchFamily="2" charset="2"/>
              <a:buChar char="Ø"/>
            </a:pPr>
            <a:r>
              <a:rPr kumimoji="1" lang="ja-JP" altLang="en-US" sz="1200" b="1" dirty="0"/>
              <a:t>テーマ設定の理由：園で導入している英語プログラムを通して講師の住んでいる外国や異文化に興味をもった子どもたちの関心をさらに深めるため。</a:t>
            </a:r>
            <a:endParaRPr kumimoji="1" lang="en-US" altLang="ja-JP" sz="1000" dirty="0"/>
          </a:p>
        </p:txBody>
      </p:sp>
      <p:sp>
        <p:nvSpPr>
          <p:cNvPr id="6" name="テキスト ボックス 5">
            <a:extLst>
              <a:ext uri="{FF2B5EF4-FFF2-40B4-BE49-F238E27FC236}">
                <a16:creationId xmlns:a16="http://schemas.microsoft.com/office/drawing/2014/main" id="{03A58D52-7B7B-2B4B-A2B7-0FB53ED7D732}"/>
              </a:ext>
            </a:extLst>
          </p:cNvPr>
          <p:cNvSpPr txBox="1"/>
          <p:nvPr/>
        </p:nvSpPr>
        <p:spPr>
          <a:xfrm>
            <a:off x="331523" y="2274148"/>
            <a:ext cx="3879273" cy="123110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kumimoji="1" lang="en-US" altLang="ja-JP" b="1" dirty="0">
              <a:ea typeface="游ゴシック"/>
            </a:endParaRPr>
          </a:p>
          <a:p>
            <a:pPr marL="285750" indent="-285750">
              <a:buFont typeface="Wingdings" panose="05000000000000000000" pitchFamily="2" charset="2"/>
              <a:buChar char="Ø"/>
            </a:pPr>
            <a:r>
              <a:rPr kumimoji="1" lang="ja-JP" altLang="en-US" sz="1400" dirty="0">
                <a:ea typeface="游ゴシック"/>
              </a:rPr>
              <a:t>外国人講師（オンライン）、</a:t>
            </a:r>
            <a:r>
              <a:rPr kumimoji="1" lang="en-US" altLang="ja-JP" sz="1400" dirty="0">
                <a:ea typeface="游ゴシック"/>
              </a:rPr>
              <a:t>PC</a:t>
            </a:r>
            <a:r>
              <a:rPr kumimoji="1" lang="ja-JP" altLang="en-US" sz="1400" dirty="0">
                <a:ea typeface="游ゴシック"/>
              </a:rPr>
              <a:t>、カメラ、スピーカー、プロジェクター</a:t>
            </a:r>
            <a:endParaRPr kumimoji="1" lang="en-US" altLang="ja-JP" sz="1400" dirty="0">
              <a:ea typeface="游ゴシック"/>
            </a:endParaRPr>
          </a:p>
          <a:p>
            <a:pPr marL="285750" indent="-285750">
              <a:buFont typeface="Wingdings" panose="05000000000000000000" pitchFamily="2" charset="2"/>
              <a:buChar char="Ø"/>
            </a:pPr>
            <a:r>
              <a:rPr kumimoji="1" lang="ja-JP" altLang="en-US" sz="1400" dirty="0">
                <a:ea typeface="游ゴシック"/>
              </a:rPr>
              <a:t>電車の写真、画用紙、輪ゴム、のり</a:t>
            </a:r>
            <a:endParaRPr lang="ja-JP" altLang="en-US" sz="1400" dirty="0">
              <a:ea typeface="游ゴシック"/>
            </a:endParaRPr>
          </a:p>
          <a:p>
            <a:pPr marL="285750" indent="-285750">
              <a:buFont typeface="Wingdings" panose="05000000000000000000" pitchFamily="2" charset="2"/>
              <a:buChar char="Ø"/>
            </a:pPr>
            <a:endParaRPr kumimoji="1" lang="en-US" altLang="ja-JP" sz="1400" dirty="0">
              <a:ea typeface="游ゴシック"/>
            </a:endParaRPr>
          </a:p>
        </p:txBody>
      </p:sp>
      <p:sp>
        <p:nvSpPr>
          <p:cNvPr id="7" name="テキスト ボックス 6">
            <a:extLst>
              <a:ext uri="{FF2B5EF4-FFF2-40B4-BE49-F238E27FC236}">
                <a16:creationId xmlns:a16="http://schemas.microsoft.com/office/drawing/2014/main" id="{4ACFD5BA-19BE-47B5-FE09-51C9C40DBD0D}"/>
              </a:ext>
            </a:extLst>
          </p:cNvPr>
          <p:cNvSpPr txBox="1"/>
          <p:nvPr/>
        </p:nvSpPr>
        <p:spPr>
          <a:xfrm>
            <a:off x="274438" y="3587636"/>
            <a:ext cx="4272121" cy="3449919"/>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100" dirty="0">
                <a:ea typeface="游ゴシック"/>
              </a:rPr>
              <a:t>活動内容：外国人の先生に世界のダンスについて紹介してもらい、様々なダンスを見て楽しんだ。運動会に向けて動物が出てくる曲に合わせてダンスし、振りを覚えてみんなで１つのダンスをすることを楽しんだ。</a:t>
            </a:r>
            <a:endParaRPr kumimoji="1" lang="en-US" altLang="ja-JP" sz="1100" dirty="0">
              <a:ea typeface="游ゴシック"/>
            </a:endParaRPr>
          </a:p>
          <a:p>
            <a:pPr marL="742950" lvl="1" indent="-285750">
              <a:lnSpc>
                <a:spcPts val="2200"/>
              </a:lnSpc>
              <a:buFont typeface="Wingdings" panose="05000000000000000000" pitchFamily="2" charset="2"/>
              <a:buChar char="Ø"/>
            </a:pPr>
            <a:r>
              <a:rPr kumimoji="1" lang="ja-JP" altLang="en-US" sz="1100" dirty="0"/>
              <a:t>子どもたちの様子：運動会では動物と電車をテーマにしたダンスを楽しんだ。ダンス中の衣装となるネクタイを装飾したり、車掌帽子のマークを自分たちで考えてそれぞれ好きなマークがついた自分だけの衣装でダンスを楽しんだ。</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F075F672-41AA-C8BF-14F2-574781212344}"/>
              </a:ext>
            </a:extLst>
          </p:cNvPr>
          <p:cNvSpPr/>
          <p:nvPr/>
        </p:nvSpPr>
        <p:spPr>
          <a:xfrm>
            <a:off x="421974" y="1461170"/>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活動②　 ダンスをテーマに異文化に出会う</a:t>
            </a:r>
            <a:endParaRPr kumimoji="1" lang="en-US" altLang="ja-JP" sz="1400" b="1" dirty="0">
              <a:ea typeface="游ゴシック"/>
            </a:endParaRPr>
          </a:p>
          <a:p>
            <a:pPr algn="ctr"/>
            <a:r>
              <a:rPr kumimoji="1" lang="ja-JP" altLang="en-US" sz="1400" b="1" dirty="0">
                <a:ea typeface="游ゴシック"/>
              </a:rPr>
              <a:t>（</a:t>
            </a:r>
            <a:r>
              <a:rPr kumimoji="1" lang="en-US" altLang="ja-JP" sz="1400" b="1" dirty="0">
                <a:ea typeface="游ゴシック"/>
              </a:rPr>
              <a:t>3</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012B58B1-32E7-9802-06B6-D1D3F2272335}"/>
              </a:ext>
            </a:extLst>
          </p:cNvPr>
          <p:cNvSpPr txBox="1"/>
          <p:nvPr/>
        </p:nvSpPr>
        <p:spPr>
          <a:xfrm>
            <a:off x="4597443" y="5188933"/>
            <a:ext cx="4238504" cy="129266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r>
              <a:rPr kumimoji="1" lang="ja-JP" altLang="en-US" sz="1200" dirty="0"/>
              <a:t>　英語の特別レッスンではダンスそのものよりそれぞれの衣装や踊る人の様子を見て楽しむ姿があった。映像を見ながらその場で真似して踊ってみる子どももいた。運動会に向けて自分たちが踊ることも楽しんでおり、自分が作った衣装にも愛着をもって大切に着る姿があった。</a:t>
            </a:r>
            <a:endParaRPr kumimoji="1" lang="en-US" altLang="ja-JP" sz="1200" dirty="0"/>
          </a:p>
        </p:txBody>
      </p:sp>
      <p:sp>
        <p:nvSpPr>
          <p:cNvPr id="2" name="テキスト ボックス 1">
            <a:extLst>
              <a:ext uri="{FF2B5EF4-FFF2-40B4-BE49-F238E27FC236}">
                <a16:creationId xmlns:a16="http://schemas.microsoft.com/office/drawing/2014/main" id="{029C2BC5-7267-CEBA-5F39-2AB336A0FA10}"/>
              </a:ext>
            </a:extLst>
          </p:cNvPr>
          <p:cNvSpPr txBox="1"/>
          <p:nvPr/>
        </p:nvSpPr>
        <p:spPr>
          <a:xfrm>
            <a:off x="4712325" y="2039889"/>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B358DEBE-EED8-6729-3DFA-EC1531FA1E4C}"/>
              </a:ext>
            </a:extLst>
          </p:cNvPr>
          <p:cNvGraphicFramePr>
            <a:graphicFrameLocks noGrp="1"/>
          </p:cNvGraphicFramePr>
          <p:nvPr>
            <p:extLst>
              <p:ext uri="{D42A27DB-BD31-4B8C-83A1-F6EECF244321}">
                <p14:modId xmlns:p14="http://schemas.microsoft.com/office/powerpoint/2010/main" val="3878668063"/>
              </p:ext>
            </p:extLst>
          </p:nvPr>
        </p:nvGraphicFramePr>
        <p:xfrm>
          <a:off x="4748348" y="669351"/>
          <a:ext cx="4344525" cy="762000"/>
        </p:xfrm>
        <a:graphic>
          <a:graphicData uri="http://schemas.openxmlformats.org/drawingml/2006/table">
            <a:tbl>
              <a:tblPr firstRow="1" bandRow="1">
                <a:tableStyleId>{21E4AEA4-8DFA-4A89-87EB-49C32662AFE0}</a:tableStyleId>
              </a:tblPr>
              <a:tblGrid>
                <a:gridCol w="420626">
                  <a:extLst>
                    <a:ext uri="{9D8B030D-6E8A-4147-A177-3AD203B41FA5}">
                      <a16:colId xmlns:a16="http://schemas.microsoft.com/office/drawing/2014/main" val="2025406783"/>
                    </a:ext>
                  </a:extLst>
                </a:gridCol>
                <a:gridCol w="1713607">
                  <a:extLst>
                    <a:ext uri="{9D8B030D-6E8A-4147-A177-3AD203B41FA5}">
                      <a16:colId xmlns:a16="http://schemas.microsoft.com/office/drawing/2014/main" val="3223586046"/>
                    </a:ext>
                  </a:extLst>
                </a:gridCol>
                <a:gridCol w="717754">
                  <a:extLst>
                    <a:ext uri="{9D8B030D-6E8A-4147-A177-3AD203B41FA5}">
                      <a16:colId xmlns:a16="http://schemas.microsoft.com/office/drawing/2014/main" val="3197742207"/>
                    </a:ext>
                  </a:extLst>
                </a:gridCol>
                <a:gridCol w="1492538">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142195">
                <a:tc>
                  <a:txBody>
                    <a:bodyPr/>
                    <a:lstStyle/>
                    <a:p>
                      <a:r>
                        <a:rPr kumimoji="1" lang="ja-JP" altLang="en-US" sz="1100" b="0" dirty="0"/>
                        <a:t>②</a:t>
                      </a:r>
                      <a:endParaRPr kumimoji="1" lang="en-US" altLang="ja-JP" sz="1100" b="0" dirty="0"/>
                    </a:p>
                    <a:p>
                      <a:endParaRPr kumimoji="1" lang="en-US" altLang="ja-JP" sz="11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ea typeface="游ゴシック"/>
                        </a:rPr>
                        <a:t>ダンスをテーマに異文化に出会う</a:t>
                      </a:r>
                      <a:endParaRPr kumimoji="1" lang="en-US" altLang="ja-JP" sz="1100" b="0" dirty="0">
                        <a:ea typeface="游ゴシック"/>
                      </a:endParaRPr>
                    </a:p>
                  </a:txBody>
                  <a:tcPr/>
                </a:tc>
                <a:tc>
                  <a:txBody>
                    <a:bodyPr/>
                    <a:lstStyle/>
                    <a:p>
                      <a:r>
                        <a:rPr kumimoji="1" lang="en-US" altLang="ja-JP" sz="1200" dirty="0"/>
                        <a:t>30</a:t>
                      </a:r>
                      <a:r>
                        <a:rPr kumimoji="1" lang="ja-JP" altLang="en-US" sz="1200" dirty="0"/>
                        <a:t>分</a:t>
                      </a:r>
                      <a:endParaRPr kumimoji="1" lang="en-US" altLang="ja-JP" sz="1200" dirty="0"/>
                    </a:p>
                    <a:p>
                      <a:endParaRPr kumimoji="1" lang="en-US" altLang="ja-JP" sz="1200" dirty="0"/>
                    </a:p>
                  </a:txBody>
                  <a:tcPr/>
                </a:tc>
                <a:tc>
                  <a:txBody>
                    <a:bodyPr/>
                    <a:lstStyle/>
                    <a:p>
                      <a:r>
                        <a:rPr kumimoji="1" lang="en-US" altLang="ja-JP" sz="1400" dirty="0"/>
                        <a:t>11</a:t>
                      </a:r>
                      <a:r>
                        <a:rPr kumimoji="1" lang="ja-JP" altLang="en-US" sz="1400" dirty="0"/>
                        <a:t>名</a:t>
                      </a:r>
                      <a:endParaRPr kumimoji="1" lang="en-US" altLang="ja-JP" sz="1400" dirty="0"/>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072A2A91-B991-66E3-EA34-9D281FE8681F}"/>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3</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2B1C2293-39F8-28AD-7D1C-FBB0357F3EC1}"/>
              </a:ext>
            </a:extLst>
          </p:cNvPr>
          <p:cNvPicPr>
            <a:picLocks noChangeAspect="1"/>
          </p:cNvPicPr>
          <p:nvPr/>
        </p:nvPicPr>
        <p:blipFill>
          <a:blip r:embed="rId3">
            <a:extLst>
              <a:ext uri="{28A0092B-C50C-407E-A947-70E740481C1C}">
                <a14:useLocalDpi xmlns:a14="http://schemas.microsoft.com/office/drawing/2010/main" val="0"/>
              </a:ext>
            </a:extLst>
          </a:blip>
          <a:srcRect l="21230" t="30810"/>
          <a:stretch>
            <a:fillRect/>
          </a:stretch>
        </p:blipFill>
        <p:spPr>
          <a:xfrm>
            <a:off x="4503700" y="2626662"/>
            <a:ext cx="2212995" cy="1088064"/>
          </a:xfrm>
          <a:prstGeom prst="rect">
            <a:avLst/>
          </a:prstGeom>
        </p:spPr>
      </p:pic>
      <p:pic>
        <p:nvPicPr>
          <p:cNvPr id="13" name="図 12">
            <a:extLst>
              <a:ext uri="{FF2B5EF4-FFF2-40B4-BE49-F238E27FC236}">
                <a16:creationId xmlns:a16="http://schemas.microsoft.com/office/drawing/2014/main" id="{5B776ECD-81E3-6A1B-7139-99A3D12BB2D9}"/>
              </a:ext>
            </a:extLst>
          </p:cNvPr>
          <p:cNvPicPr>
            <a:picLocks noChangeAspect="1"/>
          </p:cNvPicPr>
          <p:nvPr/>
        </p:nvPicPr>
        <p:blipFill>
          <a:blip r:embed="rId4">
            <a:extLst>
              <a:ext uri="{28A0092B-C50C-407E-A947-70E740481C1C}">
                <a14:useLocalDpi xmlns:a14="http://schemas.microsoft.com/office/drawing/2010/main" val="0"/>
              </a:ext>
            </a:extLst>
          </a:blip>
          <a:srcRect t="6803" r="15411"/>
          <a:stretch>
            <a:fillRect/>
          </a:stretch>
        </p:blipFill>
        <p:spPr>
          <a:xfrm>
            <a:off x="6920610" y="2491532"/>
            <a:ext cx="2028424" cy="1253775"/>
          </a:xfrm>
          <a:prstGeom prst="rect">
            <a:avLst/>
          </a:prstGeom>
        </p:spPr>
      </p:pic>
    </p:spTree>
    <p:extLst>
      <p:ext uri="{BB962C8B-B14F-4D97-AF65-F5344CB8AC3E}">
        <p14:creationId xmlns:p14="http://schemas.microsoft.com/office/powerpoint/2010/main" val="263971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E0A7-BC05-642E-6B06-0D2EFACFB9E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0D07EAF-BDC5-66DC-4A5E-9D4A067A1745}"/>
              </a:ext>
            </a:extLst>
          </p:cNvPr>
          <p:cNvSpPr txBox="1"/>
          <p:nvPr/>
        </p:nvSpPr>
        <p:spPr>
          <a:xfrm>
            <a:off x="383125" y="221236"/>
            <a:ext cx="4086102"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テーマ：異文化交流</a:t>
            </a:r>
            <a:r>
              <a:rPr kumimoji="1" lang="ja-JP" altLang="en-US" sz="1200" b="1" dirty="0"/>
              <a:t>　　</a:t>
            </a:r>
            <a:r>
              <a:rPr kumimoji="1" lang="en-US" altLang="ja-JP" sz="1400" b="1" dirty="0"/>
              <a:t>2025.2.</a:t>
            </a:r>
          </a:p>
          <a:p>
            <a:pPr marL="285750" indent="-285750">
              <a:buFont typeface="Wingdings" panose="05000000000000000000" pitchFamily="2" charset="2"/>
              <a:buChar char="Ø"/>
            </a:pPr>
            <a:r>
              <a:rPr kumimoji="1" lang="ja-JP" altLang="en-US" sz="1200" b="1" dirty="0"/>
              <a:t>テーマ設定の理由：園で導入している英語プログラムを通して講師の住んでいる外国や異文化に興味をもった子どもたちの関心をさらに深めるため。</a:t>
            </a:r>
            <a:endParaRPr kumimoji="1" lang="en-US" altLang="ja-JP" sz="1000" dirty="0"/>
          </a:p>
        </p:txBody>
      </p:sp>
      <p:sp>
        <p:nvSpPr>
          <p:cNvPr id="6" name="テキスト ボックス 5">
            <a:extLst>
              <a:ext uri="{FF2B5EF4-FFF2-40B4-BE49-F238E27FC236}">
                <a16:creationId xmlns:a16="http://schemas.microsoft.com/office/drawing/2014/main" id="{43743F6A-65FD-9B5F-7D74-697C34B1D1FF}"/>
              </a:ext>
            </a:extLst>
          </p:cNvPr>
          <p:cNvSpPr txBox="1"/>
          <p:nvPr/>
        </p:nvSpPr>
        <p:spPr>
          <a:xfrm>
            <a:off x="319201" y="2048705"/>
            <a:ext cx="4111176" cy="123110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kumimoji="1" lang="en-US" altLang="ja-JP" sz="1400" dirty="0">
              <a:ea typeface="游ゴシック"/>
            </a:endParaRPr>
          </a:p>
          <a:p>
            <a:pPr marL="742950" lvl="1" indent="-285750">
              <a:buFont typeface="Courier New" panose="05000000000000000000" pitchFamily="2" charset="2"/>
              <a:buChar char="o"/>
            </a:pPr>
            <a:r>
              <a:rPr kumimoji="1" lang="ja-JP" altLang="en-US" sz="1400" dirty="0">
                <a:ea typeface="游ゴシック"/>
              </a:rPr>
              <a:t>外国人講師（オンライン）、</a:t>
            </a:r>
            <a:r>
              <a:rPr kumimoji="1" lang="en-US" altLang="ja-JP" sz="1400" dirty="0">
                <a:ea typeface="游ゴシック"/>
              </a:rPr>
              <a:t>PC</a:t>
            </a:r>
            <a:r>
              <a:rPr kumimoji="1" lang="ja-JP" altLang="en-US" sz="1400" dirty="0">
                <a:ea typeface="游ゴシック"/>
              </a:rPr>
              <a:t>、カメラ、スピーカー、プロジェクター</a:t>
            </a:r>
            <a:endParaRPr kumimoji="1" lang="en-US" altLang="ja-JP" sz="1400" dirty="0">
              <a:ea typeface="游ゴシック"/>
            </a:endParaRPr>
          </a:p>
          <a:p>
            <a:pPr marL="742950" lvl="1" indent="-285750">
              <a:buFont typeface="Courier New" panose="05000000000000000000" pitchFamily="2" charset="2"/>
              <a:buChar char="o"/>
            </a:pPr>
            <a:r>
              <a:rPr kumimoji="1" lang="ja-JP" altLang="en-US" sz="1400" dirty="0">
                <a:ea typeface="游ゴシック"/>
              </a:rPr>
              <a:t>献立表、行事に関するクイズ、おやつ</a:t>
            </a:r>
            <a:endParaRPr lang="ja-JP" altLang="en-US" sz="1400" dirty="0">
              <a:ea typeface="游ゴシック"/>
            </a:endParaRPr>
          </a:p>
          <a:p>
            <a:pPr marL="742950" lvl="1" indent="-285750">
              <a:buFont typeface="Courier New" panose="05000000000000000000" pitchFamily="2" charset="2"/>
              <a:buChar char="o"/>
            </a:pPr>
            <a:endParaRPr lang="ja-JP" altLang="en-US" sz="1400" dirty="0">
              <a:ea typeface="游ゴシック"/>
            </a:endParaRPr>
          </a:p>
        </p:txBody>
      </p:sp>
      <p:sp>
        <p:nvSpPr>
          <p:cNvPr id="7" name="テキスト ボックス 6">
            <a:extLst>
              <a:ext uri="{FF2B5EF4-FFF2-40B4-BE49-F238E27FC236}">
                <a16:creationId xmlns:a16="http://schemas.microsoft.com/office/drawing/2014/main" id="{9A5805A4-3524-3BBE-582A-E47DB7F0C531}"/>
              </a:ext>
            </a:extLst>
          </p:cNvPr>
          <p:cNvSpPr txBox="1"/>
          <p:nvPr/>
        </p:nvSpPr>
        <p:spPr>
          <a:xfrm>
            <a:off x="197106" y="3084366"/>
            <a:ext cx="4272121" cy="4014176"/>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100" dirty="0">
                <a:ea typeface="游ゴシック"/>
              </a:rPr>
              <a:t>活動内容：</a:t>
            </a:r>
            <a:r>
              <a:rPr kumimoji="1" lang="ja-JP" altLang="en-US" sz="1050" dirty="0">
                <a:ea typeface="游ゴシック"/>
              </a:rPr>
              <a:t>外国人の先生に世界の食べ物について紹介してもらったり、自分たちにとっても身近な食べ物や、反対に見たことのない食べ物にも興味をもつ姿があった。その中で日本の行事食にも興味をもち、どんな食材が使われていてどんな意味があるのか話を聞いたりクイズを楽しんだりした。</a:t>
            </a:r>
            <a:endParaRPr kumimoji="1" lang="en-US" altLang="ja-JP" sz="1050" dirty="0">
              <a:ea typeface="游ゴシック"/>
            </a:endParaRPr>
          </a:p>
          <a:p>
            <a:pPr marL="742950" lvl="1" indent="-285750">
              <a:lnSpc>
                <a:spcPts val="2200"/>
              </a:lnSpc>
              <a:buFont typeface="Wingdings" panose="05000000000000000000" pitchFamily="2" charset="2"/>
              <a:buChar char="Ø"/>
            </a:pPr>
            <a:r>
              <a:rPr kumimoji="1" lang="ja-JP" altLang="en-US" sz="1100" dirty="0"/>
              <a:t>子どもたちの様子：</a:t>
            </a:r>
            <a:r>
              <a:rPr kumimoji="1" lang="ja-JP" altLang="en-US" sz="1050" dirty="0"/>
              <a:t>いつも食べている食事でも形や盛り付けが変わることで味を想像したり食事を楽しみにするきっかけになっていた。旬の食べ物を知ったり、行事食には意味があることも知ったり、話をした次の日には家庭で食べたことやお店に売っていたことも話す姿もあった。</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612CD6F9-3875-65BB-3579-F335E45DB6A5}"/>
              </a:ext>
            </a:extLst>
          </p:cNvPr>
          <p:cNvSpPr/>
          <p:nvPr/>
        </p:nvSpPr>
        <p:spPr>
          <a:xfrm>
            <a:off x="421974" y="1461170"/>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活動③　 食べ物をテーマに異文化に出会う</a:t>
            </a:r>
            <a:endParaRPr kumimoji="1" lang="en-US" altLang="ja-JP" sz="1400" b="1" dirty="0">
              <a:ea typeface="游ゴシック"/>
            </a:endParaRPr>
          </a:p>
          <a:p>
            <a:pPr algn="ctr"/>
            <a:r>
              <a:rPr kumimoji="1" lang="ja-JP" altLang="en-US" sz="1400" b="1" dirty="0">
                <a:ea typeface="游ゴシック"/>
              </a:rPr>
              <a:t>（</a:t>
            </a:r>
            <a:r>
              <a:rPr kumimoji="1" lang="en-US" altLang="ja-JP" sz="1400" b="1" dirty="0">
                <a:ea typeface="游ゴシック"/>
              </a:rPr>
              <a:t>3</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E3525392-D21D-E517-2619-9C7481D2C9F1}"/>
              </a:ext>
            </a:extLst>
          </p:cNvPr>
          <p:cNvSpPr txBox="1"/>
          <p:nvPr/>
        </p:nvSpPr>
        <p:spPr>
          <a:xfrm>
            <a:off x="4597443" y="5188933"/>
            <a:ext cx="4238504"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r>
              <a:rPr kumimoji="1" lang="ja-JP" altLang="en-US" sz="1200" dirty="0"/>
              <a:t>　英語の特別レッスンでは知っている食べ物だけでなく「なん</a:t>
            </a:r>
            <a:r>
              <a:rPr kumimoji="1" lang="ja-JP" altLang="en-US" sz="1200"/>
              <a:t>だろう？」と疑問をもつものもあったので、興味深く見る姿があった。普段の給食やおやつも楽しんでいるが、行事食やイベントメニューをは特に興味を強くもっているので、食べ物がもつ意味や由来なども伝えることができてよかった。</a:t>
            </a:r>
            <a:endParaRPr kumimoji="1" lang="en-US" altLang="ja-JP" sz="1200"/>
          </a:p>
        </p:txBody>
      </p:sp>
      <p:sp>
        <p:nvSpPr>
          <p:cNvPr id="2" name="テキスト ボックス 1">
            <a:extLst>
              <a:ext uri="{FF2B5EF4-FFF2-40B4-BE49-F238E27FC236}">
                <a16:creationId xmlns:a16="http://schemas.microsoft.com/office/drawing/2014/main" id="{CD5A3B30-FF62-ADFF-C5DF-1E0E282B7E41}"/>
              </a:ext>
            </a:extLst>
          </p:cNvPr>
          <p:cNvSpPr txBox="1"/>
          <p:nvPr/>
        </p:nvSpPr>
        <p:spPr>
          <a:xfrm>
            <a:off x="4712325" y="2039889"/>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D6053947-E453-CF80-0F91-6E0823773B49}"/>
              </a:ext>
            </a:extLst>
          </p:cNvPr>
          <p:cNvGraphicFramePr>
            <a:graphicFrameLocks noGrp="1"/>
          </p:cNvGraphicFramePr>
          <p:nvPr>
            <p:extLst>
              <p:ext uri="{D42A27DB-BD31-4B8C-83A1-F6EECF244321}">
                <p14:modId xmlns:p14="http://schemas.microsoft.com/office/powerpoint/2010/main" val="1279342874"/>
              </p:ext>
            </p:extLst>
          </p:nvPr>
        </p:nvGraphicFramePr>
        <p:xfrm>
          <a:off x="4748348" y="669351"/>
          <a:ext cx="4344525" cy="762000"/>
        </p:xfrm>
        <a:graphic>
          <a:graphicData uri="http://schemas.openxmlformats.org/drawingml/2006/table">
            <a:tbl>
              <a:tblPr firstRow="1" bandRow="1">
                <a:tableStyleId>{21E4AEA4-8DFA-4A89-87EB-49C32662AFE0}</a:tableStyleId>
              </a:tblPr>
              <a:tblGrid>
                <a:gridCol w="420626">
                  <a:extLst>
                    <a:ext uri="{9D8B030D-6E8A-4147-A177-3AD203B41FA5}">
                      <a16:colId xmlns:a16="http://schemas.microsoft.com/office/drawing/2014/main" val="2025406783"/>
                    </a:ext>
                  </a:extLst>
                </a:gridCol>
                <a:gridCol w="1713607">
                  <a:extLst>
                    <a:ext uri="{9D8B030D-6E8A-4147-A177-3AD203B41FA5}">
                      <a16:colId xmlns:a16="http://schemas.microsoft.com/office/drawing/2014/main" val="3223586046"/>
                    </a:ext>
                  </a:extLst>
                </a:gridCol>
                <a:gridCol w="717754">
                  <a:extLst>
                    <a:ext uri="{9D8B030D-6E8A-4147-A177-3AD203B41FA5}">
                      <a16:colId xmlns:a16="http://schemas.microsoft.com/office/drawing/2014/main" val="3197742207"/>
                    </a:ext>
                  </a:extLst>
                </a:gridCol>
                <a:gridCol w="1492538">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142195">
                <a:tc>
                  <a:txBody>
                    <a:bodyPr/>
                    <a:lstStyle/>
                    <a:p>
                      <a:r>
                        <a:rPr kumimoji="1" lang="ja-JP" altLang="en-US" sz="1100" b="0" dirty="0"/>
                        <a:t>③</a:t>
                      </a:r>
                      <a:endParaRPr kumimoji="1" lang="en-US" altLang="ja-JP" sz="1100" b="0" dirty="0"/>
                    </a:p>
                    <a:p>
                      <a:endParaRPr kumimoji="1" lang="en-US" altLang="ja-JP" sz="11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ea typeface="游ゴシック"/>
                        </a:rPr>
                        <a:t>食べ物をテーマに異文化に出会う</a:t>
                      </a:r>
                      <a:endParaRPr kumimoji="1" lang="en-US" altLang="ja-JP" sz="1100" b="0" dirty="0">
                        <a:ea typeface="游ゴシック"/>
                      </a:endParaRPr>
                    </a:p>
                  </a:txBody>
                  <a:tcPr/>
                </a:tc>
                <a:tc>
                  <a:txBody>
                    <a:bodyPr/>
                    <a:lstStyle/>
                    <a:p>
                      <a:r>
                        <a:rPr kumimoji="1" lang="en-US" altLang="ja-JP" sz="1200" dirty="0"/>
                        <a:t>30</a:t>
                      </a:r>
                      <a:r>
                        <a:rPr kumimoji="1" lang="ja-JP" altLang="en-US" sz="1200" dirty="0"/>
                        <a:t>分</a:t>
                      </a:r>
                      <a:endParaRPr kumimoji="1" lang="en-US" altLang="ja-JP" sz="1200" dirty="0"/>
                    </a:p>
                    <a:p>
                      <a:endParaRPr kumimoji="1" lang="en-US" altLang="ja-JP" sz="1200" dirty="0"/>
                    </a:p>
                  </a:txBody>
                  <a:tcPr/>
                </a:tc>
                <a:tc>
                  <a:txBody>
                    <a:bodyPr/>
                    <a:lstStyle/>
                    <a:p>
                      <a:r>
                        <a:rPr kumimoji="1" lang="en-US" altLang="ja-JP" sz="1400"/>
                        <a:t>11</a:t>
                      </a:r>
                      <a:r>
                        <a:rPr kumimoji="1" lang="ja-JP" altLang="en-US" sz="1400"/>
                        <a:t>名</a:t>
                      </a:r>
                      <a:endParaRPr kumimoji="1" lang="en-US" altLang="ja-JP" sz="1400" dirty="0"/>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F4ABF113-EE1B-6C3E-56D4-2215CE80DB85}"/>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3</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571C0D3B-20D9-FEF2-8F23-21A99DACA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325" y="2479621"/>
            <a:ext cx="1615737" cy="1211803"/>
          </a:xfrm>
          <a:prstGeom prst="rect">
            <a:avLst/>
          </a:prstGeom>
        </p:spPr>
      </p:pic>
      <p:pic>
        <p:nvPicPr>
          <p:cNvPr id="13" name="図 12">
            <a:extLst>
              <a:ext uri="{FF2B5EF4-FFF2-40B4-BE49-F238E27FC236}">
                <a16:creationId xmlns:a16="http://schemas.microsoft.com/office/drawing/2014/main" id="{BF781176-6F00-1245-C543-D9B3D5011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0610" y="2474226"/>
            <a:ext cx="1615737" cy="1211921"/>
          </a:xfrm>
          <a:prstGeom prst="rect">
            <a:avLst/>
          </a:prstGeom>
        </p:spPr>
      </p:pic>
      <p:pic>
        <p:nvPicPr>
          <p:cNvPr id="15" name="図 14">
            <a:extLst>
              <a:ext uri="{FF2B5EF4-FFF2-40B4-BE49-F238E27FC236}">
                <a16:creationId xmlns:a16="http://schemas.microsoft.com/office/drawing/2014/main" id="{5860BDF4-1FC3-2C71-D85D-F1CD131B822F}"/>
              </a:ext>
            </a:extLst>
          </p:cNvPr>
          <p:cNvPicPr>
            <a:picLocks noChangeAspect="1"/>
          </p:cNvPicPr>
          <p:nvPr/>
        </p:nvPicPr>
        <p:blipFill>
          <a:blip r:embed="rId5">
            <a:extLst>
              <a:ext uri="{28A0092B-C50C-407E-A947-70E740481C1C}">
                <a14:useLocalDpi xmlns:a14="http://schemas.microsoft.com/office/drawing/2010/main" val="0"/>
              </a:ext>
            </a:extLst>
          </a:blip>
          <a:srcRect l="33200" t="32685"/>
          <a:stretch>
            <a:fillRect/>
          </a:stretch>
        </p:blipFill>
        <p:spPr>
          <a:xfrm>
            <a:off x="5971918" y="3771117"/>
            <a:ext cx="1756560" cy="1327568"/>
          </a:xfrm>
          <a:prstGeom prst="rect">
            <a:avLst/>
          </a:prstGeom>
        </p:spPr>
      </p:pic>
    </p:spTree>
    <p:extLst>
      <p:ext uri="{BB962C8B-B14F-4D97-AF65-F5344CB8AC3E}">
        <p14:creationId xmlns:p14="http://schemas.microsoft.com/office/powerpoint/2010/main" val="143905217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BFA96E0DDAE00D4BBE72ED94770C4940" ma:contentTypeVersion="4" ma:contentTypeDescription="新しいドキュメントを作成します。" ma:contentTypeScope="" ma:versionID="b467ed4be6d7ca8876c7f28ebf08efe4">
  <xsd:schema xmlns:xsd="http://www.w3.org/2001/XMLSchema" xmlns:xs="http://www.w3.org/2001/XMLSchema" xmlns:p="http://schemas.microsoft.com/office/2006/metadata/properties" xmlns:ns2="7ac24c6e-f98b-4b80-945b-cf198606354b" targetNamespace="http://schemas.microsoft.com/office/2006/metadata/properties" ma:root="true" ma:fieldsID="b3ac596f8de7c324466520e4d8727d2b" ns2:_="">
    <xsd:import namespace="7ac24c6e-f98b-4b80-945b-cf19860635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24c6e-f98b-4b80-945b-cf19860635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CF7D88-B121-454E-86A8-A5944E5E2F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7063A60-BFB3-4A02-9B76-DAB0420AF4E7}">
  <ds:schemaRefs>
    <ds:schemaRef ds:uri="http://schemas.microsoft.com/sharepoint/v3/contenttype/forms"/>
  </ds:schemaRefs>
</ds:datastoreItem>
</file>

<file path=customXml/itemProps3.xml><?xml version="1.0" encoding="utf-8"?>
<ds:datastoreItem xmlns:ds="http://schemas.openxmlformats.org/officeDocument/2006/customXml" ds:itemID="{B9A4011C-D3D1-4DD0-BE84-6AF25E6D3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24c6e-f98b-4b80-945b-cf1986063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2724</TotalTime>
  <Words>964</Words>
  <Application>Microsoft Office PowerPoint</Application>
  <PresentationFormat>画面に合わせる (4:3)</PresentationFormat>
  <Paragraphs>78</Paragraphs>
  <Slides>3</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游ゴシック</vt:lpstr>
      <vt:lpstr>Aptos</vt:lpstr>
      <vt:lpstr>Aptos Display</vt:lpstr>
      <vt:lpstr>Arial</vt:lpstr>
      <vt:lpstr>Courier New</vt:lpstr>
      <vt:lpstr>Wingdings</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佐野 佑希子</dc:creator>
  <cp:lastModifiedBy>ウィズブック保育園 武蔵小山 主任</cp:lastModifiedBy>
  <cp:revision>66</cp:revision>
  <dcterms:created xsi:type="dcterms:W3CDTF">2024-09-04T07:44:27Z</dcterms:created>
  <dcterms:modified xsi:type="dcterms:W3CDTF">2026-06-18T06:29:28Z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0x010100BFA96E0DDAE00D4BBE72ED94770C4940</vt:lpwstr>
  </property>
</Properties>
</file>