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1297" r:id="rId5"/>
    <p:sldId id="1298" r:id="rId6"/>
    <p:sldId id="1299"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 y="3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ウィズブック保育園 武蔵小山 主任" userId="a0c92959-0d84-4e2d-94be-8b8ba7c90912" providerId="ADAL" clId="{A6AA7A77-736E-4120-AD06-28607E3BC86D}"/>
    <pc:docChg chg="custSel addSld delSld modSld">
      <pc:chgData name="ウィズブック保育園 武蔵小山 主任" userId="a0c92959-0d84-4e2d-94be-8b8ba7c90912" providerId="ADAL" clId="{A6AA7A77-736E-4120-AD06-28607E3BC86D}" dt="2026-06-17T00:14:34.487" v="6043" actId="14100"/>
      <pc:docMkLst>
        <pc:docMk/>
      </pc:docMkLst>
      <pc:sldChg chg="addSp delSp modSp mod">
        <pc:chgData name="ウィズブック保育園 武蔵小山 主任" userId="a0c92959-0d84-4e2d-94be-8b8ba7c90912" providerId="ADAL" clId="{A6AA7A77-736E-4120-AD06-28607E3BC86D}" dt="2026-06-16T09:23:00.460" v="5057" actId="20577"/>
        <pc:sldMkLst>
          <pc:docMk/>
          <pc:sldMk cId="2489931408" sldId="1297"/>
        </pc:sldMkLst>
        <pc:spChg chg="mod">
          <ac:chgData name="ウィズブック保育園 武蔵小山 主任" userId="a0c92959-0d84-4e2d-94be-8b8ba7c90912" providerId="ADAL" clId="{A6AA7A77-736E-4120-AD06-28607E3BC86D}" dt="2026-06-16T08:56:26.310" v="2430" actId="1076"/>
          <ac:spMkLst>
            <pc:docMk/>
            <pc:sldMk cId="2489931408" sldId="1297"/>
            <ac:spMk id="2" creationId="{9CC444DD-B326-B493-B46C-ABDCD3BEA2A8}"/>
          </ac:spMkLst>
        </pc:spChg>
        <pc:spChg chg="mod">
          <ac:chgData name="ウィズブック保育園 武蔵小山 主任" userId="a0c92959-0d84-4e2d-94be-8b8ba7c90912" providerId="ADAL" clId="{A6AA7A77-736E-4120-AD06-28607E3BC86D}" dt="2026-06-16T07:55:15.447" v="418" actId="20577"/>
          <ac:spMkLst>
            <pc:docMk/>
            <pc:sldMk cId="2489931408" sldId="1297"/>
            <ac:spMk id="4" creationId="{CEF0DEA0-D192-E672-8332-4D3867E7DDB3}"/>
          </ac:spMkLst>
        </pc:spChg>
        <pc:spChg chg="mod">
          <ac:chgData name="ウィズブック保育園 武蔵小山 主任" userId="a0c92959-0d84-4e2d-94be-8b8ba7c90912" providerId="ADAL" clId="{A6AA7A77-736E-4120-AD06-28607E3BC86D}" dt="2026-06-16T08:56:55.624" v="2441" actId="20577"/>
          <ac:spMkLst>
            <pc:docMk/>
            <pc:sldMk cId="2489931408" sldId="1297"/>
            <ac:spMk id="5" creationId="{6074B5F1-17D3-7552-3D23-56E0022CA08B}"/>
          </ac:spMkLst>
        </pc:spChg>
        <pc:spChg chg="mod">
          <ac:chgData name="ウィズブック保育園 武蔵小山 主任" userId="a0c92959-0d84-4e2d-94be-8b8ba7c90912" providerId="ADAL" clId="{A6AA7A77-736E-4120-AD06-28607E3BC86D}" dt="2026-06-16T08:38:55.510" v="855" actId="1076"/>
          <ac:spMkLst>
            <pc:docMk/>
            <pc:sldMk cId="2489931408" sldId="1297"/>
            <ac:spMk id="6" creationId="{F4DBB83B-3B21-EBBB-7F23-3AA326523054}"/>
          </ac:spMkLst>
        </pc:spChg>
        <pc:spChg chg="mod">
          <ac:chgData name="ウィズブック保育園 武蔵小山 主任" userId="a0c92959-0d84-4e2d-94be-8b8ba7c90912" providerId="ADAL" clId="{A6AA7A77-736E-4120-AD06-28607E3BC86D}" dt="2026-06-16T09:23:00.460" v="5057" actId="20577"/>
          <ac:spMkLst>
            <pc:docMk/>
            <pc:sldMk cId="2489931408" sldId="1297"/>
            <ac:spMk id="7" creationId="{B2DFD86A-B148-2C70-61E7-56CAC2917664}"/>
          </ac:spMkLst>
        </pc:spChg>
        <pc:spChg chg="mod">
          <ac:chgData name="ウィズブック保育園 武蔵小山 主任" userId="a0c92959-0d84-4e2d-94be-8b8ba7c90912" providerId="ADAL" clId="{A6AA7A77-736E-4120-AD06-28607E3BC86D}" dt="2026-06-16T08:38:42.046" v="852" actId="20577"/>
          <ac:spMkLst>
            <pc:docMk/>
            <pc:sldMk cId="2489931408" sldId="1297"/>
            <ac:spMk id="10" creationId="{509F039A-EEEB-0484-43FD-1894EB862D9D}"/>
          </ac:spMkLst>
        </pc:spChg>
        <pc:spChg chg="mod">
          <ac:chgData name="ウィズブック保育園 武蔵小山 主任" userId="a0c92959-0d84-4e2d-94be-8b8ba7c90912" providerId="ADAL" clId="{A6AA7A77-736E-4120-AD06-28607E3BC86D}" dt="2026-06-16T08:56:33.031" v="2434" actId="1076"/>
          <ac:spMkLst>
            <pc:docMk/>
            <pc:sldMk cId="2489931408" sldId="1297"/>
            <ac:spMk id="11" creationId="{58AA850D-E9FF-ABEA-D196-C0F02CC0ADFE}"/>
          </ac:spMkLst>
        </pc:spChg>
        <pc:graphicFrameChg chg="mod modGraphic">
          <ac:chgData name="ウィズブック保育園 武蔵小山 主任" userId="a0c92959-0d84-4e2d-94be-8b8ba7c90912" providerId="ADAL" clId="{A6AA7A77-736E-4120-AD06-28607E3BC86D}" dt="2026-06-16T08:39:07.333" v="857" actId="14100"/>
          <ac:graphicFrameMkLst>
            <pc:docMk/>
            <pc:sldMk cId="2489931408" sldId="1297"/>
            <ac:graphicFrameMk id="3" creationId="{3C4F6CFC-FF33-3F91-2C47-BC9DC2DEDCBF}"/>
          </ac:graphicFrameMkLst>
        </pc:graphicFrameChg>
        <pc:picChg chg="del">
          <ac:chgData name="ウィズブック保育園 武蔵小山 主任" userId="a0c92959-0d84-4e2d-94be-8b8ba7c90912" providerId="ADAL" clId="{A6AA7A77-736E-4120-AD06-28607E3BC86D}" dt="2026-06-16T08:48:08.752" v="2000" actId="478"/>
          <ac:picMkLst>
            <pc:docMk/>
            <pc:sldMk cId="2489931408" sldId="1297"/>
            <ac:picMk id="9" creationId="{5F707924-55BE-DD01-B7CC-945DBB96DB3C}"/>
          </ac:picMkLst>
        </pc:picChg>
        <pc:picChg chg="add mod">
          <ac:chgData name="ウィズブック保育園 武蔵小山 主任" userId="a0c92959-0d84-4e2d-94be-8b8ba7c90912" providerId="ADAL" clId="{A6AA7A77-736E-4120-AD06-28607E3BC86D}" dt="2026-06-16T08:56:27.518" v="2431" actId="1076"/>
          <ac:picMkLst>
            <pc:docMk/>
            <pc:sldMk cId="2489931408" sldId="1297"/>
            <ac:picMk id="12" creationId="{63CD9CB1-3190-D7E9-A72F-81430BD7EF25}"/>
          </ac:picMkLst>
        </pc:picChg>
        <pc:picChg chg="del">
          <ac:chgData name="ウィズブック保育園 武蔵小山 主任" userId="a0c92959-0d84-4e2d-94be-8b8ba7c90912" providerId="ADAL" clId="{A6AA7A77-736E-4120-AD06-28607E3BC86D}" dt="2026-06-16T08:48:09.128" v="2001" actId="478"/>
          <ac:picMkLst>
            <pc:docMk/>
            <pc:sldMk cId="2489931408" sldId="1297"/>
            <ac:picMk id="13" creationId="{A36AF27C-C0A0-C74E-663F-F8ED2C838AD4}"/>
          </ac:picMkLst>
        </pc:picChg>
        <pc:picChg chg="del">
          <ac:chgData name="ウィズブック保育園 武蔵小山 主任" userId="a0c92959-0d84-4e2d-94be-8b8ba7c90912" providerId="ADAL" clId="{A6AA7A77-736E-4120-AD06-28607E3BC86D}" dt="2026-06-16T08:48:09.668" v="2002" actId="478"/>
          <ac:picMkLst>
            <pc:docMk/>
            <pc:sldMk cId="2489931408" sldId="1297"/>
            <ac:picMk id="15" creationId="{29D50565-F2D7-4CA5-A80F-A197B7D9C7C9}"/>
          </ac:picMkLst>
        </pc:picChg>
        <pc:picChg chg="add mod">
          <ac:chgData name="ウィズブック保育園 武蔵小山 主任" userId="a0c92959-0d84-4e2d-94be-8b8ba7c90912" providerId="ADAL" clId="{A6AA7A77-736E-4120-AD06-28607E3BC86D}" dt="2026-06-16T08:56:28.878" v="2432" actId="1076"/>
          <ac:picMkLst>
            <pc:docMk/>
            <pc:sldMk cId="2489931408" sldId="1297"/>
            <ac:picMk id="16" creationId="{8513311D-F912-E6AB-F809-A332B96EC3F1}"/>
          </ac:picMkLst>
        </pc:picChg>
        <pc:picChg chg="add mod">
          <ac:chgData name="ウィズブック保育園 武蔵小山 主任" userId="a0c92959-0d84-4e2d-94be-8b8ba7c90912" providerId="ADAL" clId="{A6AA7A77-736E-4120-AD06-28607E3BC86D}" dt="2026-06-16T08:56:43.373" v="2435" actId="1076"/>
          <ac:picMkLst>
            <pc:docMk/>
            <pc:sldMk cId="2489931408" sldId="1297"/>
            <ac:picMk id="18" creationId="{28E23882-A631-FDF0-1AEB-4A6B1F3F2616}"/>
          </ac:picMkLst>
        </pc:picChg>
      </pc:sldChg>
      <pc:sldChg chg="modSp del mod">
        <pc:chgData name="ウィズブック保育園 武蔵小山 主任" userId="a0c92959-0d84-4e2d-94be-8b8ba7c90912" providerId="ADAL" clId="{A6AA7A77-736E-4120-AD06-28607E3BC86D}" dt="2026-06-16T08:59:55.004" v="2478" actId="2696"/>
        <pc:sldMkLst>
          <pc:docMk/>
          <pc:sldMk cId="1029328835" sldId="1298"/>
        </pc:sldMkLst>
        <pc:spChg chg="mod">
          <ac:chgData name="ウィズブック保育園 武蔵小山 主任" userId="a0c92959-0d84-4e2d-94be-8b8ba7c90912" providerId="ADAL" clId="{A6AA7A77-736E-4120-AD06-28607E3BC86D}" dt="2026-06-16T08:59:33.441" v="2476" actId="20577"/>
          <ac:spMkLst>
            <pc:docMk/>
            <pc:sldMk cId="1029328835" sldId="1298"/>
            <ac:spMk id="8" creationId="{C52E2533-E158-197B-EDBD-AF365D335BD8}"/>
          </ac:spMkLst>
        </pc:spChg>
      </pc:sldChg>
      <pc:sldChg chg="addSp delSp modSp add mod">
        <pc:chgData name="ウィズブック保育園 武蔵小山 主任" userId="a0c92959-0d84-4e2d-94be-8b8ba7c90912" providerId="ADAL" clId="{A6AA7A77-736E-4120-AD06-28607E3BC86D}" dt="2026-06-17T00:14:34.487" v="6043" actId="14100"/>
        <pc:sldMkLst>
          <pc:docMk/>
          <pc:sldMk cId="1951958984" sldId="1298"/>
        </pc:sldMkLst>
        <pc:spChg chg="mod">
          <ac:chgData name="ウィズブック保育園 武蔵小山 主任" userId="a0c92959-0d84-4e2d-94be-8b8ba7c90912" providerId="ADAL" clId="{A6AA7A77-736E-4120-AD06-28607E3BC86D}" dt="2026-06-16T09:00:30.931" v="2496" actId="20577"/>
          <ac:spMkLst>
            <pc:docMk/>
            <pc:sldMk cId="1951958984" sldId="1298"/>
            <ac:spMk id="5" creationId="{79F568C6-11CC-E635-56D7-F48F342BA6CC}"/>
          </ac:spMkLst>
        </pc:spChg>
        <pc:spChg chg="mod">
          <ac:chgData name="ウィズブック保育園 武蔵小山 主任" userId="a0c92959-0d84-4e2d-94be-8b8ba7c90912" providerId="ADAL" clId="{A6AA7A77-736E-4120-AD06-28607E3BC86D}" dt="2026-06-16T09:07:03.039" v="3781" actId="1076"/>
          <ac:spMkLst>
            <pc:docMk/>
            <pc:sldMk cId="1951958984" sldId="1298"/>
            <ac:spMk id="6" creationId="{099CA7C8-7F79-4C66-9E34-DD9BB564AF46}"/>
          </ac:spMkLst>
        </pc:spChg>
        <pc:spChg chg="mod">
          <ac:chgData name="ウィズブック保育園 武蔵小山 主任" userId="a0c92959-0d84-4e2d-94be-8b8ba7c90912" providerId="ADAL" clId="{A6AA7A77-736E-4120-AD06-28607E3BC86D}" dt="2026-06-16T09:28:56.252" v="6013" actId="1076"/>
          <ac:spMkLst>
            <pc:docMk/>
            <pc:sldMk cId="1951958984" sldId="1298"/>
            <ac:spMk id="7" creationId="{1EF56B02-EAC5-A9B1-87EA-5854EC158195}"/>
          </ac:spMkLst>
        </pc:spChg>
        <pc:spChg chg="mod">
          <ac:chgData name="ウィズブック保育園 武蔵小山 主任" userId="a0c92959-0d84-4e2d-94be-8b8ba7c90912" providerId="ADAL" clId="{A6AA7A77-736E-4120-AD06-28607E3BC86D}" dt="2026-06-16T09:07:01.020" v="3780" actId="1076"/>
          <ac:spMkLst>
            <pc:docMk/>
            <pc:sldMk cId="1951958984" sldId="1298"/>
            <ac:spMk id="10" creationId="{893B1211-A849-C0FF-6F84-291F588B063E}"/>
          </ac:spMkLst>
        </pc:spChg>
        <pc:spChg chg="mod">
          <ac:chgData name="ウィズブック保育園 武蔵小山 主任" userId="a0c92959-0d84-4e2d-94be-8b8ba7c90912" providerId="ADAL" clId="{A6AA7A77-736E-4120-AD06-28607E3BC86D}" dt="2026-06-16T09:28:45.978" v="6010" actId="20577"/>
          <ac:spMkLst>
            <pc:docMk/>
            <pc:sldMk cId="1951958984" sldId="1298"/>
            <ac:spMk id="11" creationId="{904A2FD1-F51F-19AE-59C8-2A322F794B4C}"/>
          </ac:spMkLst>
        </pc:spChg>
        <pc:graphicFrameChg chg="modGraphic">
          <ac:chgData name="ウィズブック保育園 武蔵小山 主任" userId="a0c92959-0d84-4e2d-94be-8b8ba7c90912" providerId="ADAL" clId="{A6AA7A77-736E-4120-AD06-28607E3BC86D}" dt="2026-06-16T09:01:10.495" v="2590" actId="20577"/>
          <ac:graphicFrameMkLst>
            <pc:docMk/>
            <pc:sldMk cId="1951958984" sldId="1298"/>
            <ac:graphicFrameMk id="3" creationId="{F79BC2D0-60B8-BCBB-1118-8806A52DF573}"/>
          </ac:graphicFrameMkLst>
        </pc:graphicFrameChg>
        <pc:picChg chg="add mod modCrop">
          <ac:chgData name="ウィズブック保育園 武蔵小山 主任" userId="a0c92959-0d84-4e2d-94be-8b8ba7c90912" providerId="ADAL" clId="{A6AA7A77-736E-4120-AD06-28607E3BC86D}" dt="2026-06-17T00:14:31.900" v="6041" actId="1076"/>
          <ac:picMkLst>
            <pc:docMk/>
            <pc:sldMk cId="1951958984" sldId="1298"/>
            <ac:picMk id="9" creationId="{4D1FA214-16E3-B1CB-4166-48D402BE7412}"/>
          </ac:picMkLst>
        </pc:picChg>
        <pc:picChg chg="del">
          <ac:chgData name="ウィズブック保育園 武蔵小山 主任" userId="a0c92959-0d84-4e2d-94be-8b8ba7c90912" providerId="ADAL" clId="{A6AA7A77-736E-4120-AD06-28607E3BC86D}" dt="2026-06-16T09:07:14.689" v="3783" actId="478"/>
          <ac:picMkLst>
            <pc:docMk/>
            <pc:sldMk cId="1951958984" sldId="1298"/>
            <ac:picMk id="12" creationId="{C15D52DB-1215-0CD4-F029-33F4BBE4BFCD}"/>
          </ac:picMkLst>
        </pc:picChg>
        <pc:picChg chg="add del mod">
          <ac:chgData name="ウィズブック保育園 武蔵小山 主任" userId="a0c92959-0d84-4e2d-94be-8b8ba7c90912" providerId="ADAL" clId="{A6AA7A77-736E-4120-AD06-28607E3BC86D}" dt="2026-06-17T00:12:50.686" v="6036" actId="478"/>
          <ac:picMkLst>
            <pc:docMk/>
            <pc:sldMk cId="1951958984" sldId="1298"/>
            <ac:picMk id="12" creationId="{D4800813-B254-70F8-CE71-267E3133B16B}"/>
          </ac:picMkLst>
        </pc:picChg>
        <pc:picChg chg="add mod">
          <ac:chgData name="ウィズブック保育園 武蔵小山 主任" userId="a0c92959-0d84-4e2d-94be-8b8ba7c90912" providerId="ADAL" clId="{A6AA7A77-736E-4120-AD06-28607E3BC86D}" dt="2026-06-17T00:14:34.487" v="6043" actId="14100"/>
          <ac:picMkLst>
            <pc:docMk/>
            <pc:sldMk cId="1951958984" sldId="1298"/>
            <ac:picMk id="14" creationId="{B831DCD0-A2C4-8501-E1DA-0340DF5325BA}"/>
          </ac:picMkLst>
        </pc:picChg>
        <pc:picChg chg="del">
          <ac:chgData name="ウィズブック保育園 武蔵小山 主任" userId="a0c92959-0d84-4e2d-94be-8b8ba7c90912" providerId="ADAL" clId="{A6AA7A77-736E-4120-AD06-28607E3BC86D}" dt="2026-06-16T09:07:15.125" v="3784" actId="478"/>
          <ac:picMkLst>
            <pc:docMk/>
            <pc:sldMk cId="1951958984" sldId="1298"/>
            <ac:picMk id="16" creationId="{B7737F96-2620-18D6-EAE5-A2E858214260}"/>
          </ac:picMkLst>
        </pc:picChg>
        <pc:picChg chg="del">
          <ac:chgData name="ウィズブック保育園 武蔵小山 主任" userId="a0c92959-0d84-4e2d-94be-8b8ba7c90912" providerId="ADAL" clId="{A6AA7A77-736E-4120-AD06-28607E3BC86D}" dt="2026-06-16T09:07:15.633" v="3785" actId="478"/>
          <ac:picMkLst>
            <pc:docMk/>
            <pc:sldMk cId="1951958984" sldId="1298"/>
            <ac:picMk id="18" creationId="{27BC8E42-A47E-1E32-8F8D-F91C2DD419B1}"/>
          </ac:picMkLst>
        </pc:picChg>
      </pc:sldChg>
      <pc:sldChg chg="addSp delSp modSp add mod">
        <pc:chgData name="ウィズブック保育園 武蔵小山 主任" userId="a0c92959-0d84-4e2d-94be-8b8ba7c90912" providerId="ADAL" clId="{A6AA7A77-736E-4120-AD06-28607E3BC86D}" dt="2026-06-17T00:07:03.977" v="6031" actId="1076"/>
        <pc:sldMkLst>
          <pc:docMk/>
          <pc:sldMk cId="1318178634" sldId="1299"/>
        </pc:sldMkLst>
        <pc:spChg chg="mod">
          <ac:chgData name="ウィズブック保育園 武蔵小山 主任" userId="a0c92959-0d84-4e2d-94be-8b8ba7c90912" providerId="ADAL" clId="{A6AA7A77-736E-4120-AD06-28607E3BC86D}" dt="2026-06-16T09:11:42.744" v="4333" actId="20577"/>
          <ac:spMkLst>
            <pc:docMk/>
            <pc:sldMk cId="1318178634" sldId="1299"/>
            <ac:spMk id="5" creationId="{F95566E3-7304-7EB6-F71C-7330D0623C4D}"/>
          </ac:spMkLst>
        </pc:spChg>
        <pc:spChg chg="mod">
          <ac:chgData name="ウィズブック保育園 武蔵小山 主任" userId="a0c92959-0d84-4e2d-94be-8b8ba7c90912" providerId="ADAL" clId="{A6AA7A77-736E-4120-AD06-28607E3BC86D}" dt="2026-06-16T09:24:02.051" v="5059" actId="1076"/>
          <ac:spMkLst>
            <pc:docMk/>
            <pc:sldMk cId="1318178634" sldId="1299"/>
            <ac:spMk id="6" creationId="{CA492654-2108-B100-4BEF-FC9DFBDAA879}"/>
          </ac:spMkLst>
        </pc:spChg>
        <pc:spChg chg="mod">
          <ac:chgData name="ウィズブック保育園 武蔵小山 主任" userId="a0c92959-0d84-4e2d-94be-8b8ba7c90912" providerId="ADAL" clId="{A6AA7A77-736E-4120-AD06-28607E3BC86D}" dt="2026-06-16T09:28:28.313" v="6005" actId="14100"/>
          <ac:spMkLst>
            <pc:docMk/>
            <pc:sldMk cId="1318178634" sldId="1299"/>
            <ac:spMk id="7" creationId="{19478D00-D3FD-4CEC-EAD1-FCC265C6499F}"/>
          </ac:spMkLst>
        </pc:spChg>
        <pc:spChg chg="mod">
          <ac:chgData name="ウィズブック保育園 武蔵小山 主任" userId="a0c92959-0d84-4e2d-94be-8b8ba7c90912" providerId="ADAL" clId="{A6AA7A77-736E-4120-AD06-28607E3BC86D}" dt="2026-06-16T09:11:57.808" v="4380" actId="20577"/>
          <ac:spMkLst>
            <pc:docMk/>
            <pc:sldMk cId="1318178634" sldId="1299"/>
            <ac:spMk id="10" creationId="{7C1AE91E-F210-6CD3-2E72-E34E4937808D}"/>
          </ac:spMkLst>
        </pc:spChg>
        <pc:spChg chg="mod">
          <ac:chgData name="ウィズブック保育園 武蔵小山 主任" userId="a0c92959-0d84-4e2d-94be-8b8ba7c90912" providerId="ADAL" clId="{A6AA7A77-736E-4120-AD06-28607E3BC86D}" dt="2026-06-16T09:28:32.991" v="6007" actId="1076"/>
          <ac:spMkLst>
            <pc:docMk/>
            <pc:sldMk cId="1318178634" sldId="1299"/>
            <ac:spMk id="11" creationId="{6C1A4760-70DB-27EF-249C-E55FCA7622AA}"/>
          </ac:spMkLst>
        </pc:spChg>
        <pc:graphicFrameChg chg="modGraphic">
          <ac:chgData name="ウィズブック保育園 武蔵小山 主任" userId="a0c92959-0d84-4e2d-94be-8b8ba7c90912" providerId="ADAL" clId="{A6AA7A77-736E-4120-AD06-28607E3BC86D}" dt="2026-06-16T09:12:13.804" v="4436" actId="20577"/>
          <ac:graphicFrameMkLst>
            <pc:docMk/>
            <pc:sldMk cId="1318178634" sldId="1299"/>
            <ac:graphicFrameMk id="3" creationId="{BED58F5D-4C56-C0AC-8285-ED183FE88C8D}"/>
          </ac:graphicFrameMkLst>
        </pc:graphicFrameChg>
        <pc:picChg chg="del">
          <ac:chgData name="ウィズブック保育園 武蔵小山 主任" userId="a0c92959-0d84-4e2d-94be-8b8ba7c90912" providerId="ADAL" clId="{A6AA7A77-736E-4120-AD06-28607E3BC86D}" dt="2026-06-16T09:13:02.324" v="4437" actId="478"/>
          <ac:picMkLst>
            <pc:docMk/>
            <pc:sldMk cId="1318178634" sldId="1299"/>
            <ac:picMk id="9" creationId="{953AF5B7-553D-177C-145C-A99FBA74BF42}"/>
          </ac:picMkLst>
        </pc:picChg>
        <pc:picChg chg="add mod">
          <ac:chgData name="ウィズブック保育園 武蔵小山 主任" userId="a0c92959-0d84-4e2d-94be-8b8ba7c90912" providerId="ADAL" clId="{A6AA7A77-736E-4120-AD06-28607E3BC86D}" dt="2026-06-17T00:05:50.804" v="6017" actId="1076"/>
          <ac:picMkLst>
            <pc:docMk/>
            <pc:sldMk cId="1318178634" sldId="1299"/>
            <ac:picMk id="9" creationId="{CF1C3A4A-7C99-D67F-AAFD-4E8EC2AE9388}"/>
          </ac:picMkLst>
        </pc:picChg>
        <pc:picChg chg="add mod">
          <ac:chgData name="ウィズブック保育園 武蔵小山 主任" userId="a0c92959-0d84-4e2d-94be-8b8ba7c90912" providerId="ADAL" clId="{A6AA7A77-736E-4120-AD06-28607E3BC86D}" dt="2026-06-17T00:07:03.977" v="6031" actId="1076"/>
          <ac:picMkLst>
            <pc:docMk/>
            <pc:sldMk cId="1318178634" sldId="1299"/>
            <ac:picMk id="13" creationId="{98BD1010-DE54-C175-8D32-48FC05D13BD8}"/>
          </ac:picMkLst>
        </pc:picChg>
        <pc:picChg chg="add mod">
          <ac:chgData name="ウィズブック保育園 武蔵小山 主任" userId="a0c92959-0d84-4e2d-94be-8b8ba7c90912" providerId="ADAL" clId="{A6AA7A77-736E-4120-AD06-28607E3BC86D}" dt="2026-06-17T00:07:03.017" v="6030" actId="1076"/>
          <ac:picMkLst>
            <pc:docMk/>
            <pc:sldMk cId="1318178634" sldId="1299"/>
            <ac:picMk id="15" creationId="{4569AF0D-97DE-378A-9626-89CF450F8B50}"/>
          </ac:picMkLst>
        </pc:picChg>
      </pc:sldChg>
      <pc:sldChg chg="add del">
        <pc:chgData name="ウィズブック保育園 武蔵小山 主任" userId="a0c92959-0d84-4e2d-94be-8b8ba7c90912" providerId="ADAL" clId="{A6AA7A77-736E-4120-AD06-28607E3BC86D}" dt="2026-06-16T08:59:53.034" v="2477" actId="2696"/>
        <pc:sldMkLst>
          <pc:docMk/>
          <pc:sldMk cId="3645733820" sldId="1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CD6E9-A958-4D64-8A76-0697A8E42E2B}" type="datetimeFigureOut">
              <a:rPr kumimoji="1" lang="ja-JP" altLang="en-US" smtClean="0"/>
              <a:t>2026/6/17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DF0FF-0DB1-4708-B5F4-0513C76025F5}" type="slidenum">
              <a:rPr kumimoji="1" lang="ja-JP" altLang="en-US" smtClean="0"/>
              <a:t>‹#›</a:t>
            </a:fld>
            <a:endParaRPr kumimoji="1" lang="ja-JP" altLang="en-US"/>
          </a:p>
        </p:txBody>
      </p:sp>
    </p:spTree>
    <p:extLst>
      <p:ext uri="{BB962C8B-B14F-4D97-AF65-F5344CB8AC3E}">
        <p14:creationId xmlns:p14="http://schemas.microsoft.com/office/powerpoint/2010/main" val="27726384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4BBB-D85E-A476-62AE-51D728921C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B4A9DE-963F-C8D2-F925-D1DDB772D9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0CF1B3-F136-D254-5DE1-786A05EA3BC6}"/>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BCA45E45-ABFD-8306-04A7-5B647C7BB742}"/>
              </a:ext>
            </a:extLst>
          </p:cNvPr>
          <p:cNvSpPr>
            <a:spLocks noGrp="1"/>
          </p:cNvSpPr>
          <p:nvPr>
            <p:ph type="sldNum" sz="quarter" idx="5"/>
          </p:nvPr>
        </p:nvSpPr>
        <p:spPr/>
        <p:txBody>
          <a:bodyPr/>
          <a:lstStyle/>
          <a:p>
            <a:fld id="{CB2DF0FF-0DB1-4708-B5F4-0513C76025F5}" type="slidenum">
              <a:rPr kumimoji="1" lang="ja-JP" altLang="en-US" smtClean="0"/>
              <a:t>1</a:t>
            </a:fld>
            <a:endParaRPr kumimoji="1" lang="ja-JP" altLang="en-US"/>
          </a:p>
        </p:txBody>
      </p:sp>
    </p:spTree>
    <p:extLst>
      <p:ext uri="{BB962C8B-B14F-4D97-AF65-F5344CB8AC3E}">
        <p14:creationId xmlns:p14="http://schemas.microsoft.com/office/powerpoint/2010/main" val="24642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4CE9F-5795-7463-62AF-B6E4900734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658FC5-A314-3BDC-004F-45C8C3C90CA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648ACF-7462-4595-C23D-8D1201805AB1}"/>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DE322BCB-A2AB-4A03-A5EC-C90F60A6CD31}"/>
              </a:ext>
            </a:extLst>
          </p:cNvPr>
          <p:cNvSpPr>
            <a:spLocks noGrp="1"/>
          </p:cNvSpPr>
          <p:nvPr>
            <p:ph type="sldNum" sz="quarter" idx="5"/>
          </p:nvPr>
        </p:nvSpPr>
        <p:spPr/>
        <p:txBody>
          <a:bodyPr/>
          <a:lstStyle/>
          <a:p>
            <a:fld id="{CB2DF0FF-0DB1-4708-B5F4-0513C76025F5}" type="slidenum">
              <a:rPr kumimoji="1" lang="ja-JP" altLang="en-US" smtClean="0"/>
              <a:t>2</a:t>
            </a:fld>
            <a:endParaRPr kumimoji="1" lang="ja-JP" altLang="en-US"/>
          </a:p>
        </p:txBody>
      </p:sp>
    </p:spTree>
    <p:extLst>
      <p:ext uri="{BB962C8B-B14F-4D97-AF65-F5344CB8AC3E}">
        <p14:creationId xmlns:p14="http://schemas.microsoft.com/office/powerpoint/2010/main" val="189270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2D51E-8696-FCED-EE0C-57141C5CF3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55AD5F-8AC2-270B-9C9D-392DD16E943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38F2599-F21C-5517-927F-9A09C7FF2B04}"/>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3A301AF5-4E4D-1B98-34C0-C2329ACB04FB}"/>
              </a:ext>
            </a:extLst>
          </p:cNvPr>
          <p:cNvSpPr>
            <a:spLocks noGrp="1"/>
          </p:cNvSpPr>
          <p:nvPr>
            <p:ph type="sldNum" sz="quarter" idx="5"/>
          </p:nvPr>
        </p:nvSpPr>
        <p:spPr/>
        <p:txBody>
          <a:bodyPr/>
          <a:lstStyle/>
          <a:p>
            <a:fld id="{CB2DF0FF-0DB1-4708-B5F4-0513C76025F5}" type="slidenum">
              <a:rPr kumimoji="1" lang="ja-JP" altLang="en-US" smtClean="0"/>
              <a:t>3</a:t>
            </a:fld>
            <a:endParaRPr kumimoji="1" lang="ja-JP" altLang="en-US"/>
          </a:p>
        </p:txBody>
      </p:sp>
    </p:spTree>
    <p:extLst>
      <p:ext uri="{BB962C8B-B14F-4D97-AF65-F5344CB8AC3E}">
        <p14:creationId xmlns:p14="http://schemas.microsoft.com/office/powerpoint/2010/main" val="249162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70120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46567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06093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11574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75224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95530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8273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11407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47783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12857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78206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15BD93-4F0B-4419-A177-9DC9433A41E3}" type="datetimeFigureOut">
              <a:rPr kumimoji="1" lang="ja-JP" altLang="en-US" smtClean="0"/>
              <a:t>2026/6/17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358481-E840-43DC-8F1C-F22076966377}"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CEEF8BE9-FD0D-7C35-AE05-0EFE842DB4C1}"/>
              </a:ext>
            </a:extLst>
          </p:cNvPr>
          <p:cNvSpPr/>
          <p:nvPr userDrawn="1"/>
        </p:nvSpPr>
        <p:spPr>
          <a:xfrm>
            <a:off x="0" y="0"/>
            <a:ext cx="251520" cy="685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680695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9FE7-D1C7-98FB-C54D-D3AA62E157E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74B5F1-17D3-7552-3D23-56E0022CA08B}"/>
              </a:ext>
            </a:extLst>
          </p:cNvPr>
          <p:cNvSpPr txBox="1"/>
          <p:nvPr/>
        </p:nvSpPr>
        <p:spPr>
          <a:xfrm>
            <a:off x="347287" y="65011"/>
            <a:ext cx="4086102" cy="120032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テーマ：光と影　　　</a:t>
            </a:r>
            <a:r>
              <a:rPr kumimoji="1" lang="en-US" altLang="ja-JP" b="1" dirty="0"/>
              <a:t>2025.9.26</a:t>
            </a:r>
          </a:p>
          <a:p>
            <a:pPr marL="285750" indent="-285750">
              <a:buFont typeface="Wingdings" panose="05000000000000000000" pitchFamily="2" charset="2"/>
              <a:buChar char="Ø"/>
            </a:pPr>
            <a:r>
              <a:rPr kumimoji="1" lang="ja-JP" altLang="en-US" b="1" dirty="0"/>
              <a:t>テーマ設定の理由：</a:t>
            </a:r>
            <a:r>
              <a:rPr kumimoji="1" lang="ja-JP" altLang="en-US" sz="1200" b="1" dirty="0"/>
              <a:t>ブラックライトの光や影の不思議さに触れながら、見たり動いたりして発見する楽しさを味わい、光への興味や関心を広げられるよう「光と影」をテーマに設定した。</a:t>
            </a:r>
            <a:endParaRPr kumimoji="1" lang="en-US" altLang="ja-JP" b="1" dirty="0"/>
          </a:p>
        </p:txBody>
      </p:sp>
      <p:sp>
        <p:nvSpPr>
          <p:cNvPr id="6" name="テキスト ボックス 5">
            <a:extLst>
              <a:ext uri="{FF2B5EF4-FFF2-40B4-BE49-F238E27FC236}">
                <a16:creationId xmlns:a16="http://schemas.microsoft.com/office/drawing/2014/main" id="{F4DBB83B-3B21-EBBB-7F23-3AA326523054}"/>
              </a:ext>
            </a:extLst>
          </p:cNvPr>
          <p:cNvSpPr txBox="1"/>
          <p:nvPr/>
        </p:nvSpPr>
        <p:spPr>
          <a:xfrm>
            <a:off x="261316" y="2032872"/>
            <a:ext cx="4172073"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lang="ja-JP" altLang="en-US" sz="1400" dirty="0">
              <a:ea typeface="游ゴシック"/>
            </a:endParaRPr>
          </a:p>
          <a:p>
            <a:pPr marL="742950" lvl="1" indent="-285750">
              <a:buFont typeface="Courier New" panose="05000000000000000000" pitchFamily="2" charset="2"/>
              <a:buChar char="o"/>
            </a:pPr>
            <a:r>
              <a:rPr kumimoji="1" lang="ja-JP" altLang="en-US" sz="1200" dirty="0">
                <a:ea typeface="游ゴシック"/>
              </a:rPr>
              <a:t>ブラックライト、蓄光アクリル絵の具、星型の画用紙、月型の段ボール、広い空間（保育室のカーテンを下ろし、電気を消す）</a:t>
            </a:r>
            <a:endParaRPr kumimoji="1" lang="en-US" altLang="ja-JP" sz="1200" dirty="0">
              <a:ea typeface="游ゴシック"/>
            </a:endParaRPr>
          </a:p>
        </p:txBody>
      </p:sp>
      <p:sp>
        <p:nvSpPr>
          <p:cNvPr id="7" name="テキスト ボックス 6">
            <a:extLst>
              <a:ext uri="{FF2B5EF4-FFF2-40B4-BE49-F238E27FC236}">
                <a16:creationId xmlns:a16="http://schemas.microsoft.com/office/drawing/2014/main" id="{B2DFD86A-B148-2C70-61E7-56CAC2917664}"/>
              </a:ext>
            </a:extLst>
          </p:cNvPr>
          <p:cNvSpPr txBox="1"/>
          <p:nvPr/>
        </p:nvSpPr>
        <p:spPr>
          <a:xfrm>
            <a:off x="268222" y="2956202"/>
            <a:ext cx="4272121" cy="4014176"/>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200">
                <a:ea typeface="游ゴシック"/>
              </a:rPr>
              <a:t>活動内容・子どもたちの様子：</a:t>
            </a:r>
            <a:r>
              <a:rPr kumimoji="1" lang="ja-JP" altLang="en-US" sz="1200" dirty="0">
                <a:ea typeface="游ゴシック"/>
              </a:rPr>
              <a:t>事前に、蓄光アクリル絵の具を使って星形の画用紙や月形の段ボールに色を塗った。乾燥後、それらと蛍光丸シールを保育室内の壁に貼り付けた。活動前に、一人ひとりにブラックライトを渡し、扱い方を知らせた。その後、カーテンを閉めて室内を暗くし、壁に貼られた星や月、シールなどにブラックライトを当てて光る様子を楽しんだ。</a:t>
            </a:r>
            <a:endParaRPr kumimoji="1" lang="en-US" altLang="ja-JP" sz="1200" dirty="0">
              <a:ea typeface="游ゴシック"/>
            </a:endParaRPr>
          </a:p>
          <a:p>
            <a:pPr marL="742950" lvl="1" indent="-285750">
              <a:lnSpc>
                <a:spcPts val="2200"/>
              </a:lnSpc>
              <a:buFont typeface="Wingdings" panose="05000000000000000000" pitchFamily="2" charset="2"/>
              <a:buChar char="Ø"/>
            </a:pPr>
            <a:r>
              <a:rPr kumimoji="1" lang="ja-JP" altLang="en-US" sz="1200" dirty="0"/>
              <a:t>子どもたちの様子：光って見える星や月に興味を示しながら観察したり、ブラックライトに反応して光るものを探したりして、不思議さや発見を楽しむ姿が見られた。</a:t>
            </a:r>
            <a:br>
              <a:rPr kumimoji="1" lang="en-US" altLang="ja-JP" sz="1200" dirty="0"/>
            </a:br>
            <a:endParaRPr kumimoji="1" lang="ja-JP" altLang="en-US" sz="1200" dirty="0"/>
          </a:p>
        </p:txBody>
      </p:sp>
      <p:sp>
        <p:nvSpPr>
          <p:cNvPr id="10" name="四角形: 角を丸くする 9">
            <a:extLst>
              <a:ext uri="{FF2B5EF4-FFF2-40B4-BE49-F238E27FC236}">
                <a16:creationId xmlns:a16="http://schemas.microsoft.com/office/drawing/2014/main" id="{509F039A-EEEB-0484-43FD-1894EB862D9D}"/>
              </a:ext>
            </a:extLst>
          </p:cNvPr>
          <p:cNvSpPr/>
          <p:nvPr/>
        </p:nvSpPr>
        <p:spPr>
          <a:xfrm>
            <a:off x="366772" y="1397278"/>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活動①　プラネタリウムで遊ぼう</a:t>
            </a:r>
            <a:endParaRPr kumimoji="1" lang="en-US" altLang="ja-JP" sz="1400" b="1" dirty="0">
              <a:ea typeface="游ゴシック"/>
            </a:endParaRPr>
          </a:p>
          <a:p>
            <a:pPr algn="ctr"/>
            <a:r>
              <a:rPr kumimoji="1" lang="en-US" altLang="ja-JP" sz="1400" b="1" dirty="0">
                <a:ea typeface="游ゴシック"/>
              </a:rPr>
              <a:t>(2</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58AA850D-E9FF-ABEA-D196-C0F02CC0ADFE}"/>
              </a:ext>
            </a:extLst>
          </p:cNvPr>
          <p:cNvSpPr txBox="1"/>
          <p:nvPr/>
        </p:nvSpPr>
        <p:spPr>
          <a:xfrm>
            <a:off x="4433389" y="4963290"/>
            <a:ext cx="4238504"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pPr marL="742950" lvl="1" indent="-285750">
              <a:buFont typeface="Wingdings" panose="05000000000000000000" pitchFamily="2" charset="2"/>
              <a:buChar char="Ø"/>
            </a:pPr>
            <a:r>
              <a:rPr kumimoji="1" lang="ja-JP" altLang="en-US" sz="1200" dirty="0"/>
              <a:t>ブラックライトを当てることで星や月、シールが光る様子に驚きや興味を示し、繰り返し光を当てながら楽しむ様子が見られた。また、「光った！」「ここも光るよ」などと発見を共有しながら、光と影の不思議さに触れる様子が見られた。</a:t>
            </a:r>
            <a:endParaRPr kumimoji="1" lang="en-US" altLang="ja-JP" sz="1200" dirty="0"/>
          </a:p>
        </p:txBody>
      </p:sp>
      <p:sp>
        <p:nvSpPr>
          <p:cNvPr id="2" name="テキスト ボックス 1">
            <a:extLst>
              <a:ext uri="{FF2B5EF4-FFF2-40B4-BE49-F238E27FC236}">
                <a16:creationId xmlns:a16="http://schemas.microsoft.com/office/drawing/2014/main" id="{9CC444DD-B326-B493-B46C-ABDCD3BEA2A8}"/>
              </a:ext>
            </a:extLst>
          </p:cNvPr>
          <p:cNvSpPr txBox="1"/>
          <p:nvPr/>
        </p:nvSpPr>
        <p:spPr>
          <a:xfrm>
            <a:off x="4713184" y="1436383"/>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3C4F6CFC-FF33-3F91-2C47-BC9DC2DEDCBF}"/>
              </a:ext>
            </a:extLst>
          </p:cNvPr>
          <p:cNvGraphicFramePr>
            <a:graphicFrameLocks noGrp="1"/>
          </p:cNvGraphicFramePr>
          <p:nvPr>
            <p:extLst>
              <p:ext uri="{D42A27DB-BD31-4B8C-83A1-F6EECF244321}">
                <p14:modId xmlns:p14="http://schemas.microsoft.com/office/powerpoint/2010/main" val="2225997555"/>
              </p:ext>
            </p:extLst>
          </p:nvPr>
        </p:nvGraphicFramePr>
        <p:xfrm>
          <a:off x="4619408" y="669351"/>
          <a:ext cx="4473466" cy="609600"/>
        </p:xfrm>
        <a:graphic>
          <a:graphicData uri="http://schemas.openxmlformats.org/drawingml/2006/table">
            <a:tbl>
              <a:tblPr firstRow="1" bandRow="1">
                <a:tableStyleId>{21E4AEA4-8DFA-4A89-87EB-49C32662AFE0}</a:tableStyleId>
              </a:tblPr>
              <a:tblGrid>
                <a:gridCol w="433110">
                  <a:extLst>
                    <a:ext uri="{9D8B030D-6E8A-4147-A177-3AD203B41FA5}">
                      <a16:colId xmlns:a16="http://schemas.microsoft.com/office/drawing/2014/main" val="2025406783"/>
                    </a:ext>
                  </a:extLst>
                </a:gridCol>
                <a:gridCol w="1764465">
                  <a:extLst>
                    <a:ext uri="{9D8B030D-6E8A-4147-A177-3AD203B41FA5}">
                      <a16:colId xmlns:a16="http://schemas.microsoft.com/office/drawing/2014/main" val="3223586046"/>
                    </a:ext>
                  </a:extLst>
                </a:gridCol>
                <a:gridCol w="739056">
                  <a:extLst>
                    <a:ext uri="{9D8B030D-6E8A-4147-A177-3AD203B41FA5}">
                      <a16:colId xmlns:a16="http://schemas.microsoft.com/office/drawing/2014/main" val="3197742207"/>
                    </a:ext>
                  </a:extLst>
                </a:gridCol>
                <a:gridCol w="1536835">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0">
                <a:tc>
                  <a:txBody>
                    <a:bodyPr/>
                    <a:lstStyle/>
                    <a:p>
                      <a:r>
                        <a:rPr kumimoji="1" lang="ja-JP" altLang="en-US" sz="1400"/>
                        <a:t>①</a:t>
                      </a:r>
                    </a:p>
                  </a:txBody>
                  <a:tcPr/>
                </a:tc>
                <a:tc>
                  <a:txBody>
                    <a:bodyPr/>
                    <a:lstStyle/>
                    <a:p>
                      <a:r>
                        <a:rPr kumimoji="1" lang="ja-JP" altLang="en-US" sz="1100" dirty="0"/>
                        <a:t>プラネタリウムで遊ぼう</a:t>
                      </a:r>
                    </a:p>
                  </a:txBody>
                  <a:tcPr/>
                </a:tc>
                <a:tc>
                  <a:txBody>
                    <a:bodyPr/>
                    <a:lstStyle/>
                    <a:p>
                      <a:r>
                        <a:rPr kumimoji="1" lang="en-US" altLang="ja-JP" sz="1400" dirty="0"/>
                        <a:t>45</a:t>
                      </a:r>
                      <a:r>
                        <a:rPr kumimoji="1" lang="ja-JP" altLang="en-US" sz="1400" dirty="0"/>
                        <a:t>分</a:t>
                      </a:r>
                    </a:p>
                  </a:txBody>
                  <a:tcPr/>
                </a:tc>
                <a:tc>
                  <a:txBody>
                    <a:bodyPr/>
                    <a:lstStyle/>
                    <a:p>
                      <a:r>
                        <a:rPr kumimoji="1" lang="en-US" altLang="ja-JP" sz="1400" dirty="0"/>
                        <a:t>2</a:t>
                      </a:r>
                      <a:r>
                        <a:rPr kumimoji="1" lang="ja-JP" altLang="en-US" sz="1400" dirty="0"/>
                        <a:t>歳児：</a:t>
                      </a:r>
                      <a:r>
                        <a:rPr kumimoji="1" lang="en-US" altLang="ja-JP" sz="1400" dirty="0"/>
                        <a:t>11</a:t>
                      </a:r>
                      <a:r>
                        <a:rPr kumimoji="1" lang="ja-JP" altLang="en-US" sz="1400" dirty="0"/>
                        <a:t>名</a:t>
                      </a:r>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CEF0DEA0-D192-E672-8332-4D3867E7DDB3}"/>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2</a:t>
            </a:r>
            <a:r>
              <a:rPr kumimoji="1" lang="ja-JP" altLang="en-US" b="1" dirty="0"/>
              <a:t>歳児クラス）</a:t>
            </a:r>
            <a:endParaRPr kumimoji="1" lang="en-US" altLang="ja-JP" b="1" dirty="0"/>
          </a:p>
        </p:txBody>
      </p:sp>
      <p:pic>
        <p:nvPicPr>
          <p:cNvPr id="12" name="図 11">
            <a:extLst>
              <a:ext uri="{FF2B5EF4-FFF2-40B4-BE49-F238E27FC236}">
                <a16:creationId xmlns:a16="http://schemas.microsoft.com/office/drawing/2014/main" id="{63CD9CB1-3190-D7E9-A72F-81430BD7E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298" y="1891068"/>
            <a:ext cx="1817969" cy="1363476"/>
          </a:xfrm>
          <a:prstGeom prst="rect">
            <a:avLst/>
          </a:prstGeom>
        </p:spPr>
      </p:pic>
      <p:pic>
        <p:nvPicPr>
          <p:cNvPr id="16" name="図 15">
            <a:extLst>
              <a:ext uri="{FF2B5EF4-FFF2-40B4-BE49-F238E27FC236}">
                <a16:creationId xmlns:a16="http://schemas.microsoft.com/office/drawing/2014/main" id="{8513311D-F912-E6AB-F809-A332B96EC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1411" y="1936561"/>
            <a:ext cx="1696652" cy="1272489"/>
          </a:xfrm>
          <a:prstGeom prst="rect">
            <a:avLst/>
          </a:prstGeom>
        </p:spPr>
      </p:pic>
      <p:pic>
        <p:nvPicPr>
          <p:cNvPr id="18" name="図 17">
            <a:extLst>
              <a:ext uri="{FF2B5EF4-FFF2-40B4-BE49-F238E27FC236}">
                <a16:creationId xmlns:a16="http://schemas.microsoft.com/office/drawing/2014/main" id="{28E23882-A631-FDF0-1AEB-4A6B1F3F2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3451" y="3404431"/>
            <a:ext cx="1817969" cy="1363477"/>
          </a:xfrm>
          <a:prstGeom prst="rect">
            <a:avLst/>
          </a:prstGeom>
        </p:spPr>
      </p:pic>
    </p:spTree>
    <p:extLst>
      <p:ext uri="{BB962C8B-B14F-4D97-AF65-F5344CB8AC3E}">
        <p14:creationId xmlns:p14="http://schemas.microsoft.com/office/powerpoint/2010/main" val="248993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AC973-DBC9-7A46-A871-5CF111A55D8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9F568C6-11CC-E635-56D7-F48F342BA6CC}"/>
              </a:ext>
            </a:extLst>
          </p:cNvPr>
          <p:cNvSpPr txBox="1"/>
          <p:nvPr/>
        </p:nvSpPr>
        <p:spPr>
          <a:xfrm>
            <a:off x="347287" y="65011"/>
            <a:ext cx="4086102" cy="120032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テーマ：光と影　　　</a:t>
            </a:r>
            <a:r>
              <a:rPr kumimoji="1" lang="en-US" altLang="ja-JP" b="1" dirty="0"/>
              <a:t>2025.10.24</a:t>
            </a:r>
          </a:p>
          <a:p>
            <a:pPr marL="285750" indent="-285750">
              <a:buFont typeface="Wingdings" panose="05000000000000000000" pitchFamily="2" charset="2"/>
              <a:buChar char="Ø"/>
            </a:pPr>
            <a:r>
              <a:rPr kumimoji="1" lang="ja-JP" altLang="en-US" b="1" dirty="0"/>
              <a:t>テーマ設定の理由：</a:t>
            </a:r>
            <a:r>
              <a:rPr kumimoji="1" lang="ja-JP" altLang="en-US" sz="1200" b="1" dirty="0"/>
              <a:t>ブラックライトの光や影の不思議さに触れながら、見たり動いたりして発見する楽しさを味わい、光への興味や関心を広げられるよう「光と影」をテーマに設定した。</a:t>
            </a:r>
            <a:endParaRPr kumimoji="1" lang="en-US" altLang="ja-JP" b="1" dirty="0"/>
          </a:p>
        </p:txBody>
      </p:sp>
      <p:sp>
        <p:nvSpPr>
          <p:cNvPr id="6" name="テキスト ボックス 5">
            <a:extLst>
              <a:ext uri="{FF2B5EF4-FFF2-40B4-BE49-F238E27FC236}">
                <a16:creationId xmlns:a16="http://schemas.microsoft.com/office/drawing/2014/main" id="{099CA7C8-7F79-4C66-9E34-DD9BB564AF46}"/>
              </a:ext>
            </a:extLst>
          </p:cNvPr>
          <p:cNvSpPr txBox="1"/>
          <p:nvPr/>
        </p:nvSpPr>
        <p:spPr>
          <a:xfrm>
            <a:off x="261316" y="1873246"/>
            <a:ext cx="4172073" cy="110799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lang="ja-JP" altLang="en-US" sz="1400" dirty="0">
              <a:ea typeface="游ゴシック"/>
            </a:endParaRPr>
          </a:p>
          <a:p>
            <a:pPr marL="742950" lvl="1" indent="-285750">
              <a:buFont typeface="Courier New" panose="05000000000000000000" pitchFamily="2" charset="2"/>
              <a:buChar char="o"/>
            </a:pPr>
            <a:r>
              <a:rPr kumimoji="1" lang="ja-JP" altLang="en-US" sz="1200" dirty="0">
                <a:ea typeface="游ゴシック"/>
              </a:rPr>
              <a:t>ブラックライト、蓄光アクリル絵の具、かぼちゃおばけ型の画用紙、白いおばけのイラスト、広い空間（保育室のカーテンを下ろし、電気を消す）</a:t>
            </a:r>
            <a:endParaRPr kumimoji="1" lang="en-US" altLang="ja-JP" sz="1200" dirty="0">
              <a:ea typeface="游ゴシック"/>
            </a:endParaRPr>
          </a:p>
        </p:txBody>
      </p:sp>
      <p:sp>
        <p:nvSpPr>
          <p:cNvPr id="7" name="テキスト ボックス 6">
            <a:extLst>
              <a:ext uri="{FF2B5EF4-FFF2-40B4-BE49-F238E27FC236}">
                <a16:creationId xmlns:a16="http://schemas.microsoft.com/office/drawing/2014/main" id="{1EF56B02-EAC5-A9B1-87EA-5854EC158195}"/>
              </a:ext>
            </a:extLst>
          </p:cNvPr>
          <p:cNvSpPr txBox="1"/>
          <p:nvPr/>
        </p:nvSpPr>
        <p:spPr>
          <a:xfrm>
            <a:off x="261316" y="2979309"/>
            <a:ext cx="4694142" cy="4014176"/>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100" dirty="0">
                <a:ea typeface="游ゴシック"/>
              </a:rPr>
              <a:t>活動内容・子どもたちの様子：ハロウィンの時期が近づき、商店街の装飾などを通して子どもたちがおばけに興味を示していたため、かぼちゃおばけの製作を取り入れる。かぼちゃの形に切った画用紙に、好きな色の蓄光アクリル絵の具を選んで塗り、色の組み合わせや表現を楽しむ、。絵の具が乾いた後は、目や口などの顔のパーツを糊で貼り付け、一人ひとり個性あふれるかぼちゃおばけを完成させる。</a:t>
            </a:r>
            <a:r>
              <a:rPr kumimoji="1" lang="ja-JP" altLang="en-US" sz="1100" dirty="0"/>
              <a:t>子どもたちが作ったかぼちゃおばけや白おばけのイラストを保育室内の壁やカーテン、棚などに貼り付け、ブラックライトを使ったおばげ探しを行う。光を当てることで蛍光色に光る様々な表情をしたおばけを見つけながら、探索する楽しさや発見する喜びを味わっていた。</a:t>
            </a:r>
            <a:br>
              <a:rPr kumimoji="1" lang="en-US" altLang="ja-JP" sz="1200" dirty="0"/>
            </a:br>
            <a:endParaRPr kumimoji="1" lang="ja-JP" altLang="en-US" sz="1200" dirty="0"/>
          </a:p>
        </p:txBody>
      </p:sp>
      <p:sp>
        <p:nvSpPr>
          <p:cNvPr id="10" name="四角形: 角を丸くする 9">
            <a:extLst>
              <a:ext uri="{FF2B5EF4-FFF2-40B4-BE49-F238E27FC236}">
                <a16:creationId xmlns:a16="http://schemas.microsoft.com/office/drawing/2014/main" id="{893B1211-A849-C0FF-6F84-291F588B063E}"/>
              </a:ext>
            </a:extLst>
          </p:cNvPr>
          <p:cNvSpPr/>
          <p:nvPr/>
        </p:nvSpPr>
        <p:spPr>
          <a:xfrm>
            <a:off x="386136" y="1251939"/>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活動②　ハロウィンおばけを探そう</a:t>
            </a:r>
            <a:endParaRPr kumimoji="1" lang="en-US" altLang="ja-JP" sz="1400" b="1" dirty="0">
              <a:ea typeface="游ゴシック"/>
            </a:endParaRPr>
          </a:p>
          <a:p>
            <a:pPr algn="ctr"/>
            <a:r>
              <a:rPr kumimoji="1" lang="en-US" altLang="ja-JP" sz="1400" b="1" dirty="0">
                <a:ea typeface="游ゴシック"/>
              </a:rPr>
              <a:t>(2</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904A2FD1-F51F-19AE-59C8-2A322F794B4C}"/>
              </a:ext>
            </a:extLst>
          </p:cNvPr>
          <p:cNvSpPr txBox="1"/>
          <p:nvPr/>
        </p:nvSpPr>
        <p:spPr>
          <a:xfrm>
            <a:off x="4854369" y="5108274"/>
            <a:ext cx="4238504" cy="147732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pPr marL="285750" indent="-285750">
              <a:buFont typeface="Wingdings" panose="05000000000000000000" pitchFamily="2" charset="2"/>
              <a:buChar char="Ø"/>
            </a:pPr>
            <a:r>
              <a:rPr kumimoji="1" lang="ja-JP" altLang="en-US" sz="1200" dirty="0"/>
              <a:t>商店街の装飾をきっかけに興味をもったおばけを製作や探索遊びに繋げることで、子どもたちは意欲的に活動へ参加していた。ブラックライトでおばけが蛍光色に光る様子に喜びを感じながら友だちと発見を共有する姿が見られ、興味や関心を遊びへ発展させることの大切さを感じられた。</a:t>
            </a:r>
            <a:endParaRPr kumimoji="1" lang="en-US" altLang="ja-JP" sz="1200" dirty="0"/>
          </a:p>
        </p:txBody>
      </p:sp>
      <p:sp>
        <p:nvSpPr>
          <p:cNvPr id="2" name="テキスト ボックス 1">
            <a:extLst>
              <a:ext uri="{FF2B5EF4-FFF2-40B4-BE49-F238E27FC236}">
                <a16:creationId xmlns:a16="http://schemas.microsoft.com/office/drawing/2014/main" id="{62A0D715-7814-73B9-2D43-DFFDA7802A13}"/>
              </a:ext>
            </a:extLst>
          </p:cNvPr>
          <p:cNvSpPr txBox="1"/>
          <p:nvPr/>
        </p:nvSpPr>
        <p:spPr>
          <a:xfrm>
            <a:off x="4713184" y="1436383"/>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F79BC2D0-60B8-BCBB-1118-8806A52DF573}"/>
              </a:ext>
            </a:extLst>
          </p:cNvPr>
          <p:cNvGraphicFramePr>
            <a:graphicFrameLocks noGrp="1"/>
          </p:cNvGraphicFramePr>
          <p:nvPr>
            <p:extLst>
              <p:ext uri="{D42A27DB-BD31-4B8C-83A1-F6EECF244321}">
                <p14:modId xmlns:p14="http://schemas.microsoft.com/office/powerpoint/2010/main" val="4175440435"/>
              </p:ext>
            </p:extLst>
          </p:nvPr>
        </p:nvGraphicFramePr>
        <p:xfrm>
          <a:off x="4619408" y="669351"/>
          <a:ext cx="4473466" cy="731520"/>
        </p:xfrm>
        <a:graphic>
          <a:graphicData uri="http://schemas.openxmlformats.org/drawingml/2006/table">
            <a:tbl>
              <a:tblPr firstRow="1" bandRow="1">
                <a:tableStyleId>{21E4AEA4-8DFA-4A89-87EB-49C32662AFE0}</a:tableStyleId>
              </a:tblPr>
              <a:tblGrid>
                <a:gridCol w="433110">
                  <a:extLst>
                    <a:ext uri="{9D8B030D-6E8A-4147-A177-3AD203B41FA5}">
                      <a16:colId xmlns:a16="http://schemas.microsoft.com/office/drawing/2014/main" val="2025406783"/>
                    </a:ext>
                  </a:extLst>
                </a:gridCol>
                <a:gridCol w="1764465">
                  <a:extLst>
                    <a:ext uri="{9D8B030D-6E8A-4147-A177-3AD203B41FA5}">
                      <a16:colId xmlns:a16="http://schemas.microsoft.com/office/drawing/2014/main" val="3223586046"/>
                    </a:ext>
                  </a:extLst>
                </a:gridCol>
                <a:gridCol w="739056">
                  <a:extLst>
                    <a:ext uri="{9D8B030D-6E8A-4147-A177-3AD203B41FA5}">
                      <a16:colId xmlns:a16="http://schemas.microsoft.com/office/drawing/2014/main" val="3197742207"/>
                    </a:ext>
                  </a:extLst>
                </a:gridCol>
                <a:gridCol w="1536835">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0">
                <a:tc>
                  <a:txBody>
                    <a:bodyPr/>
                    <a:lstStyle/>
                    <a:p>
                      <a:r>
                        <a:rPr kumimoji="1" lang="ja-JP" altLang="en-US" sz="1400" dirty="0"/>
                        <a:t>②</a:t>
                      </a:r>
                    </a:p>
                  </a:txBody>
                  <a:tcPr/>
                </a:tc>
                <a:tc>
                  <a:txBody>
                    <a:bodyPr/>
                    <a:lstStyle/>
                    <a:p>
                      <a:r>
                        <a:rPr kumimoji="1" lang="ja-JP" altLang="en-US" sz="1100" dirty="0"/>
                        <a:t>ハロウィンおばけを探そう</a:t>
                      </a:r>
                    </a:p>
                  </a:txBody>
                  <a:tcPr/>
                </a:tc>
                <a:tc>
                  <a:txBody>
                    <a:bodyPr/>
                    <a:lstStyle/>
                    <a:p>
                      <a:r>
                        <a:rPr kumimoji="1" lang="en-US" altLang="ja-JP" sz="1400" dirty="0"/>
                        <a:t>45</a:t>
                      </a:r>
                      <a:r>
                        <a:rPr kumimoji="1" lang="ja-JP" altLang="en-US" sz="1400" dirty="0"/>
                        <a:t>分</a:t>
                      </a:r>
                    </a:p>
                  </a:txBody>
                  <a:tcPr/>
                </a:tc>
                <a:tc>
                  <a:txBody>
                    <a:bodyPr/>
                    <a:lstStyle/>
                    <a:p>
                      <a:r>
                        <a:rPr kumimoji="1" lang="en-US" altLang="ja-JP" sz="1400" dirty="0"/>
                        <a:t>2</a:t>
                      </a:r>
                      <a:r>
                        <a:rPr kumimoji="1" lang="ja-JP" altLang="en-US" sz="1400" dirty="0"/>
                        <a:t>歳児：</a:t>
                      </a:r>
                      <a:r>
                        <a:rPr kumimoji="1" lang="en-US" altLang="ja-JP" sz="1400" dirty="0"/>
                        <a:t>11</a:t>
                      </a:r>
                      <a:r>
                        <a:rPr kumimoji="1" lang="ja-JP" altLang="en-US" sz="1400" dirty="0"/>
                        <a:t>名</a:t>
                      </a:r>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E8102986-1058-A7FD-9425-92EC571EEDC1}"/>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2</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4D1FA214-16E3-B1CB-4166-48D402BE7412}"/>
              </a:ext>
            </a:extLst>
          </p:cNvPr>
          <p:cNvPicPr>
            <a:picLocks noChangeAspect="1"/>
          </p:cNvPicPr>
          <p:nvPr/>
        </p:nvPicPr>
        <p:blipFill>
          <a:blip r:embed="rId3">
            <a:extLst>
              <a:ext uri="{28A0092B-C50C-407E-A947-70E740481C1C}">
                <a14:useLocalDpi xmlns:a14="http://schemas.microsoft.com/office/drawing/2010/main" val="0"/>
              </a:ext>
            </a:extLst>
          </a:blip>
          <a:srcRect l="-15" t="15467" r="-1"/>
          <a:stretch>
            <a:fillRect/>
          </a:stretch>
        </p:blipFill>
        <p:spPr>
          <a:xfrm>
            <a:off x="5244126" y="2311312"/>
            <a:ext cx="1455981" cy="1640809"/>
          </a:xfrm>
          <a:prstGeom prst="rect">
            <a:avLst/>
          </a:prstGeom>
        </p:spPr>
      </p:pic>
      <p:pic>
        <p:nvPicPr>
          <p:cNvPr id="14" name="図 13">
            <a:extLst>
              <a:ext uri="{FF2B5EF4-FFF2-40B4-BE49-F238E27FC236}">
                <a16:creationId xmlns:a16="http://schemas.microsoft.com/office/drawing/2014/main" id="{B831DCD0-A2C4-8501-E1DA-0340DF5325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772" y="2410743"/>
            <a:ext cx="2031916" cy="1523937"/>
          </a:xfrm>
          <a:prstGeom prst="rect">
            <a:avLst/>
          </a:prstGeom>
        </p:spPr>
      </p:pic>
    </p:spTree>
    <p:extLst>
      <p:ext uri="{BB962C8B-B14F-4D97-AF65-F5344CB8AC3E}">
        <p14:creationId xmlns:p14="http://schemas.microsoft.com/office/powerpoint/2010/main" val="195195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8104D-6756-9618-CA94-E452883D2B3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95566E3-7304-7EB6-F71C-7330D0623C4D}"/>
              </a:ext>
            </a:extLst>
          </p:cNvPr>
          <p:cNvSpPr txBox="1"/>
          <p:nvPr/>
        </p:nvSpPr>
        <p:spPr>
          <a:xfrm>
            <a:off x="347287" y="65011"/>
            <a:ext cx="4086102" cy="120032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テーマ：光と影　　　</a:t>
            </a:r>
            <a:r>
              <a:rPr kumimoji="1" lang="en-US" altLang="ja-JP" b="1" dirty="0"/>
              <a:t>2025.12.23</a:t>
            </a:r>
          </a:p>
          <a:p>
            <a:pPr marL="285750" indent="-285750">
              <a:buFont typeface="Wingdings" panose="05000000000000000000" pitchFamily="2" charset="2"/>
              <a:buChar char="Ø"/>
            </a:pPr>
            <a:r>
              <a:rPr kumimoji="1" lang="ja-JP" altLang="en-US" b="1" dirty="0"/>
              <a:t>テーマ設定の理由：</a:t>
            </a:r>
            <a:r>
              <a:rPr kumimoji="1" lang="ja-JP" altLang="en-US" sz="1200" b="1" dirty="0"/>
              <a:t>ブラックライトの光や影の不思議さに触れながら、見たり動いたりして発見する楽しさを味わい、光への興味や関心を広げられるよう「光と影」をテーマに設定した。</a:t>
            </a:r>
            <a:endParaRPr kumimoji="1" lang="en-US" altLang="ja-JP" b="1" dirty="0"/>
          </a:p>
        </p:txBody>
      </p:sp>
      <p:sp>
        <p:nvSpPr>
          <p:cNvPr id="6" name="テキスト ボックス 5">
            <a:extLst>
              <a:ext uri="{FF2B5EF4-FFF2-40B4-BE49-F238E27FC236}">
                <a16:creationId xmlns:a16="http://schemas.microsoft.com/office/drawing/2014/main" id="{CA492654-2108-B100-4BEF-FC9DFBDAA879}"/>
              </a:ext>
            </a:extLst>
          </p:cNvPr>
          <p:cNvSpPr txBox="1"/>
          <p:nvPr/>
        </p:nvSpPr>
        <p:spPr>
          <a:xfrm>
            <a:off x="304300" y="1920494"/>
            <a:ext cx="4172073"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lang="ja-JP" altLang="en-US" sz="1400" dirty="0">
              <a:ea typeface="游ゴシック"/>
            </a:endParaRPr>
          </a:p>
          <a:p>
            <a:pPr marL="742950" lvl="1" indent="-285750">
              <a:buFont typeface="Courier New" panose="05000000000000000000" pitchFamily="2" charset="2"/>
              <a:buChar char="o"/>
            </a:pPr>
            <a:r>
              <a:rPr kumimoji="1" lang="ja-JP" altLang="en-US" sz="1200" dirty="0">
                <a:ea typeface="游ゴシック"/>
              </a:rPr>
              <a:t>ブラックライト、クリスマスツリーの壁面製作、広い空間（保育室のカーテンを下ろし、電気を消す）</a:t>
            </a:r>
            <a:endParaRPr kumimoji="1" lang="en-US" altLang="ja-JP" sz="1200" dirty="0">
              <a:ea typeface="游ゴシック"/>
            </a:endParaRPr>
          </a:p>
        </p:txBody>
      </p:sp>
      <p:sp>
        <p:nvSpPr>
          <p:cNvPr id="7" name="テキスト ボックス 6">
            <a:extLst>
              <a:ext uri="{FF2B5EF4-FFF2-40B4-BE49-F238E27FC236}">
                <a16:creationId xmlns:a16="http://schemas.microsoft.com/office/drawing/2014/main" id="{19478D00-D3FD-4CEC-EAD1-FCC265C6499F}"/>
              </a:ext>
            </a:extLst>
          </p:cNvPr>
          <p:cNvSpPr txBox="1"/>
          <p:nvPr/>
        </p:nvSpPr>
        <p:spPr>
          <a:xfrm>
            <a:off x="304300" y="3127851"/>
            <a:ext cx="4408884" cy="3732047"/>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285750" indent="-285750">
              <a:lnSpc>
                <a:spcPts val="2200"/>
              </a:lnSpc>
              <a:buFont typeface="Wingdings" panose="05000000000000000000" pitchFamily="2" charset="2"/>
              <a:buChar char="Ø"/>
            </a:pPr>
            <a:r>
              <a:rPr kumimoji="1" lang="ja-JP" altLang="en-US" sz="1100" dirty="0">
                <a:ea typeface="游ゴシック"/>
              </a:rPr>
              <a:t>活動内容・子どもたちの様子：商店街を散歩した際にクリスマスツリーなどの装飾を目にし、クリスマスが近づいていることを楽しみにする子ど友たちの姿が見られた。イルミネーションで彩られたツリーを見て、「ぴかぴか光ってるよ」「きれいだね」と喜ぶ様子があったため、クリスマスツリー製作を取り入れた。ツリー型の画用紙に、綿棒を使って蓄光アクリル絵の具でスタンプをしたり線を描いたりしながら、思い思いに表現を楽しんだ。完成した作品を壁に飾り、部屋を暗くしてブラックライトを当てると、商店街で見たイルミネーションのように光るツリーに目を輝かせ、「光った！」「きれいだね」と喜ぶ姿が見られた。</a:t>
            </a:r>
            <a:br>
              <a:rPr kumimoji="1" lang="en-US" altLang="ja-JP" sz="1200" dirty="0"/>
            </a:br>
            <a:endParaRPr kumimoji="1" lang="ja-JP" altLang="en-US" sz="1200" dirty="0"/>
          </a:p>
        </p:txBody>
      </p:sp>
      <p:sp>
        <p:nvSpPr>
          <p:cNvPr id="10" name="四角形: 角を丸くする 9">
            <a:extLst>
              <a:ext uri="{FF2B5EF4-FFF2-40B4-BE49-F238E27FC236}">
                <a16:creationId xmlns:a16="http://schemas.microsoft.com/office/drawing/2014/main" id="{7C1AE91E-F210-6CD3-2E72-E34E4937808D}"/>
              </a:ext>
            </a:extLst>
          </p:cNvPr>
          <p:cNvSpPr/>
          <p:nvPr/>
        </p:nvSpPr>
        <p:spPr>
          <a:xfrm>
            <a:off x="386136" y="1251939"/>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活動③　クリスマスツリーを作ろう</a:t>
            </a:r>
            <a:endParaRPr kumimoji="1" lang="en-US" altLang="ja-JP" sz="1400" b="1" dirty="0">
              <a:ea typeface="游ゴシック"/>
            </a:endParaRPr>
          </a:p>
          <a:p>
            <a:pPr algn="ctr"/>
            <a:r>
              <a:rPr kumimoji="1" lang="en-US" altLang="ja-JP" sz="1400" b="1" dirty="0">
                <a:ea typeface="游ゴシック"/>
              </a:rPr>
              <a:t>(2</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6C1A4760-70DB-27EF-249C-E55FCA7622AA}"/>
              </a:ext>
            </a:extLst>
          </p:cNvPr>
          <p:cNvSpPr txBox="1"/>
          <p:nvPr/>
        </p:nvSpPr>
        <p:spPr>
          <a:xfrm>
            <a:off x="4736889" y="5052286"/>
            <a:ext cx="4238504" cy="129266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pPr marL="285750" indent="-285750">
              <a:buFont typeface="Wingdings" panose="05000000000000000000" pitchFamily="2" charset="2"/>
              <a:buChar char="Ø"/>
            </a:pPr>
            <a:r>
              <a:rPr kumimoji="1" lang="ja-JP" altLang="en-US" sz="1200" dirty="0"/>
              <a:t>これまでの活動経験から、ブラックライトを当てるとツリーが光ることを理解し、期待をもちながら製作に取り組む姿が見られた。また、綿棒でのスタンプや線描きを楽しみながら、自分なりに表現する姿が見られ、完成した作品に愛着をもつ様子もうかがえた。</a:t>
            </a:r>
            <a:endParaRPr kumimoji="1" lang="en-US" altLang="ja-JP" sz="1200" dirty="0"/>
          </a:p>
        </p:txBody>
      </p:sp>
      <p:sp>
        <p:nvSpPr>
          <p:cNvPr id="2" name="テキスト ボックス 1">
            <a:extLst>
              <a:ext uri="{FF2B5EF4-FFF2-40B4-BE49-F238E27FC236}">
                <a16:creationId xmlns:a16="http://schemas.microsoft.com/office/drawing/2014/main" id="{E028D028-81B9-AA69-3BA9-FC5D7A22BC9C}"/>
              </a:ext>
            </a:extLst>
          </p:cNvPr>
          <p:cNvSpPr txBox="1"/>
          <p:nvPr/>
        </p:nvSpPr>
        <p:spPr>
          <a:xfrm>
            <a:off x="4713184" y="1436383"/>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BED58F5D-4C56-C0AC-8285-ED183FE88C8D}"/>
              </a:ext>
            </a:extLst>
          </p:cNvPr>
          <p:cNvGraphicFramePr>
            <a:graphicFrameLocks noGrp="1"/>
          </p:cNvGraphicFramePr>
          <p:nvPr>
            <p:extLst>
              <p:ext uri="{D42A27DB-BD31-4B8C-83A1-F6EECF244321}">
                <p14:modId xmlns:p14="http://schemas.microsoft.com/office/powerpoint/2010/main" val="2385713674"/>
              </p:ext>
            </p:extLst>
          </p:nvPr>
        </p:nvGraphicFramePr>
        <p:xfrm>
          <a:off x="4619408" y="669351"/>
          <a:ext cx="4473466" cy="731520"/>
        </p:xfrm>
        <a:graphic>
          <a:graphicData uri="http://schemas.openxmlformats.org/drawingml/2006/table">
            <a:tbl>
              <a:tblPr firstRow="1" bandRow="1">
                <a:tableStyleId>{21E4AEA4-8DFA-4A89-87EB-49C32662AFE0}</a:tableStyleId>
              </a:tblPr>
              <a:tblGrid>
                <a:gridCol w="433110">
                  <a:extLst>
                    <a:ext uri="{9D8B030D-6E8A-4147-A177-3AD203B41FA5}">
                      <a16:colId xmlns:a16="http://schemas.microsoft.com/office/drawing/2014/main" val="2025406783"/>
                    </a:ext>
                  </a:extLst>
                </a:gridCol>
                <a:gridCol w="1764465">
                  <a:extLst>
                    <a:ext uri="{9D8B030D-6E8A-4147-A177-3AD203B41FA5}">
                      <a16:colId xmlns:a16="http://schemas.microsoft.com/office/drawing/2014/main" val="3223586046"/>
                    </a:ext>
                  </a:extLst>
                </a:gridCol>
                <a:gridCol w="739056">
                  <a:extLst>
                    <a:ext uri="{9D8B030D-6E8A-4147-A177-3AD203B41FA5}">
                      <a16:colId xmlns:a16="http://schemas.microsoft.com/office/drawing/2014/main" val="3197742207"/>
                    </a:ext>
                  </a:extLst>
                </a:gridCol>
                <a:gridCol w="1536835">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0">
                <a:tc>
                  <a:txBody>
                    <a:bodyPr/>
                    <a:lstStyle/>
                    <a:p>
                      <a:r>
                        <a:rPr kumimoji="1" lang="ja-JP" altLang="en-US" sz="1400" dirty="0"/>
                        <a:t>③</a:t>
                      </a:r>
                    </a:p>
                  </a:txBody>
                  <a:tcPr/>
                </a:tc>
                <a:tc>
                  <a:txBody>
                    <a:bodyPr/>
                    <a:lstStyle/>
                    <a:p>
                      <a:r>
                        <a:rPr kumimoji="1" lang="ja-JP" altLang="en-US" sz="1100" dirty="0"/>
                        <a:t>クリスマスツリーを作ろう</a:t>
                      </a:r>
                    </a:p>
                  </a:txBody>
                  <a:tcPr/>
                </a:tc>
                <a:tc>
                  <a:txBody>
                    <a:bodyPr/>
                    <a:lstStyle/>
                    <a:p>
                      <a:r>
                        <a:rPr kumimoji="1" lang="en-US" altLang="ja-JP" sz="1400" dirty="0"/>
                        <a:t>45</a:t>
                      </a:r>
                      <a:r>
                        <a:rPr kumimoji="1" lang="ja-JP" altLang="en-US" sz="1400" dirty="0"/>
                        <a:t>分</a:t>
                      </a:r>
                    </a:p>
                  </a:txBody>
                  <a:tcPr/>
                </a:tc>
                <a:tc>
                  <a:txBody>
                    <a:bodyPr/>
                    <a:lstStyle/>
                    <a:p>
                      <a:r>
                        <a:rPr kumimoji="1" lang="en-US" altLang="ja-JP" sz="1400" dirty="0"/>
                        <a:t>2</a:t>
                      </a:r>
                      <a:r>
                        <a:rPr kumimoji="1" lang="ja-JP" altLang="en-US" sz="1400" dirty="0"/>
                        <a:t>歳児：</a:t>
                      </a:r>
                      <a:r>
                        <a:rPr kumimoji="1" lang="en-US" altLang="ja-JP" sz="1400" dirty="0"/>
                        <a:t>11</a:t>
                      </a:r>
                      <a:r>
                        <a:rPr kumimoji="1" lang="ja-JP" altLang="en-US" sz="1400" dirty="0"/>
                        <a:t>名</a:t>
                      </a:r>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10DE631F-4437-C3C3-FCC8-2A6A0F3D0FCA}"/>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2</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CF1C3A4A-7C99-D67F-AAFD-4E8EC2AE9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889" y="2023872"/>
            <a:ext cx="1731264" cy="1298448"/>
          </a:xfrm>
          <a:prstGeom prst="rect">
            <a:avLst/>
          </a:prstGeom>
        </p:spPr>
      </p:pic>
      <p:pic>
        <p:nvPicPr>
          <p:cNvPr id="13" name="図 12">
            <a:extLst>
              <a:ext uri="{FF2B5EF4-FFF2-40B4-BE49-F238E27FC236}">
                <a16:creationId xmlns:a16="http://schemas.microsoft.com/office/drawing/2014/main" id="{98BD1010-DE54-C175-8D32-48FC05D13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141" y="2010473"/>
            <a:ext cx="1788558" cy="1341418"/>
          </a:xfrm>
          <a:prstGeom prst="rect">
            <a:avLst/>
          </a:prstGeom>
        </p:spPr>
      </p:pic>
      <p:pic>
        <p:nvPicPr>
          <p:cNvPr id="15" name="図 14">
            <a:extLst>
              <a:ext uri="{FF2B5EF4-FFF2-40B4-BE49-F238E27FC236}">
                <a16:creationId xmlns:a16="http://schemas.microsoft.com/office/drawing/2014/main" id="{4569AF0D-97DE-378A-9626-89CF450F8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804" y="3500798"/>
            <a:ext cx="1870108" cy="1402581"/>
          </a:xfrm>
          <a:prstGeom prst="rect">
            <a:avLst/>
          </a:prstGeom>
        </p:spPr>
      </p:pic>
    </p:spTree>
    <p:extLst>
      <p:ext uri="{BB962C8B-B14F-4D97-AF65-F5344CB8AC3E}">
        <p14:creationId xmlns:p14="http://schemas.microsoft.com/office/powerpoint/2010/main" val="131817863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BFA96E0DDAE00D4BBE72ED94770C4940" ma:contentTypeVersion="4" ma:contentTypeDescription="新しいドキュメントを作成します。" ma:contentTypeScope="" ma:versionID="b467ed4be6d7ca8876c7f28ebf08efe4">
  <xsd:schema xmlns:xsd="http://www.w3.org/2001/XMLSchema" xmlns:xs="http://www.w3.org/2001/XMLSchema" xmlns:p="http://schemas.microsoft.com/office/2006/metadata/properties" xmlns:ns2="7ac24c6e-f98b-4b80-945b-cf198606354b" targetNamespace="http://schemas.microsoft.com/office/2006/metadata/properties" ma:root="true" ma:fieldsID="b3ac596f8de7c324466520e4d8727d2b" ns2:_="">
    <xsd:import namespace="7ac24c6e-f98b-4b80-945b-cf198606354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24c6e-f98b-4b80-945b-cf19860635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063A60-BFB3-4A02-9B76-DAB0420AF4E7}">
  <ds:schemaRefs>
    <ds:schemaRef ds:uri="http://schemas.microsoft.com/sharepoint/v3/contenttype/forms"/>
  </ds:schemaRefs>
</ds:datastoreItem>
</file>

<file path=customXml/itemProps2.xml><?xml version="1.0" encoding="utf-8"?>
<ds:datastoreItem xmlns:ds="http://schemas.openxmlformats.org/officeDocument/2006/customXml" ds:itemID="{03CF7D88-B121-454E-86A8-A5944E5E2F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9A4011C-D3D1-4DD0-BE84-6AF25E6D3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24c6e-f98b-4b80-945b-cf1986063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2317</TotalTime>
  <Words>1038</Words>
  <Application>Microsoft Office PowerPoint</Application>
  <PresentationFormat>画面に合わせる (4:3)</PresentationFormat>
  <Paragraphs>73</Paragraphs>
  <Slides>3</Slides>
  <Notes>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vt:i4>
      </vt:variant>
    </vt:vector>
  </HeadingPairs>
  <TitlesOfParts>
    <vt:vector size="10" baseType="lpstr">
      <vt:lpstr>游ゴシック</vt:lpstr>
      <vt:lpstr>Aptos</vt:lpstr>
      <vt:lpstr>Aptos Display</vt:lpstr>
      <vt:lpstr>Arial</vt:lpstr>
      <vt:lpstr>Courier New</vt:lpstr>
      <vt:lpstr>Wingdings</vt:lpstr>
      <vt:lpstr>Office テーマ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佐野 佑希子</dc:creator>
  <cp:lastModifiedBy>ウィズブック保育園 武蔵小山 主任</cp:lastModifiedBy>
  <cp:revision>66</cp:revision>
  <dcterms:created xsi:type="dcterms:W3CDTF">2024-09-04T07:44:27Z</dcterms:created>
  <dcterms:modified xsi:type="dcterms:W3CDTF">2026-06-17T00:14:34Z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0x010100BFA96E0DDAE00D4BBE72ED94770C4940</vt:lpwstr>
  </property>
</Properties>
</file>