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9"/>
  </p:notesMasterIdLst>
  <p:sldIdLst>
    <p:sldId id="256" r:id="rId2"/>
    <p:sldId id="257" r:id="rId3"/>
    <p:sldId id="258" r:id="rId4"/>
    <p:sldId id="259" r:id="rId5"/>
    <p:sldId id="260" r:id="rId6"/>
    <p:sldId id="261" r:id="rId7"/>
    <p:sldId id="262" r:id="rId8"/>
  </p:sldIdLst>
  <p:sldSz cx="9144000" cy="6858000" type="screen4x3"/>
  <p:notesSz cx="6742113" cy="9875838"/>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5" roundtripDataSignature="AMtx7mhLoPs1hE6EeXePwePn8tJ82UoSx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21DD822-6C23-4D25-86D9-81E63E7F1837}" v="11" dt="2026-06-19T02:34:52.981"/>
    <p1510:client id="{D7058A99-9737-AE2A-03E5-28C82F415297}" v="19" dt="2026-06-19T02:20:08.710"/>
  </p1510:revLst>
</p1510:revInfo>
</file>

<file path=ppt/tableStyles.xml><?xml version="1.0" encoding="utf-8"?>
<a:tblStyleLst xmlns:a="http://schemas.openxmlformats.org/drawingml/2006/main" def="{209076B2-C408-4605-B23C-219678426216}">
  <a:tblStyle styleId="{209076B2-C408-4605-B23C-219678426216}" styleName="Table_0">
    <a:wholeTbl>
      <a:tcTxStyle b="off" i="off">
        <a:font>
          <a:latin typeface="Aptos"/>
          <a:ea typeface="Aptos"/>
          <a:cs typeface="Aptos"/>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BEBE7"/>
          </a:solidFill>
        </a:fill>
      </a:tcStyle>
    </a:wholeTbl>
    <a:band1H>
      <a:tcTxStyle/>
      <a:tcStyle>
        <a:tcBdr/>
        <a:fill>
          <a:solidFill>
            <a:srgbClr val="F6D4CC"/>
          </a:solidFill>
        </a:fill>
      </a:tcStyle>
    </a:band1H>
    <a:band2H>
      <a:tcTxStyle/>
      <a:tcStyle>
        <a:tcBdr/>
      </a:tcStyle>
    </a:band2H>
    <a:band1V>
      <a:tcTxStyle/>
      <a:tcStyle>
        <a:tcBdr/>
        <a:fill>
          <a:solidFill>
            <a:srgbClr val="F6D4CC"/>
          </a:solidFill>
        </a:fill>
      </a:tcStyle>
    </a:band1V>
    <a:band2V>
      <a:tcTxStyle/>
      <a:tcStyle>
        <a:tcBdr/>
      </a:tcStyle>
    </a:band2V>
    <a:lastCol>
      <a:tcTxStyle b="on" i="off">
        <a:font>
          <a:latin typeface="Aptos"/>
          <a:ea typeface="Aptos"/>
          <a:cs typeface="Aptos"/>
        </a:font>
        <a:schemeClr val="lt1"/>
      </a:tcTxStyle>
      <a:tcStyle>
        <a:tcBdr/>
        <a:fill>
          <a:solidFill>
            <a:schemeClr val="accent2"/>
          </a:solidFill>
        </a:fill>
      </a:tcStyle>
    </a:lastCol>
    <a:firstCol>
      <a:tcTxStyle b="on" i="off">
        <a:font>
          <a:latin typeface="Aptos"/>
          <a:ea typeface="Aptos"/>
          <a:cs typeface="Aptos"/>
        </a:font>
        <a:schemeClr val="lt1"/>
      </a:tcTxStyle>
      <a:tcStyle>
        <a:tcBdr/>
        <a:fill>
          <a:solidFill>
            <a:schemeClr val="accent2"/>
          </a:solidFill>
        </a:fill>
      </a:tcStyle>
    </a:firstCol>
    <a:lastRow>
      <a:tcTxStyle b="on" i="off">
        <a:font>
          <a:latin typeface="Aptos"/>
          <a:ea typeface="Aptos"/>
          <a:cs typeface="Aptos"/>
        </a:font>
        <a:schemeClr val="lt1"/>
      </a:tcTxStyle>
      <a:tcStyle>
        <a:tcBdr>
          <a:top>
            <a:ln w="38100" cap="flat" cmpd="sng">
              <a:solidFill>
                <a:schemeClr val="lt1"/>
              </a:solidFill>
              <a:prstDash val="solid"/>
              <a:round/>
              <a:headEnd type="none" w="sm" len="sm"/>
              <a:tailEnd type="none" w="sm" len="sm"/>
            </a:ln>
          </a:top>
        </a:tcBdr>
        <a:fill>
          <a:solidFill>
            <a:schemeClr val="accent2"/>
          </a:solidFill>
        </a:fill>
      </a:tcStyle>
    </a:lastRow>
    <a:seCell>
      <a:tcTxStyle/>
      <a:tcStyle>
        <a:tcBdr/>
      </a:tcStyle>
    </a:seCell>
    <a:swCell>
      <a:tcTxStyle/>
      <a:tcStyle>
        <a:tcBdr/>
      </a:tcStyle>
    </a:swCell>
    <a:firstRow>
      <a:tcTxStyle b="on" i="off">
        <a:font>
          <a:latin typeface="Aptos"/>
          <a:ea typeface="Aptos"/>
          <a:cs typeface="Aptos"/>
        </a:font>
        <a:schemeClr val="lt1"/>
      </a:tcTxStyle>
      <a:tcStyle>
        <a:tcBdr>
          <a:bottom>
            <a:ln w="38100" cap="flat" cmpd="sng">
              <a:solidFill>
                <a:schemeClr val="lt1"/>
              </a:solidFill>
              <a:prstDash val="solid"/>
              <a:round/>
              <a:headEnd type="none" w="sm" len="sm"/>
              <a:tailEnd type="none" w="sm" len="sm"/>
            </a:ln>
          </a:bottom>
        </a:tcBdr>
        <a:fill>
          <a:solidFill>
            <a:schemeClr val="accent2"/>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3" d="100"/>
          <a:sy n="63" d="100"/>
        </p:scale>
        <p:origin x="77" y="37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8" Type="http://schemas.openxmlformats.org/officeDocument/2006/relationships/theme" Target="theme/theme1.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5" Type="http://schemas.openxmlformats.org/officeDocument/2006/relationships/slide" Target="slides/slide4.xml"/><Relationship Id="rId15" Type="http://customschemas.google.com/relationships/presentationmetadata" Target="metadata"/><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ウィズブック保育園 武蔵小山 主任" userId="a0c92959-0d84-4e2d-94be-8b8ba7c90912" providerId="ADAL" clId="{A6AA7A77-736E-4120-AD06-28607E3BC86D}"/>
    <pc:docChg chg="custSel modSld">
      <pc:chgData name="ウィズブック保育園 武蔵小山 主任" userId="a0c92959-0d84-4e2d-94be-8b8ba7c90912" providerId="ADAL" clId="{A6AA7A77-736E-4120-AD06-28607E3BC86D}" dt="2026-06-18T07:20:08.420" v="470" actId="1076"/>
      <pc:docMkLst>
        <pc:docMk/>
      </pc:docMkLst>
      <pc:sldChg chg="addSp modSp mod">
        <pc:chgData name="ウィズブック保育園 武蔵小山 主任" userId="a0c92959-0d84-4e2d-94be-8b8ba7c90912" providerId="ADAL" clId="{A6AA7A77-736E-4120-AD06-28607E3BC86D}" dt="2026-06-18T07:20:08.420" v="470" actId="1076"/>
        <pc:sldMkLst>
          <pc:docMk/>
          <pc:sldMk cId="0" sldId="257"/>
        </pc:sldMkLst>
        <pc:spChg chg="mod">
          <ac:chgData name="ウィズブック保育園 武蔵小山 主任" userId="a0c92959-0d84-4e2d-94be-8b8ba7c90912" providerId="ADAL" clId="{A6AA7A77-736E-4120-AD06-28607E3BC86D}" dt="2026-06-18T07:20:08.420" v="470" actId="1076"/>
          <ac:spMkLst>
            <pc:docMk/>
            <pc:sldMk cId="0" sldId="257"/>
            <ac:spMk id="109" creationId="{00000000-0000-0000-0000-000000000000}"/>
          </ac:spMkLst>
        </pc:spChg>
        <pc:picChg chg="add mod modCrop">
          <ac:chgData name="ウィズブック保育園 武蔵小山 主任" userId="a0c92959-0d84-4e2d-94be-8b8ba7c90912" providerId="ADAL" clId="{A6AA7A77-736E-4120-AD06-28607E3BC86D}" dt="2026-06-18T07:18:58.034" v="467" actId="1076"/>
          <ac:picMkLst>
            <pc:docMk/>
            <pc:sldMk cId="0" sldId="257"/>
            <ac:picMk id="3" creationId="{2F56E9A9-49C3-4532-C2CF-63643ED42318}"/>
          </ac:picMkLst>
        </pc:picChg>
        <pc:picChg chg="add mod">
          <ac:chgData name="ウィズブック保育園 武蔵小山 主任" userId="a0c92959-0d84-4e2d-94be-8b8ba7c90912" providerId="ADAL" clId="{A6AA7A77-736E-4120-AD06-28607E3BC86D}" dt="2026-06-18T07:18:59.608" v="468" actId="1076"/>
          <ac:picMkLst>
            <pc:docMk/>
            <pc:sldMk cId="0" sldId="257"/>
            <ac:picMk id="5" creationId="{B3E5C7A7-2CAF-987C-5986-E0B7D9F61C1E}"/>
          </ac:picMkLst>
        </pc:picChg>
        <pc:picChg chg="add mod">
          <ac:chgData name="ウィズブック保育園 武蔵小山 主任" userId="a0c92959-0d84-4e2d-94be-8b8ba7c90912" providerId="ADAL" clId="{A6AA7A77-736E-4120-AD06-28607E3BC86D}" dt="2026-06-18T07:19:00.504" v="469" actId="1076"/>
          <ac:picMkLst>
            <pc:docMk/>
            <pc:sldMk cId="0" sldId="257"/>
            <ac:picMk id="7" creationId="{F601D9F3-CE28-7736-CF3C-769D6C05787A}"/>
          </ac:picMkLst>
        </pc:picChg>
      </pc:sldChg>
      <pc:sldChg chg="addSp modSp mod">
        <pc:chgData name="ウィズブック保育園 武蔵小山 主任" userId="a0c92959-0d84-4e2d-94be-8b8ba7c90912" providerId="ADAL" clId="{A6AA7A77-736E-4120-AD06-28607E3BC86D}" dt="2026-06-18T06:09:41.688" v="322" actId="20577"/>
        <pc:sldMkLst>
          <pc:docMk/>
          <pc:sldMk cId="0" sldId="258"/>
        </pc:sldMkLst>
        <pc:spChg chg="mod">
          <ac:chgData name="ウィズブック保育園 武蔵小山 主任" userId="a0c92959-0d84-4e2d-94be-8b8ba7c90912" providerId="ADAL" clId="{A6AA7A77-736E-4120-AD06-28607E3BC86D}" dt="2026-06-18T06:09:41.688" v="322" actId="20577"/>
          <ac:spMkLst>
            <pc:docMk/>
            <pc:sldMk cId="0" sldId="258"/>
            <ac:spMk id="119" creationId="{00000000-0000-0000-0000-000000000000}"/>
          </ac:spMkLst>
        </pc:spChg>
        <pc:spChg chg="mod">
          <ac:chgData name="ウィズブック保育園 武蔵小山 主任" userId="a0c92959-0d84-4e2d-94be-8b8ba7c90912" providerId="ADAL" clId="{A6AA7A77-736E-4120-AD06-28607E3BC86D}" dt="2026-06-18T05:54:52.457" v="157" actId="1076"/>
          <ac:spMkLst>
            <pc:docMk/>
            <pc:sldMk cId="0" sldId="258"/>
            <ac:spMk id="123" creationId="{00000000-0000-0000-0000-000000000000}"/>
          </ac:spMkLst>
        </pc:spChg>
        <pc:picChg chg="add mod modCrop">
          <ac:chgData name="ウィズブック保育園 武蔵小山 主任" userId="a0c92959-0d84-4e2d-94be-8b8ba7c90912" providerId="ADAL" clId="{A6AA7A77-736E-4120-AD06-28607E3BC86D}" dt="2026-06-18T05:54:56.071" v="160" actId="1076"/>
          <ac:picMkLst>
            <pc:docMk/>
            <pc:sldMk cId="0" sldId="258"/>
            <ac:picMk id="3" creationId="{2794A4A8-98EB-A5DB-3D7F-DD6E20382BBA}"/>
          </ac:picMkLst>
        </pc:picChg>
        <pc:picChg chg="add mod modCrop">
          <ac:chgData name="ウィズブック保育園 武蔵小山 主任" userId="a0c92959-0d84-4e2d-94be-8b8ba7c90912" providerId="ADAL" clId="{A6AA7A77-736E-4120-AD06-28607E3BC86D}" dt="2026-06-18T05:54:54.320" v="159" actId="1076"/>
          <ac:picMkLst>
            <pc:docMk/>
            <pc:sldMk cId="0" sldId="258"/>
            <ac:picMk id="5" creationId="{A274497C-6939-0D0D-B084-EE316347E10F}"/>
          </ac:picMkLst>
        </pc:picChg>
        <pc:picChg chg="add mod">
          <ac:chgData name="ウィズブック保育園 武蔵小山 主任" userId="a0c92959-0d84-4e2d-94be-8b8ba7c90912" providerId="ADAL" clId="{A6AA7A77-736E-4120-AD06-28607E3BC86D}" dt="2026-06-18T05:54:50.660" v="156" actId="1076"/>
          <ac:picMkLst>
            <pc:docMk/>
            <pc:sldMk cId="0" sldId="258"/>
            <ac:picMk id="7" creationId="{C60142E7-2EAD-A514-DC17-A6CB7C828B69}"/>
          </ac:picMkLst>
        </pc:picChg>
      </pc:sldChg>
      <pc:sldChg chg="addSp modSp mod">
        <pc:chgData name="ウィズブック保育園 武蔵小山 主任" userId="a0c92959-0d84-4e2d-94be-8b8ba7c90912" providerId="ADAL" clId="{A6AA7A77-736E-4120-AD06-28607E3BC86D}" dt="2026-06-18T06:10:01.242" v="340" actId="20577"/>
        <pc:sldMkLst>
          <pc:docMk/>
          <pc:sldMk cId="0" sldId="259"/>
        </pc:sldMkLst>
        <pc:spChg chg="mod">
          <ac:chgData name="ウィズブック保育園 武蔵小山 主任" userId="a0c92959-0d84-4e2d-94be-8b8ba7c90912" providerId="ADAL" clId="{A6AA7A77-736E-4120-AD06-28607E3BC86D}" dt="2026-06-18T06:10:01.242" v="340" actId="20577"/>
          <ac:spMkLst>
            <pc:docMk/>
            <pc:sldMk cId="0" sldId="259"/>
            <ac:spMk id="132" creationId="{00000000-0000-0000-0000-000000000000}"/>
          </ac:spMkLst>
        </pc:spChg>
        <pc:spChg chg="mod">
          <ac:chgData name="ウィズブック保育園 武蔵小山 主任" userId="a0c92959-0d84-4e2d-94be-8b8ba7c90912" providerId="ADAL" clId="{A6AA7A77-736E-4120-AD06-28607E3BC86D}" dt="2026-06-18T05:39:39.747" v="31" actId="1076"/>
          <ac:spMkLst>
            <pc:docMk/>
            <pc:sldMk cId="0" sldId="259"/>
            <ac:spMk id="136" creationId="{00000000-0000-0000-0000-000000000000}"/>
          </ac:spMkLst>
        </pc:spChg>
        <pc:picChg chg="add mod ord">
          <ac:chgData name="ウィズブック保育園 武蔵小山 主任" userId="a0c92959-0d84-4e2d-94be-8b8ba7c90912" providerId="ADAL" clId="{A6AA7A77-736E-4120-AD06-28607E3BC86D}" dt="2026-06-18T05:38:19.106" v="10" actId="1076"/>
          <ac:picMkLst>
            <pc:docMk/>
            <pc:sldMk cId="0" sldId="259"/>
            <ac:picMk id="3" creationId="{EA7F917C-704C-9F6C-19C5-A421FF66EEB0}"/>
          </ac:picMkLst>
        </pc:picChg>
        <pc:picChg chg="add mod">
          <ac:chgData name="ウィズブック保育園 武蔵小山 主任" userId="a0c92959-0d84-4e2d-94be-8b8ba7c90912" providerId="ADAL" clId="{A6AA7A77-736E-4120-AD06-28607E3BC86D}" dt="2026-06-18T05:41:00.899" v="45" actId="1076"/>
          <ac:picMkLst>
            <pc:docMk/>
            <pc:sldMk cId="0" sldId="259"/>
            <ac:picMk id="5" creationId="{59D4FE93-DE95-2468-A5B2-8DD990A182F5}"/>
          </ac:picMkLst>
        </pc:picChg>
        <pc:picChg chg="add mod modCrop">
          <ac:chgData name="ウィズブック保育園 武蔵小山 主任" userId="a0c92959-0d84-4e2d-94be-8b8ba7c90912" providerId="ADAL" clId="{A6AA7A77-736E-4120-AD06-28607E3BC86D}" dt="2026-06-18T05:39:43.228" v="32" actId="1076"/>
          <ac:picMkLst>
            <pc:docMk/>
            <pc:sldMk cId="0" sldId="259"/>
            <ac:picMk id="7" creationId="{A9598AA0-58B3-089C-6818-0884D581904D}"/>
          </ac:picMkLst>
        </pc:picChg>
        <pc:picChg chg="add mod modCrop">
          <ac:chgData name="ウィズブック保育園 武蔵小山 主任" userId="a0c92959-0d84-4e2d-94be-8b8ba7c90912" providerId="ADAL" clId="{A6AA7A77-736E-4120-AD06-28607E3BC86D}" dt="2026-06-18T05:41:19.455" v="49" actId="1076"/>
          <ac:picMkLst>
            <pc:docMk/>
            <pc:sldMk cId="0" sldId="259"/>
            <ac:picMk id="9" creationId="{1DC71935-394C-131F-5A02-6A3305752BCD}"/>
          </ac:picMkLst>
        </pc:picChg>
      </pc:sldChg>
      <pc:sldChg chg="addSp delSp modSp mod">
        <pc:chgData name="ウィズブック保育園 武蔵小山 主任" userId="a0c92959-0d84-4e2d-94be-8b8ba7c90912" providerId="ADAL" clId="{A6AA7A77-736E-4120-AD06-28607E3BC86D}" dt="2026-06-18T06:10:07.476" v="342" actId="20577"/>
        <pc:sldMkLst>
          <pc:docMk/>
          <pc:sldMk cId="0" sldId="260"/>
        </pc:sldMkLst>
        <pc:spChg chg="mod">
          <ac:chgData name="ウィズブック保育園 武蔵小山 主任" userId="a0c92959-0d84-4e2d-94be-8b8ba7c90912" providerId="ADAL" clId="{A6AA7A77-736E-4120-AD06-28607E3BC86D}" dt="2026-06-18T06:10:07.476" v="342" actId="20577"/>
          <ac:spMkLst>
            <pc:docMk/>
            <pc:sldMk cId="0" sldId="260"/>
            <ac:spMk id="145" creationId="{00000000-0000-0000-0000-000000000000}"/>
          </ac:spMkLst>
        </pc:spChg>
        <pc:spChg chg="mod">
          <ac:chgData name="ウィズブック保育園 武蔵小山 主任" userId="a0c92959-0d84-4e2d-94be-8b8ba7c90912" providerId="ADAL" clId="{A6AA7A77-736E-4120-AD06-28607E3BC86D}" dt="2026-06-18T05:45:06.922" v="67" actId="1076"/>
          <ac:spMkLst>
            <pc:docMk/>
            <pc:sldMk cId="0" sldId="260"/>
            <ac:spMk id="149" creationId="{00000000-0000-0000-0000-000000000000}"/>
          </ac:spMkLst>
        </pc:spChg>
        <pc:picChg chg="add del mod">
          <ac:chgData name="ウィズブック保育園 武蔵小山 主任" userId="a0c92959-0d84-4e2d-94be-8b8ba7c90912" providerId="ADAL" clId="{A6AA7A77-736E-4120-AD06-28607E3BC86D}" dt="2026-06-18T05:44:25.106" v="52" actId="478"/>
          <ac:picMkLst>
            <pc:docMk/>
            <pc:sldMk cId="0" sldId="260"/>
            <ac:picMk id="3" creationId="{BFD96074-9E6D-5CCF-C8AE-0C8718751D48}"/>
          </ac:picMkLst>
        </pc:picChg>
        <pc:picChg chg="add del mod">
          <ac:chgData name="ウィズブック保育園 武蔵小山 主任" userId="a0c92959-0d84-4e2d-94be-8b8ba7c90912" providerId="ADAL" clId="{A6AA7A77-736E-4120-AD06-28607E3BC86D}" dt="2026-06-18T05:47:17.889" v="77" actId="478"/>
          <ac:picMkLst>
            <pc:docMk/>
            <pc:sldMk cId="0" sldId="260"/>
            <ac:picMk id="5" creationId="{B6E6D7C8-5FBD-B56B-2175-4BCCA943B7F1}"/>
          </ac:picMkLst>
        </pc:picChg>
        <pc:picChg chg="add del mod">
          <ac:chgData name="ウィズブック保育園 武蔵小山 主任" userId="a0c92959-0d84-4e2d-94be-8b8ba7c90912" providerId="ADAL" clId="{A6AA7A77-736E-4120-AD06-28607E3BC86D}" dt="2026-06-18T05:44:45.361" v="59" actId="478"/>
          <ac:picMkLst>
            <pc:docMk/>
            <pc:sldMk cId="0" sldId="260"/>
            <ac:picMk id="7" creationId="{2084F6AC-DB8C-2009-EED9-75658B187544}"/>
          </ac:picMkLst>
        </pc:picChg>
        <pc:picChg chg="add mod">
          <ac:chgData name="ウィズブック保育園 武蔵小山 主任" userId="a0c92959-0d84-4e2d-94be-8b8ba7c90912" providerId="ADAL" clId="{A6AA7A77-736E-4120-AD06-28607E3BC86D}" dt="2026-06-18T05:52:25.124" v="120" actId="1076"/>
          <ac:picMkLst>
            <pc:docMk/>
            <pc:sldMk cId="0" sldId="260"/>
            <ac:picMk id="9" creationId="{219C1723-B3DB-FB6C-376C-5011D99B56C0}"/>
          </ac:picMkLst>
        </pc:picChg>
        <pc:picChg chg="add mod modCrop">
          <ac:chgData name="ウィズブック保育園 武蔵小山 主任" userId="a0c92959-0d84-4e2d-94be-8b8ba7c90912" providerId="ADAL" clId="{A6AA7A77-736E-4120-AD06-28607E3BC86D}" dt="2026-06-18T05:52:14.090" v="116" actId="1076"/>
          <ac:picMkLst>
            <pc:docMk/>
            <pc:sldMk cId="0" sldId="260"/>
            <ac:picMk id="11" creationId="{AD672811-B6FC-5E26-7CE2-BA0A3494F1CA}"/>
          </ac:picMkLst>
        </pc:picChg>
        <pc:picChg chg="add mod modCrop">
          <ac:chgData name="ウィズブック保育園 武蔵小山 主任" userId="a0c92959-0d84-4e2d-94be-8b8ba7c90912" providerId="ADAL" clId="{A6AA7A77-736E-4120-AD06-28607E3BC86D}" dt="2026-06-18T05:50:14.778" v="100" actId="1076"/>
          <ac:picMkLst>
            <pc:docMk/>
            <pc:sldMk cId="0" sldId="260"/>
            <ac:picMk id="13" creationId="{201DBD6D-1C51-40CB-14DA-9B383320863E}"/>
          </ac:picMkLst>
        </pc:picChg>
        <pc:picChg chg="add mod modCrop">
          <ac:chgData name="ウィズブック保育園 武蔵小山 主任" userId="a0c92959-0d84-4e2d-94be-8b8ba7c90912" providerId="ADAL" clId="{A6AA7A77-736E-4120-AD06-28607E3BC86D}" dt="2026-06-18T05:52:30.065" v="122" actId="1037"/>
          <ac:picMkLst>
            <pc:docMk/>
            <pc:sldMk cId="0" sldId="260"/>
            <ac:picMk id="15" creationId="{3A855535-0700-B0B4-D3AF-10A05F811086}"/>
          </ac:picMkLst>
        </pc:picChg>
      </pc:sldChg>
      <pc:sldChg chg="addSp modSp mod">
        <pc:chgData name="ウィズブック保育園 武蔵小山 主任" userId="a0c92959-0d84-4e2d-94be-8b8ba7c90912" providerId="ADAL" clId="{A6AA7A77-736E-4120-AD06-28607E3BC86D}" dt="2026-06-18T06:14:59.303" v="379" actId="20577"/>
        <pc:sldMkLst>
          <pc:docMk/>
          <pc:sldMk cId="0" sldId="261"/>
        </pc:sldMkLst>
        <pc:spChg chg="mod">
          <ac:chgData name="ウィズブック保育園 武蔵小山 主任" userId="a0c92959-0d84-4e2d-94be-8b8ba7c90912" providerId="ADAL" clId="{A6AA7A77-736E-4120-AD06-28607E3BC86D}" dt="2026-06-18T06:14:54.738" v="377" actId="20577"/>
          <ac:spMkLst>
            <pc:docMk/>
            <pc:sldMk cId="0" sldId="261"/>
            <ac:spMk id="155" creationId="{00000000-0000-0000-0000-000000000000}"/>
          </ac:spMkLst>
        </pc:spChg>
        <pc:spChg chg="mod">
          <ac:chgData name="ウィズブック保育園 武蔵小山 主任" userId="a0c92959-0d84-4e2d-94be-8b8ba7c90912" providerId="ADAL" clId="{A6AA7A77-736E-4120-AD06-28607E3BC86D}" dt="2026-06-18T06:14:04.176" v="372" actId="20577"/>
          <ac:spMkLst>
            <pc:docMk/>
            <pc:sldMk cId="0" sldId="261"/>
            <ac:spMk id="158" creationId="{00000000-0000-0000-0000-000000000000}"/>
          </ac:spMkLst>
        </pc:spChg>
        <pc:spChg chg="mod">
          <ac:chgData name="ウィズブック保育園 武蔵小山 主任" userId="a0c92959-0d84-4e2d-94be-8b8ba7c90912" providerId="ADAL" clId="{A6AA7A77-736E-4120-AD06-28607E3BC86D}" dt="2026-06-18T06:14:59.303" v="379" actId="20577"/>
          <ac:spMkLst>
            <pc:docMk/>
            <pc:sldMk cId="0" sldId="261"/>
            <ac:spMk id="161" creationId="{00000000-0000-0000-0000-000000000000}"/>
          </ac:spMkLst>
        </pc:spChg>
        <pc:spChg chg="mod">
          <ac:chgData name="ウィズブック保育園 武蔵小山 主任" userId="a0c92959-0d84-4e2d-94be-8b8ba7c90912" providerId="ADAL" clId="{A6AA7A77-736E-4120-AD06-28607E3BC86D}" dt="2026-06-18T05:36:53.594" v="0" actId="1076"/>
          <ac:spMkLst>
            <pc:docMk/>
            <pc:sldMk cId="0" sldId="261"/>
            <ac:spMk id="162" creationId="{00000000-0000-0000-0000-000000000000}"/>
          </ac:spMkLst>
        </pc:spChg>
        <pc:picChg chg="add mod modCrop">
          <ac:chgData name="ウィズブック保育園 武蔵小山 主任" userId="a0c92959-0d84-4e2d-94be-8b8ba7c90912" providerId="ADAL" clId="{A6AA7A77-736E-4120-AD06-28607E3BC86D}" dt="2026-06-18T05:57:30.549" v="185" actId="1076"/>
          <ac:picMkLst>
            <pc:docMk/>
            <pc:sldMk cId="0" sldId="261"/>
            <ac:picMk id="3" creationId="{68BB6A62-3B48-5714-7194-12F87A4E1BBB}"/>
          </ac:picMkLst>
        </pc:picChg>
        <pc:picChg chg="add mod modCrop">
          <ac:chgData name="ウィズブック保育園 武蔵小山 主任" userId="a0c92959-0d84-4e2d-94be-8b8ba7c90912" providerId="ADAL" clId="{A6AA7A77-736E-4120-AD06-28607E3BC86D}" dt="2026-06-18T05:57:32.553" v="186" actId="1076"/>
          <ac:picMkLst>
            <pc:docMk/>
            <pc:sldMk cId="0" sldId="261"/>
            <ac:picMk id="5" creationId="{BA8BF0E6-C0BD-B7AE-5DDC-46BFB82033E4}"/>
          </ac:picMkLst>
        </pc:picChg>
        <pc:picChg chg="add mod modCrop">
          <ac:chgData name="ウィズブック保育園 武蔵小山 主任" userId="a0c92959-0d84-4e2d-94be-8b8ba7c90912" providerId="ADAL" clId="{A6AA7A77-736E-4120-AD06-28607E3BC86D}" dt="2026-06-18T05:57:38.332" v="190" actId="1037"/>
          <ac:picMkLst>
            <pc:docMk/>
            <pc:sldMk cId="0" sldId="261"/>
            <ac:picMk id="7" creationId="{4B989890-A097-DA24-B47D-3B213C33FB99}"/>
          </ac:picMkLst>
        </pc:picChg>
        <pc:picChg chg="add mod">
          <ac:chgData name="ウィズブック保育園 武蔵小山 主任" userId="a0c92959-0d84-4e2d-94be-8b8ba7c90912" providerId="ADAL" clId="{A6AA7A77-736E-4120-AD06-28607E3BC86D}" dt="2026-06-18T05:57:54.737" v="201" actId="1038"/>
          <ac:picMkLst>
            <pc:docMk/>
            <pc:sldMk cId="0" sldId="261"/>
            <ac:picMk id="9" creationId="{80EF621D-7CF4-C23F-29AC-0967AE10A3A0}"/>
          </ac:picMkLst>
        </pc:picChg>
      </pc:sldChg>
      <pc:sldChg chg="addSp modSp mod">
        <pc:chgData name="ウィズブック保育園 武蔵小山 主任" userId="a0c92959-0d84-4e2d-94be-8b8ba7c90912" providerId="ADAL" clId="{A6AA7A77-736E-4120-AD06-28607E3BC86D}" dt="2026-06-18T06:23:57.057" v="446" actId="20577"/>
        <pc:sldMkLst>
          <pc:docMk/>
          <pc:sldMk cId="0" sldId="262"/>
        </pc:sldMkLst>
        <pc:spChg chg="mod">
          <ac:chgData name="ウィズブック保育園 武蔵小山 主任" userId="a0c92959-0d84-4e2d-94be-8b8ba7c90912" providerId="ADAL" clId="{A6AA7A77-736E-4120-AD06-28607E3BC86D}" dt="2026-06-18T06:23:19.515" v="398" actId="20577"/>
          <ac:spMkLst>
            <pc:docMk/>
            <pc:sldMk cId="0" sldId="262"/>
            <ac:spMk id="168" creationId="{00000000-0000-0000-0000-000000000000}"/>
          </ac:spMkLst>
        </pc:spChg>
        <pc:spChg chg="mod">
          <ac:chgData name="ウィズブック保育園 武蔵小山 主任" userId="a0c92959-0d84-4e2d-94be-8b8ba7c90912" providerId="ADAL" clId="{A6AA7A77-736E-4120-AD06-28607E3BC86D}" dt="2026-06-18T06:23:57.057" v="446" actId="20577"/>
          <ac:spMkLst>
            <pc:docMk/>
            <pc:sldMk cId="0" sldId="262"/>
            <ac:spMk id="171" creationId="{00000000-0000-0000-0000-000000000000}"/>
          </ac:spMkLst>
        </pc:spChg>
        <pc:spChg chg="mod">
          <ac:chgData name="ウィズブック保育園 武蔵小山 主任" userId="a0c92959-0d84-4e2d-94be-8b8ba7c90912" providerId="ADAL" clId="{A6AA7A77-736E-4120-AD06-28607E3BC86D}" dt="2026-06-18T06:23:39.892" v="419" actId="20577"/>
          <ac:spMkLst>
            <pc:docMk/>
            <pc:sldMk cId="0" sldId="262"/>
            <ac:spMk id="174" creationId="{00000000-0000-0000-0000-000000000000}"/>
          </ac:spMkLst>
        </pc:spChg>
        <pc:spChg chg="mod">
          <ac:chgData name="ウィズブック保育園 武蔵小山 主任" userId="a0c92959-0d84-4e2d-94be-8b8ba7c90912" providerId="ADAL" clId="{A6AA7A77-736E-4120-AD06-28607E3BC86D}" dt="2026-06-18T06:01:12.271" v="274" actId="1076"/>
          <ac:spMkLst>
            <pc:docMk/>
            <pc:sldMk cId="0" sldId="262"/>
            <ac:spMk id="175" creationId="{00000000-0000-0000-0000-000000000000}"/>
          </ac:spMkLst>
        </pc:spChg>
        <pc:graphicFrameChg chg="modGraphic">
          <ac:chgData name="ウィズブック保育園 武蔵小山 主任" userId="a0c92959-0d84-4e2d-94be-8b8ba7c90912" providerId="ADAL" clId="{A6AA7A77-736E-4120-AD06-28607E3BC86D}" dt="2026-06-18T06:23:30.271" v="409" actId="20577"/>
          <ac:graphicFrameMkLst>
            <pc:docMk/>
            <pc:sldMk cId="0" sldId="262"/>
            <ac:graphicFrameMk id="172" creationId="{00000000-0000-0000-0000-000000000000}"/>
          </ac:graphicFrameMkLst>
        </pc:graphicFrameChg>
        <pc:picChg chg="add mod modCrop">
          <ac:chgData name="ウィズブック保育園 武蔵小山 主任" userId="a0c92959-0d84-4e2d-94be-8b8ba7c90912" providerId="ADAL" clId="{A6AA7A77-736E-4120-AD06-28607E3BC86D}" dt="2026-06-18T06:01:19.140" v="277" actId="1076"/>
          <ac:picMkLst>
            <pc:docMk/>
            <pc:sldMk cId="0" sldId="262"/>
            <ac:picMk id="3" creationId="{F896B9E4-F075-CB42-8650-400B37DA83DD}"/>
          </ac:picMkLst>
        </pc:picChg>
        <pc:picChg chg="add mod modCrop">
          <ac:chgData name="ウィズブック保育園 武蔵小山 主任" userId="a0c92959-0d84-4e2d-94be-8b8ba7c90912" providerId="ADAL" clId="{A6AA7A77-736E-4120-AD06-28607E3BC86D}" dt="2026-06-18T06:00:17.819" v="247" actId="14100"/>
          <ac:picMkLst>
            <pc:docMk/>
            <pc:sldMk cId="0" sldId="262"/>
            <ac:picMk id="5" creationId="{FEC9D939-C26C-CC7C-B4EB-B5B43B17D1FB}"/>
          </ac:picMkLst>
        </pc:picChg>
        <pc:picChg chg="add mod modCrop">
          <ac:chgData name="ウィズブック保育園 武蔵小山 主任" userId="a0c92959-0d84-4e2d-94be-8b8ba7c90912" providerId="ADAL" clId="{A6AA7A77-736E-4120-AD06-28607E3BC86D}" dt="2026-06-18T06:01:06.677" v="271" actId="1076"/>
          <ac:picMkLst>
            <pc:docMk/>
            <pc:sldMk cId="0" sldId="262"/>
            <ac:picMk id="7" creationId="{3AB8A1A7-6D30-786D-CB14-6A3D762A00AB}"/>
          </ac:picMkLst>
        </pc:picChg>
        <pc:picChg chg="add mod modCrop">
          <ac:chgData name="ウィズブック保育園 武蔵小山 主任" userId="a0c92959-0d84-4e2d-94be-8b8ba7c90912" providerId="ADAL" clId="{A6AA7A77-736E-4120-AD06-28607E3BC86D}" dt="2026-06-18T06:01:16.713" v="276" actId="1076"/>
          <ac:picMkLst>
            <pc:docMk/>
            <pc:sldMk cId="0" sldId="262"/>
            <ac:picMk id="9" creationId="{79648274-A362-1E6F-D2A1-C285564A5B21}"/>
          </ac:picMkLst>
        </pc:picChg>
        <pc:picChg chg="add mod modCrop">
          <ac:chgData name="ウィズブック保育園 武蔵小山 主任" userId="a0c92959-0d84-4e2d-94be-8b8ba7c90912" providerId="ADAL" clId="{A6AA7A77-736E-4120-AD06-28607E3BC86D}" dt="2026-06-18T06:01:14.483" v="275" actId="1076"/>
          <ac:picMkLst>
            <pc:docMk/>
            <pc:sldMk cId="0" sldId="262"/>
            <ac:picMk id="11" creationId="{F18E17B2-C8F3-5AB0-B02B-A1BEC2E2A6E5}"/>
          </ac:picMkLst>
        </pc:picChg>
      </pc:sldChg>
    </pc:docChg>
  </pc:docChgLst>
  <pc:docChgLst>
    <pc:chgData name="ウィズブック保育園 武蔵小山 主任" userId="S::wb-koyama2@isc-ac.jp::a0c92959-0d84-4e2d-94be-8b8ba7c90912" providerId="AD" clId="Web-{D7058A99-9737-AE2A-03E5-28C82F415297}"/>
    <pc:docChg chg="modSld">
      <pc:chgData name="ウィズブック保育園 武蔵小山 主任" userId="S::wb-koyama2@isc-ac.jp::a0c92959-0d84-4e2d-94be-8b8ba7c90912" providerId="AD" clId="Web-{D7058A99-9737-AE2A-03E5-28C82F415297}" dt="2026-06-19T02:20:08.710" v="18" actId="1076"/>
      <pc:docMkLst>
        <pc:docMk/>
      </pc:docMkLst>
      <pc:sldChg chg="addSp modSp">
        <pc:chgData name="ウィズブック保育園 武蔵小山 主任" userId="S::wb-koyama2@isc-ac.jp::a0c92959-0d84-4e2d-94be-8b8ba7c90912" providerId="AD" clId="Web-{D7058A99-9737-AE2A-03E5-28C82F415297}" dt="2026-06-19T02:20:08.710" v="18" actId="1076"/>
        <pc:sldMkLst>
          <pc:docMk/>
          <pc:sldMk cId="0" sldId="256"/>
        </pc:sldMkLst>
        <pc:picChg chg="add mod">
          <ac:chgData name="ウィズブック保育園 武蔵小山 主任" userId="S::wb-koyama2@isc-ac.jp::a0c92959-0d84-4e2d-94be-8b8ba7c90912" providerId="AD" clId="Web-{D7058A99-9737-AE2A-03E5-28C82F415297}" dt="2026-06-19T02:19:02.315" v="3" actId="14100"/>
          <ac:picMkLst>
            <pc:docMk/>
            <pc:sldMk cId="0" sldId="256"/>
            <ac:picMk id="2" creationId="{041221D7-88F9-C07C-EE85-46ABA996B772}"/>
          </ac:picMkLst>
        </pc:picChg>
        <pc:picChg chg="add mod">
          <ac:chgData name="ウィズブック保育園 武蔵小山 主任" userId="S::wb-koyama2@isc-ac.jp::a0c92959-0d84-4e2d-94be-8b8ba7c90912" providerId="AD" clId="Web-{D7058A99-9737-AE2A-03E5-28C82F415297}" dt="2026-06-19T02:20:08.710" v="18" actId="1076"/>
          <ac:picMkLst>
            <pc:docMk/>
            <pc:sldMk cId="0" sldId="256"/>
            <ac:picMk id="3" creationId="{D3DD74F1-7865-E24A-39A2-8E7D3DE89C0D}"/>
          </ac:picMkLst>
        </pc:picChg>
        <pc:picChg chg="add mod">
          <ac:chgData name="ウィズブック保育園 武蔵小山 主任" userId="S::wb-koyama2@isc-ac.jp::a0c92959-0d84-4e2d-94be-8b8ba7c90912" providerId="AD" clId="Web-{D7058A99-9737-AE2A-03E5-28C82F415297}" dt="2026-06-19T02:20:03.601" v="17" actId="1076"/>
          <ac:picMkLst>
            <pc:docMk/>
            <pc:sldMk cId="0" sldId="256"/>
            <ac:picMk id="4" creationId="{F7066F25-10D2-BBB4-62D6-94039FEB20DD}"/>
          </ac:picMkLst>
        </pc:picChg>
      </pc:sldChg>
    </pc:docChg>
  </pc:docChgLst>
  <pc:docChgLst>
    <pc:chgData name="ウィズブック保育園 武蔵小山 主任" userId="S::wb-koyama2@isc-ac.jp::a0c92959-0d84-4e2d-94be-8b8ba7c90912" providerId="AD" clId="Web-{421DD822-6C23-4D25-86D9-81E63E7F1837}"/>
    <pc:docChg chg="modSld">
      <pc:chgData name="ウィズブック保育園 武蔵小山 主任" userId="S::wb-koyama2@isc-ac.jp::a0c92959-0d84-4e2d-94be-8b8ba7c90912" providerId="AD" clId="Web-{421DD822-6C23-4D25-86D9-81E63E7F1837}" dt="2026-06-19T02:34:52.981" v="8" actId="1076"/>
      <pc:docMkLst>
        <pc:docMk/>
      </pc:docMkLst>
      <pc:sldChg chg="modSp">
        <pc:chgData name="ウィズブック保育園 武蔵小山 主任" userId="S::wb-koyama2@isc-ac.jp::a0c92959-0d84-4e2d-94be-8b8ba7c90912" providerId="AD" clId="Web-{421DD822-6C23-4D25-86D9-81E63E7F1837}" dt="2026-06-19T02:34:52.981" v="8" actId="1076"/>
        <pc:sldMkLst>
          <pc:docMk/>
          <pc:sldMk cId="0" sldId="257"/>
        </pc:sldMkLst>
        <pc:spChg chg="mod">
          <ac:chgData name="ウィズブック保育園 武蔵小山 主任" userId="S::wb-koyama2@isc-ac.jp::a0c92959-0d84-4e2d-94be-8b8ba7c90912" providerId="AD" clId="Web-{421DD822-6C23-4D25-86D9-81E63E7F1837}" dt="2026-06-19T02:33:34.166" v="1" actId="1076"/>
          <ac:spMkLst>
            <pc:docMk/>
            <pc:sldMk cId="0" sldId="257"/>
            <ac:spMk id="103" creationId="{00000000-0000-0000-0000-000000000000}"/>
          </ac:spMkLst>
        </pc:spChg>
        <pc:spChg chg="mod">
          <ac:chgData name="ウィズブック保育園 武蔵小山 主任" userId="S::wb-koyama2@isc-ac.jp::a0c92959-0d84-4e2d-94be-8b8ba7c90912" providerId="AD" clId="Web-{421DD822-6C23-4D25-86D9-81E63E7F1837}" dt="2026-06-19T02:34:13.496" v="4" actId="1076"/>
          <ac:spMkLst>
            <pc:docMk/>
            <pc:sldMk cId="0" sldId="257"/>
            <ac:spMk id="109" creationId="{00000000-0000-0000-0000-000000000000}"/>
          </ac:spMkLst>
        </pc:spChg>
        <pc:spChg chg="mod">
          <ac:chgData name="ウィズブック保育園 武蔵小山 主任" userId="S::wb-koyama2@isc-ac.jp::a0c92959-0d84-4e2d-94be-8b8ba7c90912" providerId="AD" clId="Web-{421DD822-6C23-4D25-86D9-81E63E7F1837}" dt="2026-06-19T02:34:52.981" v="8" actId="1076"/>
          <ac:spMkLst>
            <pc:docMk/>
            <pc:sldMk cId="0" sldId="257"/>
            <ac:spMk id="110"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21582" cy="495507"/>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4" name="Google Shape;4;n"/>
          <p:cNvSpPr txBox="1">
            <a:spLocks noGrp="1"/>
          </p:cNvSpPr>
          <p:nvPr>
            <p:ph type="dt" idx="10"/>
          </p:nvPr>
        </p:nvSpPr>
        <p:spPr>
          <a:xfrm>
            <a:off x="3818971" y="0"/>
            <a:ext cx="2921582" cy="495507"/>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5" name="Google Shape;5;n"/>
          <p:cNvSpPr>
            <a:spLocks noGrp="1" noRot="1" noChangeAspect="1"/>
          </p:cNvSpPr>
          <p:nvPr>
            <p:ph type="sldImg" idx="3"/>
          </p:nvPr>
        </p:nvSpPr>
        <p:spPr>
          <a:xfrm>
            <a:off x="1150938" y="1235075"/>
            <a:ext cx="4440237" cy="33321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74212" y="4752747"/>
            <a:ext cx="5393690" cy="3888611"/>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6pPr>
            <a:lvl7pPr marL="3200400" marR="0" lvl="6"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7pPr>
            <a:lvl8pPr marL="3657600" marR="0" lvl="7"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8pPr>
            <a:lvl9pPr marL="4114800" marR="0" lvl="8"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9pPr>
          </a:lstStyle>
          <a:p>
            <a:endParaRPr/>
          </a:p>
        </p:txBody>
      </p:sp>
      <p:sp>
        <p:nvSpPr>
          <p:cNvPr id="7" name="Google Shape;7;n"/>
          <p:cNvSpPr txBox="1">
            <a:spLocks noGrp="1"/>
          </p:cNvSpPr>
          <p:nvPr>
            <p:ph type="ftr" idx="11"/>
          </p:nvPr>
        </p:nvSpPr>
        <p:spPr>
          <a:xfrm>
            <a:off x="0" y="9380333"/>
            <a:ext cx="2921582" cy="495506"/>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8" name="Google Shape;8;n"/>
          <p:cNvSpPr txBox="1">
            <a:spLocks noGrp="1"/>
          </p:cNvSpPr>
          <p:nvPr>
            <p:ph type="sldNum" idx="12"/>
          </p:nvPr>
        </p:nvSpPr>
        <p:spPr>
          <a:xfrm>
            <a:off x="3818971" y="9380333"/>
            <a:ext cx="2921582" cy="495506"/>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ja-JP" sz="1200" b="0" i="0" u="none" strike="noStrike" cap="none">
                <a:solidFill>
                  <a:schemeClr val="dk1"/>
                </a:solidFill>
                <a:latin typeface="Arial"/>
                <a:ea typeface="Arial"/>
                <a:cs typeface="Arial"/>
                <a:sym typeface="Arial"/>
              </a:rPr>
              <a:t>‹#›</a:t>
            </a:fld>
            <a:endParaRPr sz="12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1:notes"/>
          <p:cNvSpPr>
            <a:spLocks noGrp="1" noRot="1" noChangeAspect="1"/>
          </p:cNvSpPr>
          <p:nvPr>
            <p:ph type="sldImg" idx="2"/>
          </p:nvPr>
        </p:nvSpPr>
        <p:spPr>
          <a:xfrm>
            <a:off x="1150938" y="1235075"/>
            <a:ext cx="4440237" cy="33321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 name="Google Shape;87;p1:notes"/>
          <p:cNvSpPr txBox="1">
            <a:spLocks noGrp="1"/>
          </p:cNvSpPr>
          <p:nvPr>
            <p:ph type="body" idx="1"/>
          </p:nvPr>
        </p:nvSpPr>
        <p:spPr>
          <a:xfrm>
            <a:off x="674212" y="4752747"/>
            <a:ext cx="5393690" cy="388861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a:t>活動内容①</a:t>
            </a:r>
            <a:endParaRPr/>
          </a:p>
          <a:p>
            <a:pPr marL="0" lvl="0" indent="0" algn="l" rtl="0">
              <a:spcBef>
                <a:spcPts val="0"/>
              </a:spcBef>
              <a:spcAft>
                <a:spcPts val="0"/>
              </a:spcAft>
              <a:buNone/>
            </a:pPr>
            <a:r>
              <a:rPr lang="ja-JP"/>
              <a:t>活動内容②</a:t>
            </a:r>
            <a:endParaRPr/>
          </a:p>
          <a:p>
            <a:pPr marL="0" lvl="0" indent="0" algn="l" rtl="0">
              <a:spcBef>
                <a:spcPts val="0"/>
              </a:spcBef>
              <a:spcAft>
                <a:spcPts val="0"/>
              </a:spcAft>
              <a:buNone/>
            </a:pPr>
            <a:r>
              <a:rPr lang="ja-JP"/>
              <a:t>活動内容③</a:t>
            </a:r>
            <a:endParaRPr/>
          </a:p>
          <a:p>
            <a:pPr marL="0" lvl="0" indent="0" algn="l" rtl="0">
              <a:spcBef>
                <a:spcPts val="0"/>
              </a:spcBef>
              <a:spcAft>
                <a:spcPts val="0"/>
              </a:spcAft>
              <a:buNone/>
            </a:pPr>
            <a:r>
              <a:rPr lang="ja-JP"/>
              <a:t>活動内容④</a:t>
            </a:r>
            <a:endParaRPr/>
          </a:p>
        </p:txBody>
      </p:sp>
      <p:sp>
        <p:nvSpPr>
          <p:cNvPr id="88" name="Google Shape;88;p1:notes"/>
          <p:cNvSpPr txBox="1">
            <a:spLocks noGrp="1"/>
          </p:cNvSpPr>
          <p:nvPr>
            <p:ph type="sldNum" idx="12"/>
          </p:nvPr>
        </p:nvSpPr>
        <p:spPr>
          <a:xfrm>
            <a:off x="3818971" y="9380333"/>
            <a:ext cx="2921582" cy="495506"/>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1</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2:notes"/>
          <p:cNvSpPr>
            <a:spLocks noGrp="1" noRot="1" noChangeAspect="1"/>
          </p:cNvSpPr>
          <p:nvPr>
            <p:ph type="sldImg" idx="2"/>
          </p:nvPr>
        </p:nvSpPr>
        <p:spPr>
          <a:xfrm>
            <a:off x="1150938" y="1235075"/>
            <a:ext cx="4440237" cy="33321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2:notes"/>
          <p:cNvSpPr txBox="1">
            <a:spLocks noGrp="1"/>
          </p:cNvSpPr>
          <p:nvPr>
            <p:ph type="body" idx="1"/>
          </p:nvPr>
        </p:nvSpPr>
        <p:spPr>
          <a:xfrm>
            <a:off x="674212" y="4752747"/>
            <a:ext cx="5393690" cy="388861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a:t>活動内容①</a:t>
            </a:r>
            <a:endParaRPr/>
          </a:p>
          <a:p>
            <a:pPr marL="0" lvl="0" indent="0" algn="l" rtl="0">
              <a:spcBef>
                <a:spcPts val="0"/>
              </a:spcBef>
              <a:spcAft>
                <a:spcPts val="0"/>
              </a:spcAft>
              <a:buNone/>
            </a:pPr>
            <a:r>
              <a:rPr lang="ja-JP"/>
              <a:t>活動内容②</a:t>
            </a:r>
            <a:endParaRPr/>
          </a:p>
          <a:p>
            <a:pPr marL="0" lvl="0" indent="0" algn="l" rtl="0">
              <a:spcBef>
                <a:spcPts val="0"/>
              </a:spcBef>
              <a:spcAft>
                <a:spcPts val="0"/>
              </a:spcAft>
              <a:buNone/>
            </a:pPr>
            <a:r>
              <a:rPr lang="ja-JP"/>
              <a:t>活動内容③</a:t>
            </a:r>
            <a:endParaRPr/>
          </a:p>
          <a:p>
            <a:pPr marL="0" lvl="0" indent="0" algn="l" rtl="0">
              <a:spcBef>
                <a:spcPts val="0"/>
              </a:spcBef>
              <a:spcAft>
                <a:spcPts val="0"/>
              </a:spcAft>
              <a:buNone/>
            </a:pPr>
            <a:r>
              <a:rPr lang="ja-JP"/>
              <a:t>活動内容④</a:t>
            </a:r>
            <a:endParaRPr/>
          </a:p>
        </p:txBody>
      </p:sp>
      <p:sp>
        <p:nvSpPr>
          <p:cNvPr id="101" name="Google Shape;101;p2:notes"/>
          <p:cNvSpPr txBox="1">
            <a:spLocks noGrp="1"/>
          </p:cNvSpPr>
          <p:nvPr>
            <p:ph type="sldNum" idx="12"/>
          </p:nvPr>
        </p:nvSpPr>
        <p:spPr>
          <a:xfrm>
            <a:off x="3818971" y="9380333"/>
            <a:ext cx="2921582" cy="495506"/>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3ec40bdc0e7_0_0:notes"/>
          <p:cNvSpPr>
            <a:spLocks noGrp="1" noRot="1" noChangeAspect="1"/>
          </p:cNvSpPr>
          <p:nvPr>
            <p:ph type="sldImg" idx="2"/>
          </p:nvPr>
        </p:nvSpPr>
        <p:spPr>
          <a:xfrm>
            <a:off x="1150938" y="1235075"/>
            <a:ext cx="4440237" cy="33321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 name="Google Shape;113;g3ec40bdc0e7_0_0:notes"/>
          <p:cNvSpPr txBox="1">
            <a:spLocks noGrp="1"/>
          </p:cNvSpPr>
          <p:nvPr>
            <p:ph type="body" idx="1"/>
          </p:nvPr>
        </p:nvSpPr>
        <p:spPr>
          <a:xfrm>
            <a:off x="674212" y="4752747"/>
            <a:ext cx="5393700" cy="3888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a:t>活動内容①</a:t>
            </a:r>
            <a:endParaRPr/>
          </a:p>
          <a:p>
            <a:pPr marL="0" lvl="0" indent="0" algn="l" rtl="0">
              <a:spcBef>
                <a:spcPts val="0"/>
              </a:spcBef>
              <a:spcAft>
                <a:spcPts val="0"/>
              </a:spcAft>
              <a:buNone/>
            </a:pPr>
            <a:r>
              <a:rPr lang="ja-JP"/>
              <a:t>活動内容②</a:t>
            </a:r>
            <a:endParaRPr/>
          </a:p>
          <a:p>
            <a:pPr marL="0" lvl="0" indent="0" algn="l" rtl="0">
              <a:spcBef>
                <a:spcPts val="0"/>
              </a:spcBef>
              <a:spcAft>
                <a:spcPts val="0"/>
              </a:spcAft>
              <a:buNone/>
            </a:pPr>
            <a:r>
              <a:rPr lang="ja-JP"/>
              <a:t>活動内容③</a:t>
            </a:r>
            <a:endParaRPr/>
          </a:p>
          <a:p>
            <a:pPr marL="0" lvl="0" indent="0" algn="l" rtl="0">
              <a:spcBef>
                <a:spcPts val="0"/>
              </a:spcBef>
              <a:spcAft>
                <a:spcPts val="0"/>
              </a:spcAft>
              <a:buNone/>
            </a:pPr>
            <a:r>
              <a:rPr lang="ja-JP"/>
              <a:t>活動内容④</a:t>
            </a:r>
            <a:endParaRPr/>
          </a:p>
        </p:txBody>
      </p:sp>
      <p:sp>
        <p:nvSpPr>
          <p:cNvPr id="114" name="Google Shape;114;g3ec40bdc0e7_0_0:notes"/>
          <p:cNvSpPr txBox="1">
            <a:spLocks noGrp="1"/>
          </p:cNvSpPr>
          <p:nvPr>
            <p:ph type="sldNum" idx="12"/>
          </p:nvPr>
        </p:nvSpPr>
        <p:spPr>
          <a:xfrm>
            <a:off x="3818971" y="9380333"/>
            <a:ext cx="2921700" cy="4956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3ec46e151f3_0_0:notes"/>
          <p:cNvSpPr>
            <a:spLocks noGrp="1" noRot="1" noChangeAspect="1"/>
          </p:cNvSpPr>
          <p:nvPr>
            <p:ph type="sldImg" idx="2"/>
          </p:nvPr>
        </p:nvSpPr>
        <p:spPr>
          <a:xfrm>
            <a:off x="1150938" y="1235075"/>
            <a:ext cx="4440237" cy="33321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 name="Google Shape;126;g3ec46e151f3_0_0:notes"/>
          <p:cNvSpPr txBox="1">
            <a:spLocks noGrp="1"/>
          </p:cNvSpPr>
          <p:nvPr>
            <p:ph type="body" idx="1"/>
          </p:nvPr>
        </p:nvSpPr>
        <p:spPr>
          <a:xfrm>
            <a:off x="674212" y="4752747"/>
            <a:ext cx="5393700" cy="3888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a:t>活動内容①</a:t>
            </a:r>
            <a:endParaRPr/>
          </a:p>
          <a:p>
            <a:pPr marL="0" lvl="0" indent="0" algn="l" rtl="0">
              <a:spcBef>
                <a:spcPts val="0"/>
              </a:spcBef>
              <a:spcAft>
                <a:spcPts val="0"/>
              </a:spcAft>
              <a:buNone/>
            </a:pPr>
            <a:r>
              <a:rPr lang="ja-JP"/>
              <a:t>活動内容②</a:t>
            </a:r>
            <a:endParaRPr/>
          </a:p>
          <a:p>
            <a:pPr marL="0" lvl="0" indent="0" algn="l" rtl="0">
              <a:spcBef>
                <a:spcPts val="0"/>
              </a:spcBef>
              <a:spcAft>
                <a:spcPts val="0"/>
              </a:spcAft>
              <a:buNone/>
            </a:pPr>
            <a:r>
              <a:rPr lang="ja-JP"/>
              <a:t>活動内容③</a:t>
            </a:r>
            <a:endParaRPr/>
          </a:p>
          <a:p>
            <a:pPr marL="0" lvl="0" indent="0" algn="l" rtl="0">
              <a:spcBef>
                <a:spcPts val="0"/>
              </a:spcBef>
              <a:spcAft>
                <a:spcPts val="0"/>
              </a:spcAft>
              <a:buNone/>
            </a:pPr>
            <a:r>
              <a:rPr lang="ja-JP"/>
              <a:t>活動内容④</a:t>
            </a:r>
            <a:endParaRPr/>
          </a:p>
        </p:txBody>
      </p:sp>
      <p:sp>
        <p:nvSpPr>
          <p:cNvPr id="127" name="Google Shape;127;g3ec46e151f3_0_0:notes"/>
          <p:cNvSpPr txBox="1">
            <a:spLocks noGrp="1"/>
          </p:cNvSpPr>
          <p:nvPr>
            <p:ph type="sldNum" idx="12"/>
          </p:nvPr>
        </p:nvSpPr>
        <p:spPr>
          <a:xfrm>
            <a:off x="3818971" y="9380333"/>
            <a:ext cx="2921700" cy="4956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3ec46e151f3_0_12:notes"/>
          <p:cNvSpPr>
            <a:spLocks noGrp="1" noRot="1" noChangeAspect="1"/>
          </p:cNvSpPr>
          <p:nvPr>
            <p:ph type="sldImg" idx="2"/>
          </p:nvPr>
        </p:nvSpPr>
        <p:spPr>
          <a:xfrm>
            <a:off x="1150938" y="1235075"/>
            <a:ext cx="4440237" cy="33321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g3ec46e151f3_0_12:notes"/>
          <p:cNvSpPr txBox="1">
            <a:spLocks noGrp="1"/>
          </p:cNvSpPr>
          <p:nvPr>
            <p:ph type="body" idx="1"/>
          </p:nvPr>
        </p:nvSpPr>
        <p:spPr>
          <a:xfrm>
            <a:off x="674212" y="4752747"/>
            <a:ext cx="5393700" cy="3888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a:t>活動内容①</a:t>
            </a:r>
            <a:endParaRPr/>
          </a:p>
          <a:p>
            <a:pPr marL="0" lvl="0" indent="0" algn="l" rtl="0">
              <a:spcBef>
                <a:spcPts val="0"/>
              </a:spcBef>
              <a:spcAft>
                <a:spcPts val="0"/>
              </a:spcAft>
              <a:buNone/>
            </a:pPr>
            <a:r>
              <a:rPr lang="ja-JP"/>
              <a:t>活動内容②</a:t>
            </a:r>
            <a:endParaRPr/>
          </a:p>
          <a:p>
            <a:pPr marL="0" lvl="0" indent="0" algn="l" rtl="0">
              <a:spcBef>
                <a:spcPts val="0"/>
              </a:spcBef>
              <a:spcAft>
                <a:spcPts val="0"/>
              </a:spcAft>
              <a:buNone/>
            </a:pPr>
            <a:r>
              <a:rPr lang="ja-JP"/>
              <a:t>活動内容③</a:t>
            </a:r>
            <a:endParaRPr/>
          </a:p>
          <a:p>
            <a:pPr marL="0" lvl="0" indent="0" algn="l" rtl="0">
              <a:spcBef>
                <a:spcPts val="0"/>
              </a:spcBef>
              <a:spcAft>
                <a:spcPts val="0"/>
              </a:spcAft>
              <a:buNone/>
            </a:pPr>
            <a:r>
              <a:rPr lang="ja-JP"/>
              <a:t>活動内容④</a:t>
            </a:r>
            <a:endParaRPr/>
          </a:p>
        </p:txBody>
      </p:sp>
      <p:sp>
        <p:nvSpPr>
          <p:cNvPr id="140" name="Google Shape;140;g3ec46e151f3_0_12:notes"/>
          <p:cNvSpPr txBox="1">
            <a:spLocks noGrp="1"/>
          </p:cNvSpPr>
          <p:nvPr>
            <p:ph type="sldNum" idx="12"/>
          </p:nvPr>
        </p:nvSpPr>
        <p:spPr>
          <a:xfrm>
            <a:off x="3818971" y="9380333"/>
            <a:ext cx="2921700" cy="4956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3ec46e151f3_0_24:notes"/>
          <p:cNvSpPr>
            <a:spLocks noGrp="1" noRot="1" noChangeAspect="1"/>
          </p:cNvSpPr>
          <p:nvPr>
            <p:ph type="sldImg" idx="2"/>
          </p:nvPr>
        </p:nvSpPr>
        <p:spPr>
          <a:xfrm>
            <a:off x="1150938" y="1235075"/>
            <a:ext cx="4440237" cy="33321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g3ec46e151f3_0_24:notes"/>
          <p:cNvSpPr txBox="1">
            <a:spLocks noGrp="1"/>
          </p:cNvSpPr>
          <p:nvPr>
            <p:ph type="body" idx="1"/>
          </p:nvPr>
        </p:nvSpPr>
        <p:spPr>
          <a:xfrm>
            <a:off x="674212" y="4752747"/>
            <a:ext cx="5393700" cy="3888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a:t>活動内容①</a:t>
            </a:r>
            <a:endParaRPr/>
          </a:p>
          <a:p>
            <a:pPr marL="0" lvl="0" indent="0" algn="l" rtl="0">
              <a:spcBef>
                <a:spcPts val="0"/>
              </a:spcBef>
              <a:spcAft>
                <a:spcPts val="0"/>
              </a:spcAft>
              <a:buNone/>
            </a:pPr>
            <a:r>
              <a:rPr lang="ja-JP"/>
              <a:t>活動内容②</a:t>
            </a:r>
            <a:endParaRPr/>
          </a:p>
          <a:p>
            <a:pPr marL="0" lvl="0" indent="0" algn="l" rtl="0">
              <a:spcBef>
                <a:spcPts val="0"/>
              </a:spcBef>
              <a:spcAft>
                <a:spcPts val="0"/>
              </a:spcAft>
              <a:buNone/>
            </a:pPr>
            <a:r>
              <a:rPr lang="ja-JP"/>
              <a:t>活動内容③</a:t>
            </a:r>
            <a:endParaRPr/>
          </a:p>
          <a:p>
            <a:pPr marL="0" lvl="0" indent="0" algn="l" rtl="0">
              <a:spcBef>
                <a:spcPts val="0"/>
              </a:spcBef>
              <a:spcAft>
                <a:spcPts val="0"/>
              </a:spcAft>
              <a:buNone/>
            </a:pPr>
            <a:r>
              <a:rPr lang="ja-JP"/>
              <a:t>活動内容④</a:t>
            </a:r>
            <a:endParaRPr/>
          </a:p>
        </p:txBody>
      </p:sp>
      <p:sp>
        <p:nvSpPr>
          <p:cNvPr id="153" name="Google Shape;153;g3ec46e151f3_0_24:notes"/>
          <p:cNvSpPr txBox="1">
            <a:spLocks noGrp="1"/>
          </p:cNvSpPr>
          <p:nvPr>
            <p:ph type="sldNum" idx="12"/>
          </p:nvPr>
        </p:nvSpPr>
        <p:spPr>
          <a:xfrm>
            <a:off x="3818971" y="9380333"/>
            <a:ext cx="2921700" cy="4956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3ec46e151f3_0_36:notes"/>
          <p:cNvSpPr>
            <a:spLocks noGrp="1" noRot="1" noChangeAspect="1"/>
          </p:cNvSpPr>
          <p:nvPr>
            <p:ph type="sldImg" idx="2"/>
          </p:nvPr>
        </p:nvSpPr>
        <p:spPr>
          <a:xfrm>
            <a:off x="1150938" y="1235075"/>
            <a:ext cx="4440237" cy="33321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g3ec46e151f3_0_36:notes"/>
          <p:cNvSpPr txBox="1">
            <a:spLocks noGrp="1"/>
          </p:cNvSpPr>
          <p:nvPr>
            <p:ph type="body" idx="1"/>
          </p:nvPr>
        </p:nvSpPr>
        <p:spPr>
          <a:xfrm>
            <a:off x="674212" y="4752747"/>
            <a:ext cx="5393700" cy="3888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ja-JP"/>
              <a:t>活動内容①</a:t>
            </a:r>
            <a:endParaRPr/>
          </a:p>
          <a:p>
            <a:pPr marL="0" lvl="0" indent="0" algn="l" rtl="0">
              <a:spcBef>
                <a:spcPts val="0"/>
              </a:spcBef>
              <a:spcAft>
                <a:spcPts val="0"/>
              </a:spcAft>
              <a:buNone/>
            </a:pPr>
            <a:r>
              <a:rPr lang="ja-JP"/>
              <a:t>活動内容②</a:t>
            </a:r>
            <a:endParaRPr/>
          </a:p>
          <a:p>
            <a:pPr marL="0" lvl="0" indent="0" algn="l" rtl="0">
              <a:spcBef>
                <a:spcPts val="0"/>
              </a:spcBef>
              <a:spcAft>
                <a:spcPts val="0"/>
              </a:spcAft>
              <a:buNone/>
            </a:pPr>
            <a:r>
              <a:rPr lang="ja-JP"/>
              <a:t>活動内容③</a:t>
            </a:r>
            <a:endParaRPr/>
          </a:p>
          <a:p>
            <a:pPr marL="0" lvl="0" indent="0" algn="l" rtl="0">
              <a:spcBef>
                <a:spcPts val="0"/>
              </a:spcBef>
              <a:spcAft>
                <a:spcPts val="0"/>
              </a:spcAft>
              <a:buNone/>
            </a:pPr>
            <a:r>
              <a:rPr lang="ja-JP"/>
              <a:t>活動内容④</a:t>
            </a:r>
            <a:endParaRPr/>
          </a:p>
        </p:txBody>
      </p:sp>
      <p:sp>
        <p:nvSpPr>
          <p:cNvPr id="166" name="Google Shape;166;g3ec46e151f3_0_36:notes"/>
          <p:cNvSpPr txBox="1">
            <a:spLocks noGrp="1"/>
          </p:cNvSpPr>
          <p:nvPr>
            <p:ph type="sldNum" idx="12"/>
          </p:nvPr>
        </p:nvSpPr>
        <p:spPr>
          <a:xfrm>
            <a:off x="3818971" y="9380333"/>
            <a:ext cx="2921700" cy="4956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ja-JP"/>
              <a:t>7</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タイトル スライド" type="title">
  <p:cSld name="TITLE">
    <p:spTree>
      <p:nvGrpSpPr>
        <p:cNvPr id="1" name="Shape 16"/>
        <p:cNvGrpSpPr/>
        <p:nvPr/>
      </p:nvGrpSpPr>
      <p:grpSpPr>
        <a:xfrm>
          <a:off x="0" y="0"/>
          <a:ext cx="0" cy="0"/>
          <a:chOff x="0" y="0"/>
          <a:chExt cx="0" cy="0"/>
        </a:xfrm>
      </p:grpSpPr>
      <p:sp>
        <p:nvSpPr>
          <p:cNvPr id="17" name="Google Shape;17;p4"/>
          <p:cNvSpPr txBox="1">
            <a:spLocks noGrp="1"/>
          </p:cNvSpPr>
          <p:nvPr>
            <p:ph type="ctrTitle"/>
          </p:nvPr>
        </p:nvSpPr>
        <p:spPr>
          <a:xfrm>
            <a:off x="685800" y="1122363"/>
            <a:ext cx="77724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4"/>
          <p:cNvSpPr txBox="1">
            <a:spLocks noGrp="1"/>
          </p:cNvSpPr>
          <p:nvPr>
            <p:ph type="subTitle" idx="1"/>
          </p:nvPr>
        </p:nvSpPr>
        <p:spPr>
          <a:xfrm>
            <a:off x="1143000" y="3602038"/>
            <a:ext cx="6858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9" name="Google Shape;19;p4"/>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4"/>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タイトルと縦書きテキスト" type="vertTx">
  <p:cSld name="VERTICAL_TEXT">
    <p:spTree>
      <p:nvGrpSpPr>
        <p:cNvPr id="1" name="Shape 73"/>
        <p:cNvGrpSpPr/>
        <p:nvPr/>
      </p:nvGrpSpPr>
      <p:grpSpPr>
        <a:xfrm>
          <a:off x="0" y="0"/>
          <a:ext cx="0" cy="0"/>
          <a:chOff x="0" y="0"/>
          <a:chExt cx="0" cy="0"/>
        </a:xfrm>
      </p:grpSpPr>
      <p:sp>
        <p:nvSpPr>
          <p:cNvPr id="74" name="Google Shape;74;p13"/>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5" name="Google Shape;75;p13"/>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6" name="Google Shape;76;p1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縦書きタイトルと&#10;縦書きテキスト" type="vertTitleAndTx">
  <p:cSld name="VERTICAL_TITLE_AND_VERTICAL_TEXT">
    <p:spTree>
      <p:nvGrpSpPr>
        <p:cNvPr id="1" name="Shape 79"/>
        <p:cNvGrpSpPr/>
        <p:nvPr/>
      </p:nvGrpSpPr>
      <p:grpSpPr>
        <a:xfrm>
          <a:off x="0" y="0"/>
          <a:ext cx="0" cy="0"/>
          <a:chOff x="0" y="0"/>
          <a:chExt cx="0" cy="0"/>
        </a:xfrm>
      </p:grpSpPr>
      <p:sp>
        <p:nvSpPr>
          <p:cNvPr id="80" name="Google Shape;80;p14"/>
          <p:cNvSpPr txBox="1">
            <a:spLocks noGrp="1"/>
          </p:cNvSpPr>
          <p:nvPr>
            <p:ph type="title"/>
          </p:nvPr>
        </p:nvSpPr>
        <p:spPr>
          <a:xfrm rot="5400000">
            <a:off x="4623594" y="2285207"/>
            <a:ext cx="5811838" cy="19716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1" name="Google Shape;81;p14"/>
          <p:cNvSpPr txBox="1">
            <a:spLocks noGrp="1"/>
          </p:cNvSpPr>
          <p:nvPr>
            <p:ph type="body" idx="1"/>
          </p:nvPr>
        </p:nvSpPr>
        <p:spPr>
          <a:xfrm rot="5400000">
            <a:off x="623094" y="370681"/>
            <a:ext cx="5811838"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2" name="Google Shape;82;p14"/>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4"/>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14"/>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タイトルとコンテンツ" type="obj">
  <p:cSld name="OBJECT">
    <p:spTree>
      <p:nvGrpSpPr>
        <p:cNvPr id="1" name="Shape 22"/>
        <p:cNvGrpSpPr/>
        <p:nvPr/>
      </p:nvGrpSpPr>
      <p:grpSpPr>
        <a:xfrm>
          <a:off x="0" y="0"/>
          <a:ext cx="0" cy="0"/>
          <a:chOff x="0" y="0"/>
          <a:chExt cx="0" cy="0"/>
        </a:xfrm>
      </p:grpSpPr>
      <p:sp>
        <p:nvSpPr>
          <p:cNvPr id="23" name="Google Shape;23;p5"/>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5"/>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5"/>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5"/>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5"/>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セクション見出し" type="secHead">
  <p:cSld name="SECTION_HEADER">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623888" y="1709739"/>
            <a:ext cx="78867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6"/>
          <p:cNvSpPr txBox="1">
            <a:spLocks noGrp="1"/>
          </p:cNvSpPr>
          <p:nvPr>
            <p:ph type="body" idx="1"/>
          </p:nvPr>
        </p:nvSpPr>
        <p:spPr>
          <a:xfrm>
            <a:off x="623888" y="4589464"/>
            <a:ext cx="78867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57575"/>
              </a:buClr>
              <a:buSzPts val="2400"/>
              <a:buNone/>
              <a:defRPr sz="2400">
                <a:solidFill>
                  <a:srgbClr val="757575"/>
                </a:solidFill>
              </a:defRPr>
            </a:lvl1pPr>
            <a:lvl2pPr marL="914400" lvl="1" indent="-228600" algn="l">
              <a:lnSpc>
                <a:spcPct val="90000"/>
              </a:lnSpc>
              <a:spcBef>
                <a:spcPts val="500"/>
              </a:spcBef>
              <a:spcAft>
                <a:spcPts val="0"/>
              </a:spcAft>
              <a:buClr>
                <a:srgbClr val="757575"/>
              </a:buClr>
              <a:buSzPts val="2000"/>
              <a:buNone/>
              <a:defRPr sz="2000">
                <a:solidFill>
                  <a:srgbClr val="757575"/>
                </a:solidFill>
              </a:defRPr>
            </a:lvl2pPr>
            <a:lvl3pPr marL="1371600" lvl="2" indent="-228600" algn="l">
              <a:lnSpc>
                <a:spcPct val="90000"/>
              </a:lnSpc>
              <a:spcBef>
                <a:spcPts val="500"/>
              </a:spcBef>
              <a:spcAft>
                <a:spcPts val="0"/>
              </a:spcAft>
              <a:buClr>
                <a:srgbClr val="757575"/>
              </a:buClr>
              <a:buSzPts val="1800"/>
              <a:buNone/>
              <a:defRPr sz="1800">
                <a:solidFill>
                  <a:srgbClr val="757575"/>
                </a:solidFill>
              </a:defRPr>
            </a:lvl3pPr>
            <a:lvl4pPr marL="1828800" lvl="3" indent="-228600" algn="l">
              <a:lnSpc>
                <a:spcPct val="90000"/>
              </a:lnSpc>
              <a:spcBef>
                <a:spcPts val="500"/>
              </a:spcBef>
              <a:spcAft>
                <a:spcPts val="0"/>
              </a:spcAft>
              <a:buClr>
                <a:srgbClr val="757575"/>
              </a:buClr>
              <a:buSzPts val="1600"/>
              <a:buNone/>
              <a:defRPr sz="1600">
                <a:solidFill>
                  <a:srgbClr val="757575"/>
                </a:solidFill>
              </a:defRPr>
            </a:lvl4pPr>
            <a:lvl5pPr marL="2286000" lvl="4" indent="-228600" algn="l">
              <a:lnSpc>
                <a:spcPct val="90000"/>
              </a:lnSpc>
              <a:spcBef>
                <a:spcPts val="500"/>
              </a:spcBef>
              <a:spcAft>
                <a:spcPts val="0"/>
              </a:spcAft>
              <a:buClr>
                <a:srgbClr val="757575"/>
              </a:buClr>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
        <p:nvSpPr>
          <p:cNvPr id="31" name="Google Shape;31;p6"/>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6"/>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6"/>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 つのコンテンツ" type="twoObj">
  <p:cSld name="TWO_OBJECTS">
    <p:spTree>
      <p:nvGrpSpPr>
        <p:cNvPr id="1" name="Shape 34"/>
        <p:cNvGrpSpPr/>
        <p:nvPr/>
      </p:nvGrpSpPr>
      <p:grpSpPr>
        <a:xfrm>
          <a:off x="0" y="0"/>
          <a:ext cx="0" cy="0"/>
          <a:chOff x="0" y="0"/>
          <a:chExt cx="0" cy="0"/>
        </a:xfrm>
      </p:grpSpPr>
      <p:sp>
        <p:nvSpPr>
          <p:cNvPr id="35" name="Google Shape;35;p7"/>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7"/>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7"/>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7"/>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7"/>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7"/>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比較" type="twoTxTwoObj">
  <p:cSld name="TWO_OBJECTS_WITH_TEXT">
    <p:spTree>
      <p:nvGrpSpPr>
        <p:cNvPr id="1" name="Shape 41"/>
        <p:cNvGrpSpPr/>
        <p:nvPr/>
      </p:nvGrpSpPr>
      <p:grpSpPr>
        <a:xfrm>
          <a:off x="0" y="0"/>
          <a:ext cx="0" cy="0"/>
          <a:chOff x="0" y="0"/>
          <a:chExt cx="0" cy="0"/>
        </a:xfrm>
      </p:grpSpPr>
      <p:sp>
        <p:nvSpPr>
          <p:cNvPr id="42" name="Google Shape;42;p8"/>
          <p:cNvSpPr txBox="1">
            <a:spLocks noGrp="1"/>
          </p:cNvSpPr>
          <p:nvPr>
            <p:ph type="title"/>
          </p:nvPr>
        </p:nvSpPr>
        <p:spPr>
          <a:xfrm>
            <a:off x="629841"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8"/>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4" name="Google Shape;44;p8"/>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8"/>
          <p:cNvSpPr txBox="1">
            <a:spLocks noGrp="1"/>
          </p:cNvSpPr>
          <p:nvPr>
            <p:ph type="body" idx="3"/>
          </p:nvPr>
        </p:nvSpPr>
        <p:spPr>
          <a:xfrm>
            <a:off x="4629150" y="1681163"/>
            <a:ext cx="3887391"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6" name="Google Shape;46;p8"/>
          <p:cNvSpPr txBox="1">
            <a:spLocks noGrp="1"/>
          </p:cNvSpPr>
          <p:nvPr>
            <p:ph type="body" idx="4"/>
          </p:nvPr>
        </p:nvSpPr>
        <p:spPr>
          <a:xfrm>
            <a:off x="4629150" y="2505075"/>
            <a:ext cx="3887391"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7" name="Google Shape;47;p8"/>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8"/>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8"/>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タイトルのみ" type="titleOnly">
  <p:cSld name="TITLE_ONLY">
    <p:spTree>
      <p:nvGrpSpPr>
        <p:cNvPr id="1" name="Shape 50"/>
        <p:cNvGrpSpPr/>
        <p:nvPr/>
      </p:nvGrpSpPr>
      <p:grpSpPr>
        <a:xfrm>
          <a:off x="0" y="0"/>
          <a:ext cx="0" cy="0"/>
          <a:chOff x="0" y="0"/>
          <a:chExt cx="0" cy="0"/>
        </a:xfrm>
      </p:grpSpPr>
      <p:sp>
        <p:nvSpPr>
          <p:cNvPr id="51" name="Google Shape;51;p9"/>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9"/>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9"/>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9"/>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白紙" type="blank">
  <p:cSld name="BLANK">
    <p:spTree>
      <p:nvGrpSpPr>
        <p:cNvPr id="1" name="Shape 55"/>
        <p:cNvGrpSpPr/>
        <p:nvPr/>
      </p:nvGrpSpPr>
      <p:grpSpPr>
        <a:xfrm>
          <a:off x="0" y="0"/>
          <a:ext cx="0" cy="0"/>
          <a:chOff x="0" y="0"/>
          <a:chExt cx="0" cy="0"/>
        </a:xfrm>
      </p:grpSpPr>
      <p:sp>
        <p:nvSpPr>
          <p:cNvPr id="56" name="Google Shape;56;p10"/>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0"/>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10"/>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タイトル付きのコンテンツ" type="objTx">
  <p:cSld name="OBJECT_WITH_CAPTION_TEXT">
    <p:spTree>
      <p:nvGrpSpPr>
        <p:cNvPr id="1" name="Shape 59"/>
        <p:cNvGrpSpPr/>
        <p:nvPr/>
      </p:nvGrpSpPr>
      <p:grpSpPr>
        <a:xfrm>
          <a:off x="0" y="0"/>
          <a:ext cx="0" cy="0"/>
          <a:chOff x="0" y="0"/>
          <a:chExt cx="0" cy="0"/>
        </a:xfrm>
      </p:grpSpPr>
      <p:sp>
        <p:nvSpPr>
          <p:cNvPr id="60" name="Google Shape;60;p11"/>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1" name="Google Shape;61;p11"/>
          <p:cNvSpPr txBox="1">
            <a:spLocks noGrp="1"/>
          </p:cNvSpPr>
          <p:nvPr>
            <p:ph type="body" idx="1"/>
          </p:nvPr>
        </p:nvSpPr>
        <p:spPr>
          <a:xfrm>
            <a:off x="3887391" y="987426"/>
            <a:ext cx="462915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2" name="Google Shape;62;p11"/>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3" name="Google Shape;63;p11"/>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1"/>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11"/>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タイトル付きの図" type="picTx">
  <p:cSld name="PICTURE_WITH_CAPTION_TEXT">
    <p:spTree>
      <p:nvGrpSpPr>
        <p:cNvPr id="1" name="Shape 66"/>
        <p:cNvGrpSpPr/>
        <p:nvPr/>
      </p:nvGrpSpPr>
      <p:grpSpPr>
        <a:xfrm>
          <a:off x="0" y="0"/>
          <a:ext cx="0" cy="0"/>
          <a:chOff x="0" y="0"/>
          <a:chExt cx="0" cy="0"/>
        </a:xfrm>
      </p:grpSpPr>
      <p:sp>
        <p:nvSpPr>
          <p:cNvPr id="67" name="Google Shape;67;p12"/>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8" name="Google Shape;68;p12"/>
          <p:cNvSpPr>
            <a:spLocks noGrp="1"/>
          </p:cNvSpPr>
          <p:nvPr>
            <p:ph type="pic" idx="2"/>
          </p:nvPr>
        </p:nvSpPr>
        <p:spPr>
          <a:xfrm>
            <a:off x="3887391" y="987426"/>
            <a:ext cx="4629150" cy="4873625"/>
          </a:xfrm>
          <a:prstGeom prst="rect">
            <a:avLst/>
          </a:prstGeom>
          <a:noFill/>
          <a:ln>
            <a:noFill/>
          </a:ln>
        </p:spPr>
      </p:sp>
      <p:sp>
        <p:nvSpPr>
          <p:cNvPr id="69" name="Google Shape;69;p12"/>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0" name="Google Shape;70;p12"/>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2"/>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2"/>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ja-JP"/>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
          <p:cNvSpPr txBox="1">
            <a:spLocks noGrp="1"/>
          </p:cNvSpPr>
          <p:nvPr>
            <p:ph type="title"/>
          </p:nvPr>
        </p:nvSpPr>
        <p:spPr>
          <a:xfrm>
            <a:off x="628650" y="365126"/>
            <a:ext cx="78867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Play"/>
              <a:buNone/>
              <a:defRPr sz="4400" b="0" i="0" u="none" strike="noStrike" cap="none">
                <a:solidFill>
                  <a:schemeClr val="dk1"/>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3"/>
          <p:cNvSpPr txBox="1">
            <a:spLocks noGrp="1"/>
          </p:cNvSpPr>
          <p:nvPr>
            <p:ph type="dt" idx="10"/>
          </p:nvPr>
        </p:nvSpPr>
        <p:spPr>
          <a:xfrm>
            <a:off x="628650" y="6356351"/>
            <a:ext cx="20574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7575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3"/>
          <p:cNvSpPr txBox="1">
            <a:spLocks noGrp="1"/>
          </p:cNvSpPr>
          <p:nvPr>
            <p:ph type="ftr" idx="11"/>
          </p:nvPr>
        </p:nvSpPr>
        <p:spPr>
          <a:xfrm>
            <a:off x="3028950" y="6356351"/>
            <a:ext cx="30861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7575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4" name="Google Shape;14;p3"/>
          <p:cNvSpPr txBox="1">
            <a:spLocks noGrp="1"/>
          </p:cNvSpPr>
          <p:nvPr>
            <p:ph type="sldNum" idx="12"/>
          </p:nvPr>
        </p:nvSpPr>
        <p:spPr>
          <a:xfrm>
            <a:off x="6457950" y="6356351"/>
            <a:ext cx="20574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757575"/>
                </a:solidFill>
                <a:latin typeface="Arial"/>
                <a:ea typeface="Arial"/>
                <a:cs typeface="Arial"/>
                <a:sym typeface="Arial"/>
              </a:defRPr>
            </a:lvl1pPr>
            <a:lvl2pPr marL="0" marR="0" lvl="1" indent="0" algn="r" rtl="0">
              <a:spcBef>
                <a:spcPts val="0"/>
              </a:spcBef>
              <a:buNone/>
              <a:defRPr sz="1200" b="0" i="0" u="none" strike="noStrike" cap="none">
                <a:solidFill>
                  <a:srgbClr val="757575"/>
                </a:solidFill>
                <a:latin typeface="Arial"/>
                <a:ea typeface="Arial"/>
                <a:cs typeface="Arial"/>
                <a:sym typeface="Arial"/>
              </a:defRPr>
            </a:lvl2pPr>
            <a:lvl3pPr marL="0" marR="0" lvl="2" indent="0" algn="r" rtl="0">
              <a:spcBef>
                <a:spcPts val="0"/>
              </a:spcBef>
              <a:buNone/>
              <a:defRPr sz="1200" b="0" i="0" u="none" strike="noStrike" cap="none">
                <a:solidFill>
                  <a:srgbClr val="757575"/>
                </a:solidFill>
                <a:latin typeface="Arial"/>
                <a:ea typeface="Arial"/>
                <a:cs typeface="Arial"/>
                <a:sym typeface="Arial"/>
              </a:defRPr>
            </a:lvl3pPr>
            <a:lvl4pPr marL="0" marR="0" lvl="3" indent="0" algn="r" rtl="0">
              <a:spcBef>
                <a:spcPts val="0"/>
              </a:spcBef>
              <a:buNone/>
              <a:defRPr sz="1200" b="0" i="0" u="none" strike="noStrike" cap="none">
                <a:solidFill>
                  <a:srgbClr val="757575"/>
                </a:solidFill>
                <a:latin typeface="Arial"/>
                <a:ea typeface="Arial"/>
                <a:cs typeface="Arial"/>
                <a:sym typeface="Arial"/>
              </a:defRPr>
            </a:lvl4pPr>
            <a:lvl5pPr marL="0" marR="0" lvl="4" indent="0" algn="r" rtl="0">
              <a:spcBef>
                <a:spcPts val="0"/>
              </a:spcBef>
              <a:buNone/>
              <a:defRPr sz="1200" b="0" i="0" u="none" strike="noStrike" cap="none">
                <a:solidFill>
                  <a:srgbClr val="757575"/>
                </a:solidFill>
                <a:latin typeface="Arial"/>
                <a:ea typeface="Arial"/>
                <a:cs typeface="Arial"/>
                <a:sym typeface="Arial"/>
              </a:defRPr>
            </a:lvl5pPr>
            <a:lvl6pPr marL="0" marR="0" lvl="5" indent="0" algn="r" rtl="0">
              <a:spcBef>
                <a:spcPts val="0"/>
              </a:spcBef>
              <a:buNone/>
              <a:defRPr sz="1200" b="0" i="0" u="none" strike="noStrike" cap="none">
                <a:solidFill>
                  <a:srgbClr val="757575"/>
                </a:solidFill>
                <a:latin typeface="Arial"/>
                <a:ea typeface="Arial"/>
                <a:cs typeface="Arial"/>
                <a:sym typeface="Arial"/>
              </a:defRPr>
            </a:lvl6pPr>
            <a:lvl7pPr marL="0" marR="0" lvl="6" indent="0" algn="r" rtl="0">
              <a:spcBef>
                <a:spcPts val="0"/>
              </a:spcBef>
              <a:buNone/>
              <a:defRPr sz="1200" b="0" i="0" u="none" strike="noStrike" cap="none">
                <a:solidFill>
                  <a:srgbClr val="757575"/>
                </a:solidFill>
                <a:latin typeface="Arial"/>
                <a:ea typeface="Arial"/>
                <a:cs typeface="Arial"/>
                <a:sym typeface="Arial"/>
              </a:defRPr>
            </a:lvl7pPr>
            <a:lvl8pPr marL="0" marR="0" lvl="7" indent="0" algn="r" rtl="0">
              <a:spcBef>
                <a:spcPts val="0"/>
              </a:spcBef>
              <a:buNone/>
              <a:defRPr sz="1200" b="0" i="0" u="none" strike="noStrike" cap="none">
                <a:solidFill>
                  <a:srgbClr val="757575"/>
                </a:solidFill>
                <a:latin typeface="Arial"/>
                <a:ea typeface="Arial"/>
                <a:cs typeface="Arial"/>
                <a:sym typeface="Arial"/>
              </a:defRPr>
            </a:lvl8pPr>
            <a:lvl9pPr marL="0" marR="0" lvl="8" indent="0" algn="r" rtl="0">
              <a:spcBef>
                <a:spcPts val="0"/>
              </a:spcBef>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JP"/>
              <a:t>‹#›</a:t>
            </a:fld>
            <a:endParaRPr/>
          </a:p>
        </p:txBody>
      </p:sp>
      <p:sp>
        <p:nvSpPr>
          <p:cNvPr id="15" name="Google Shape;15;p3"/>
          <p:cNvSpPr/>
          <p:nvPr/>
        </p:nvSpPr>
        <p:spPr>
          <a:xfrm>
            <a:off x="0" y="0"/>
            <a:ext cx="251520" cy="6858000"/>
          </a:xfrm>
          <a:prstGeom prst="rect">
            <a:avLst/>
          </a:prstGeom>
          <a:solidFill>
            <a:srgbClr val="92D050"/>
          </a:solidFill>
          <a:ln w="19050" cap="flat" cmpd="sng">
            <a:solidFill>
              <a:srgbClr val="92D050"/>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jpe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9.JPG"/><Relationship Id="rId4" Type="http://schemas.openxmlformats.org/officeDocument/2006/relationships/image" Target="../media/image8.JP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3.JPG"/><Relationship Id="rId5" Type="http://schemas.openxmlformats.org/officeDocument/2006/relationships/image" Target="../media/image12.JPG"/><Relationship Id="rId4" Type="http://schemas.openxmlformats.org/officeDocument/2006/relationships/image" Target="../media/image11.JP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JPG"/><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slides/_rels/slide7.xml.rels><?xml version="1.0" encoding="UTF-8" standalone="yes"?>
<Relationships xmlns="http://schemas.openxmlformats.org/package/2006/relationships"><Relationship Id="rId3" Type="http://schemas.openxmlformats.org/officeDocument/2006/relationships/image" Target="../media/image22.JPG"/><Relationship Id="rId7" Type="http://schemas.openxmlformats.org/officeDocument/2006/relationships/image" Target="../media/image26.JP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5.JPG"/><Relationship Id="rId5" Type="http://schemas.openxmlformats.org/officeDocument/2006/relationships/image" Target="../media/image24.JPG"/><Relationship Id="rId4" Type="http://schemas.openxmlformats.org/officeDocument/2006/relationships/image" Target="../media/image2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
          <p:cNvSpPr txBox="1"/>
          <p:nvPr/>
        </p:nvSpPr>
        <p:spPr>
          <a:xfrm>
            <a:off x="347287" y="65011"/>
            <a:ext cx="4086102" cy="1477328"/>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 typeface="Noto Sans Symbols"/>
              <a:buChar char="⮚"/>
            </a:pPr>
            <a:r>
              <a:rPr lang="ja-JP" sz="1800" b="1" i="0" u="none" strike="noStrike" cap="none">
                <a:solidFill>
                  <a:schemeClr val="dk1"/>
                </a:solidFill>
                <a:latin typeface="Arial"/>
                <a:ea typeface="Arial"/>
                <a:cs typeface="Arial"/>
                <a:sym typeface="Arial"/>
              </a:rPr>
              <a:t>テーマ：運動　　　2026.5.9</a:t>
            </a:r>
            <a:endParaRPr/>
          </a:p>
          <a:p>
            <a:pPr marL="285750" marR="0" lvl="0" indent="-285750" algn="l" rtl="0">
              <a:spcBef>
                <a:spcPts val="0"/>
              </a:spcBef>
              <a:spcAft>
                <a:spcPts val="0"/>
              </a:spcAft>
              <a:buClr>
                <a:schemeClr val="dk1"/>
              </a:buClr>
              <a:buSzPts val="1800"/>
              <a:buFont typeface="Noto Sans Symbols"/>
              <a:buChar char="⮚"/>
            </a:pPr>
            <a:r>
              <a:rPr lang="ja-JP" sz="1800" b="1" i="0" u="none" strike="noStrike" cap="none">
                <a:solidFill>
                  <a:schemeClr val="dk1"/>
                </a:solidFill>
                <a:latin typeface="Arial"/>
                <a:ea typeface="Arial"/>
                <a:cs typeface="Arial"/>
                <a:sym typeface="Arial"/>
              </a:rPr>
              <a:t>テーマ設定の理由：moffnというボールを使って、室内外問わず遊べる運動遊びを知り、保育者の遊びの幅を広げる。</a:t>
            </a:r>
            <a:endParaRPr sz="1200" b="0" i="0" u="none" strike="noStrike" cap="none">
              <a:solidFill>
                <a:schemeClr val="dk1"/>
              </a:solidFill>
              <a:latin typeface="Arial"/>
              <a:ea typeface="Arial"/>
              <a:cs typeface="Arial"/>
              <a:sym typeface="Arial"/>
            </a:endParaRPr>
          </a:p>
        </p:txBody>
      </p:sp>
      <p:sp>
        <p:nvSpPr>
          <p:cNvPr id="91" name="Google Shape;91;p1"/>
          <p:cNvSpPr txBox="1"/>
          <p:nvPr/>
        </p:nvSpPr>
        <p:spPr>
          <a:xfrm>
            <a:off x="331523" y="2274148"/>
            <a:ext cx="3879273" cy="584775"/>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 typeface="Noto Sans Symbols"/>
              <a:buChar char="⮚"/>
            </a:pPr>
            <a:r>
              <a:rPr lang="ja-JP" sz="1800" b="1" i="0" u="none" strike="noStrike" cap="none">
                <a:solidFill>
                  <a:schemeClr val="dk1"/>
                </a:solidFill>
                <a:latin typeface="Arial"/>
                <a:ea typeface="Arial"/>
                <a:cs typeface="Arial"/>
                <a:sym typeface="Arial"/>
              </a:rPr>
              <a:t>環境をデザインする</a:t>
            </a:r>
            <a:endParaRPr sz="1400" b="0" i="0" u="none" strike="noStrike" cap="none">
              <a:solidFill>
                <a:schemeClr val="dk1"/>
              </a:solidFill>
              <a:latin typeface="Arial"/>
              <a:ea typeface="Arial"/>
              <a:cs typeface="Arial"/>
              <a:sym typeface="Arial"/>
            </a:endParaRPr>
          </a:p>
          <a:p>
            <a:pPr marL="742950" marR="0" lvl="1" indent="-285750" algn="l" rtl="0">
              <a:spcBef>
                <a:spcPts val="0"/>
              </a:spcBef>
              <a:spcAft>
                <a:spcPts val="0"/>
              </a:spcAft>
              <a:buClr>
                <a:schemeClr val="dk1"/>
              </a:buClr>
              <a:buSzPts val="1400"/>
              <a:buFont typeface="Courier New"/>
              <a:buChar char="o"/>
            </a:pPr>
            <a:r>
              <a:rPr lang="ja-JP" sz="1400" b="0" i="0" u="none" strike="noStrike" cap="none">
                <a:solidFill>
                  <a:schemeClr val="dk1"/>
                </a:solidFill>
                <a:latin typeface="Arial"/>
                <a:ea typeface="Arial"/>
                <a:cs typeface="Arial"/>
                <a:sym typeface="Arial"/>
              </a:rPr>
              <a:t>moffn、外部講師を呼ぶ</a:t>
            </a:r>
            <a:endParaRPr sz="1400" b="0" i="0" u="none" strike="noStrike" cap="none">
              <a:solidFill>
                <a:schemeClr val="dk1"/>
              </a:solidFill>
              <a:latin typeface="Arial"/>
              <a:ea typeface="Arial"/>
              <a:cs typeface="Arial"/>
              <a:sym typeface="Arial"/>
            </a:endParaRPr>
          </a:p>
        </p:txBody>
      </p:sp>
      <p:sp>
        <p:nvSpPr>
          <p:cNvPr id="92" name="Google Shape;92;p1"/>
          <p:cNvSpPr txBox="1"/>
          <p:nvPr/>
        </p:nvSpPr>
        <p:spPr>
          <a:xfrm>
            <a:off x="347287" y="3421749"/>
            <a:ext cx="4272121" cy="2886239"/>
          </a:xfrm>
          <a:prstGeom prst="rect">
            <a:avLst/>
          </a:prstGeom>
          <a:noFill/>
          <a:ln>
            <a:noFill/>
          </a:ln>
        </p:spPr>
        <p:txBody>
          <a:bodyPr spcFirstLastPara="1" wrap="square" lIns="91425" tIns="45700" rIns="91425" bIns="45700" anchor="t" anchorCtr="0">
            <a:spAutoFit/>
          </a:bodyPr>
          <a:lstStyle/>
          <a:p>
            <a:pPr marL="285750" marR="0" lvl="0" indent="-285750" algn="l" rtl="0">
              <a:lnSpc>
                <a:spcPct val="122222"/>
              </a:lnSpc>
              <a:spcBef>
                <a:spcPts val="0"/>
              </a:spcBef>
              <a:spcAft>
                <a:spcPts val="0"/>
              </a:spcAft>
              <a:buClr>
                <a:schemeClr val="dk1"/>
              </a:buClr>
              <a:buSzPts val="1800"/>
              <a:buFont typeface="Noto Sans Symbols"/>
              <a:buChar char="⮚"/>
            </a:pPr>
            <a:r>
              <a:rPr lang="ja-JP" sz="1800" b="1" i="0" u="none" strike="noStrike" cap="none">
                <a:solidFill>
                  <a:schemeClr val="dk1"/>
                </a:solidFill>
                <a:latin typeface="Arial"/>
                <a:ea typeface="Arial"/>
                <a:cs typeface="Arial"/>
                <a:sym typeface="Arial"/>
              </a:rPr>
              <a:t>探求活動の実践</a:t>
            </a:r>
            <a:endParaRPr sz="1800" b="1" i="0" u="none" strike="noStrike" cap="none">
              <a:solidFill>
                <a:schemeClr val="dk1"/>
              </a:solidFill>
              <a:latin typeface="Arial"/>
              <a:ea typeface="Arial"/>
              <a:cs typeface="Arial"/>
              <a:sym typeface="Arial"/>
            </a:endParaRPr>
          </a:p>
          <a:p>
            <a:pPr marL="742950" marR="0" lvl="1" indent="-285750" algn="l" rtl="0">
              <a:lnSpc>
                <a:spcPct val="183333"/>
              </a:lnSpc>
              <a:spcBef>
                <a:spcPts val="0"/>
              </a:spcBef>
              <a:spcAft>
                <a:spcPts val="0"/>
              </a:spcAft>
              <a:buClr>
                <a:schemeClr val="dk1"/>
              </a:buClr>
              <a:buSzPts val="1200"/>
              <a:buFont typeface="Noto Sans Symbols"/>
              <a:buChar char="⮚"/>
            </a:pPr>
            <a:r>
              <a:rPr lang="ja-JP" sz="1200" b="0" i="0" u="none" strike="noStrike" cap="none">
                <a:solidFill>
                  <a:schemeClr val="dk1"/>
                </a:solidFill>
                <a:latin typeface="Arial"/>
                <a:ea typeface="Arial"/>
                <a:cs typeface="Arial"/>
                <a:sym typeface="Arial"/>
              </a:rPr>
              <a:t>活動内容：moffnとはどういったものなのか、どうやって取り扱って遊ぶものなのかを教えてもらう。実際にmoffnを使った遊びを体験する。</a:t>
            </a:r>
            <a:endParaRPr sz="1200" b="0" i="0" u="none" strike="noStrike" cap="none">
              <a:solidFill>
                <a:schemeClr val="dk1"/>
              </a:solidFill>
              <a:latin typeface="Arial"/>
              <a:ea typeface="Arial"/>
              <a:cs typeface="Arial"/>
              <a:sym typeface="Arial"/>
            </a:endParaRPr>
          </a:p>
          <a:p>
            <a:pPr marL="742950" marR="0" lvl="1" indent="-285750" algn="l" rtl="0">
              <a:lnSpc>
                <a:spcPct val="183333"/>
              </a:lnSpc>
              <a:spcBef>
                <a:spcPts val="0"/>
              </a:spcBef>
              <a:spcAft>
                <a:spcPts val="0"/>
              </a:spcAft>
              <a:buClr>
                <a:schemeClr val="dk1"/>
              </a:buClr>
              <a:buSzPts val="1200"/>
              <a:buFont typeface="Noto Sans Symbols"/>
              <a:buChar char="⮚"/>
            </a:pPr>
            <a:r>
              <a:rPr lang="ja-JP" sz="1200" b="0" i="0" u="none" strike="noStrike" cap="none">
                <a:solidFill>
                  <a:schemeClr val="dk1"/>
                </a:solidFill>
                <a:latin typeface="Arial"/>
                <a:ea typeface="Arial"/>
                <a:cs typeface="Arial"/>
                <a:sym typeface="Arial"/>
              </a:rPr>
              <a:t>職員の様子：実物に触れ、「柔らかい！」「転がらなくていい！」などとそれぞれが感じたことを話していた。講師の方に様々な遊び方を教えてもらうことで子どものように楽しみつつ、「これやってみよう！」と実際にクラスに取り入れようとする前向きな姿勢も見られた。</a:t>
            </a:r>
            <a:endParaRPr sz="1200" b="0" i="0" u="none" strike="noStrike" cap="none">
              <a:solidFill>
                <a:schemeClr val="dk1"/>
              </a:solidFill>
              <a:latin typeface="Arial"/>
              <a:ea typeface="Arial"/>
              <a:cs typeface="Arial"/>
              <a:sym typeface="Arial"/>
            </a:endParaRPr>
          </a:p>
        </p:txBody>
      </p:sp>
      <p:sp>
        <p:nvSpPr>
          <p:cNvPr id="93" name="Google Shape;93;p1"/>
          <p:cNvSpPr/>
          <p:nvPr/>
        </p:nvSpPr>
        <p:spPr>
          <a:xfrm>
            <a:off x="386136" y="1611048"/>
            <a:ext cx="4008403" cy="587535"/>
          </a:xfrm>
          <a:prstGeom prst="roundRect">
            <a:avLst>
              <a:gd name="adj" fmla="val 16667"/>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400" b="1" i="0" u="none" strike="noStrike" cap="none">
                <a:solidFill>
                  <a:schemeClr val="lt1"/>
                </a:solidFill>
                <a:latin typeface="Arial"/>
                <a:ea typeface="Arial"/>
                <a:cs typeface="Arial"/>
                <a:sym typeface="Arial"/>
              </a:rPr>
              <a:t>活動① moffnについて知る</a:t>
            </a:r>
            <a:endParaRPr sz="1400" b="1" i="0" u="none" strike="noStrike" cap="none">
              <a:solidFill>
                <a:schemeClr val="lt1"/>
              </a:solidFill>
              <a:latin typeface="Arial"/>
              <a:ea typeface="Arial"/>
              <a:cs typeface="Arial"/>
              <a:sym typeface="Arial"/>
            </a:endParaRPr>
          </a:p>
          <a:p>
            <a:pPr marL="0" marR="0" lvl="0" indent="0" algn="ctr" rtl="0">
              <a:spcBef>
                <a:spcPts val="0"/>
              </a:spcBef>
              <a:spcAft>
                <a:spcPts val="0"/>
              </a:spcAft>
              <a:buNone/>
            </a:pPr>
            <a:r>
              <a:rPr lang="ja-JP" sz="1400" b="1" i="0" u="none" strike="noStrike" cap="none">
                <a:solidFill>
                  <a:schemeClr val="lt1"/>
                </a:solidFill>
                <a:latin typeface="Arial"/>
                <a:ea typeface="Arial"/>
                <a:cs typeface="Arial"/>
                <a:sym typeface="Arial"/>
              </a:rPr>
              <a:t>実際に遊んでみよう (職員10名）</a:t>
            </a:r>
            <a:endParaRPr/>
          </a:p>
        </p:txBody>
      </p:sp>
      <p:sp>
        <p:nvSpPr>
          <p:cNvPr id="94" name="Google Shape;94;p1"/>
          <p:cNvSpPr txBox="1"/>
          <p:nvPr/>
        </p:nvSpPr>
        <p:spPr>
          <a:xfrm>
            <a:off x="4619408" y="4965276"/>
            <a:ext cx="4238504" cy="1661993"/>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 typeface="Noto Sans Symbols"/>
              <a:buChar char="⮚"/>
            </a:pPr>
            <a:r>
              <a:rPr lang="ja-JP" sz="1800" b="1" i="0" u="none" strike="noStrike" cap="none">
                <a:solidFill>
                  <a:schemeClr val="dk1"/>
                </a:solidFill>
                <a:latin typeface="Arial"/>
                <a:ea typeface="Arial"/>
                <a:cs typeface="Arial"/>
                <a:sym typeface="Arial"/>
              </a:rPr>
              <a:t>振り返りをふまえた気づき</a:t>
            </a:r>
            <a:endParaRPr sz="1800" b="1" i="0" u="none" strike="noStrike" cap="none">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400"/>
              <a:buFont typeface="Noto Sans Symbols"/>
              <a:buChar char="⮚"/>
            </a:pPr>
            <a:r>
              <a:rPr lang="ja-JP" sz="1400" b="0" i="0" u="none" strike="noStrike" cap="none">
                <a:solidFill>
                  <a:schemeClr val="dk1"/>
                </a:solidFill>
                <a:latin typeface="Arial"/>
                <a:ea typeface="Arial"/>
                <a:cs typeface="Arial"/>
                <a:sym typeface="Arial"/>
              </a:rPr>
              <a:t>実際に体験する中で、子どもと同じ目線で楽しむことの重要性を実感し、職員の主体的な関わりが見られた点が印象的である。また、関わり次第で遊びが広がることを再認識した。今後の保育に積極的に取り入れ、保育者の遊びの幅を広げていきたい。</a:t>
            </a:r>
            <a:endParaRPr sz="1400" b="0" i="0" u="none" strike="noStrike" cap="none">
              <a:solidFill>
                <a:schemeClr val="dk1"/>
              </a:solidFill>
              <a:latin typeface="Arial"/>
              <a:ea typeface="Arial"/>
              <a:cs typeface="Arial"/>
              <a:sym typeface="Arial"/>
            </a:endParaRPr>
          </a:p>
        </p:txBody>
      </p:sp>
      <p:sp>
        <p:nvSpPr>
          <p:cNvPr id="95" name="Google Shape;95;p1"/>
          <p:cNvSpPr txBox="1"/>
          <p:nvPr/>
        </p:nvSpPr>
        <p:spPr>
          <a:xfrm>
            <a:off x="4713184" y="1720149"/>
            <a:ext cx="4238504" cy="369332"/>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 typeface="Noto Sans Symbols"/>
              <a:buChar char="⮚"/>
            </a:pPr>
            <a:r>
              <a:rPr lang="ja-JP" sz="1800" b="1" i="0" u="none" strike="noStrike" cap="none">
                <a:solidFill>
                  <a:schemeClr val="dk1"/>
                </a:solidFill>
                <a:latin typeface="Arial"/>
                <a:ea typeface="Arial"/>
                <a:cs typeface="Arial"/>
                <a:sym typeface="Arial"/>
              </a:rPr>
              <a:t>活動中の写真</a:t>
            </a:r>
            <a:endParaRPr sz="1400" b="0" i="0" u="none" strike="noStrike" cap="none">
              <a:solidFill>
                <a:schemeClr val="dk1"/>
              </a:solidFill>
              <a:latin typeface="Arial"/>
              <a:ea typeface="Arial"/>
              <a:cs typeface="Arial"/>
              <a:sym typeface="Arial"/>
            </a:endParaRPr>
          </a:p>
        </p:txBody>
      </p:sp>
      <p:graphicFrame>
        <p:nvGraphicFramePr>
          <p:cNvPr id="96" name="Google Shape;96;p1"/>
          <p:cNvGraphicFramePr/>
          <p:nvPr/>
        </p:nvGraphicFramePr>
        <p:xfrm>
          <a:off x="4572000" y="669351"/>
          <a:ext cx="4520900" cy="822980"/>
        </p:xfrm>
        <a:graphic>
          <a:graphicData uri="http://schemas.openxmlformats.org/drawingml/2006/table">
            <a:tbl>
              <a:tblPr firstRow="1" bandRow="1">
                <a:noFill/>
                <a:tableStyleId>{209076B2-C408-4605-B23C-219678426216}</a:tableStyleId>
              </a:tblPr>
              <a:tblGrid>
                <a:gridCol w="437700">
                  <a:extLst>
                    <a:ext uri="{9D8B030D-6E8A-4147-A177-3AD203B41FA5}">
                      <a16:colId xmlns:a16="http://schemas.microsoft.com/office/drawing/2014/main" val="20000"/>
                    </a:ext>
                  </a:extLst>
                </a:gridCol>
                <a:gridCol w="1701325">
                  <a:extLst>
                    <a:ext uri="{9D8B030D-6E8A-4147-A177-3AD203B41FA5}">
                      <a16:colId xmlns:a16="http://schemas.microsoft.com/office/drawing/2014/main" val="20001"/>
                    </a:ext>
                  </a:extLst>
                </a:gridCol>
                <a:gridCol w="828750">
                  <a:extLst>
                    <a:ext uri="{9D8B030D-6E8A-4147-A177-3AD203B41FA5}">
                      <a16:colId xmlns:a16="http://schemas.microsoft.com/office/drawing/2014/main" val="20002"/>
                    </a:ext>
                  </a:extLst>
                </a:gridCol>
                <a:gridCol w="1553125">
                  <a:extLst>
                    <a:ext uri="{9D8B030D-6E8A-4147-A177-3AD203B41FA5}">
                      <a16:colId xmlns:a16="http://schemas.microsoft.com/office/drawing/2014/main" val="20003"/>
                    </a:ext>
                  </a:extLst>
                </a:gridCol>
              </a:tblGrid>
              <a:tr h="175300">
                <a:tc gridSpan="2">
                  <a:txBody>
                    <a:bodyPr/>
                    <a:lstStyle/>
                    <a:p>
                      <a:pPr marL="0" marR="0" lvl="0" indent="0" algn="l" rtl="0">
                        <a:spcBef>
                          <a:spcPts val="0"/>
                        </a:spcBef>
                        <a:spcAft>
                          <a:spcPts val="0"/>
                        </a:spcAft>
                        <a:buNone/>
                      </a:pPr>
                      <a:r>
                        <a:rPr lang="ja-JP" sz="1400" u="none" strike="noStrike" cap="none"/>
                        <a:t>活動内容</a:t>
                      </a:r>
                      <a:endParaRPr/>
                    </a:p>
                  </a:txBody>
                  <a:tcPr marL="91450" marR="91450" marT="45725" marB="45725" anchor="ctr"/>
                </a:tc>
                <a:tc hMerge="1">
                  <a:txBody>
                    <a:bodyPr/>
                    <a:lstStyle/>
                    <a:p>
                      <a:endParaRPr lang="ja-JP"/>
                    </a:p>
                  </a:txBody>
                  <a:tcPr/>
                </a:tc>
                <a:tc>
                  <a:txBody>
                    <a:bodyPr/>
                    <a:lstStyle/>
                    <a:p>
                      <a:pPr marL="0" marR="0" lvl="0" indent="0" algn="l" rtl="0">
                        <a:spcBef>
                          <a:spcPts val="0"/>
                        </a:spcBef>
                        <a:spcAft>
                          <a:spcPts val="0"/>
                        </a:spcAft>
                        <a:buNone/>
                      </a:pPr>
                      <a:r>
                        <a:rPr lang="ja-JP" sz="1000"/>
                        <a:t>時間／回</a:t>
                      </a:r>
                      <a:endParaRPr/>
                    </a:p>
                  </a:txBody>
                  <a:tcPr marL="91450" marR="91450" marT="45725" marB="45725"/>
                </a:tc>
                <a:tc>
                  <a:txBody>
                    <a:bodyPr/>
                    <a:lstStyle/>
                    <a:p>
                      <a:pPr marL="0" marR="0" lvl="0" indent="0" algn="l" rtl="0">
                        <a:spcBef>
                          <a:spcPts val="0"/>
                        </a:spcBef>
                        <a:spcAft>
                          <a:spcPts val="0"/>
                        </a:spcAft>
                        <a:buNone/>
                      </a:pPr>
                      <a:r>
                        <a:rPr lang="ja-JP" sz="1000"/>
                        <a:t>人数／回</a:t>
                      </a:r>
                      <a:endParaRPr/>
                    </a:p>
                  </a:txBody>
                  <a:tcPr marL="91450" marR="91450" marT="45725" marB="45725"/>
                </a:tc>
                <a:extLst>
                  <a:ext uri="{0D108BD9-81ED-4DB2-BD59-A6C34878D82A}">
                    <a16:rowId xmlns:a16="http://schemas.microsoft.com/office/drawing/2014/main" val="10000"/>
                  </a:ext>
                </a:extLst>
              </a:tr>
              <a:tr h="142200">
                <a:tc>
                  <a:txBody>
                    <a:bodyPr/>
                    <a:lstStyle/>
                    <a:p>
                      <a:pPr marL="0" marR="0" lvl="0" indent="0" algn="l" rtl="0">
                        <a:spcBef>
                          <a:spcPts val="0"/>
                        </a:spcBef>
                        <a:spcAft>
                          <a:spcPts val="0"/>
                        </a:spcAft>
                        <a:buNone/>
                      </a:pPr>
                      <a:r>
                        <a:rPr lang="ja-JP" sz="1400"/>
                        <a:t>①</a:t>
                      </a:r>
                      <a:endParaRPr/>
                    </a:p>
                  </a:txBody>
                  <a:tcPr marL="91450" marR="91450" marT="45725" marB="45725"/>
                </a:tc>
                <a:tc>
                  <a:txBody>
                    <a:bodyPr/>
                    <a:lstStyle/>
                    <a:p>
                      <a:pPr marL="0" marR="0" lvl="0" indent="0" algn="l" rtl="0">
                        <a:spcBef>
                          <a:spcPts val="0"/>
                        </a:spcBef>
                        <a:spcAft>
                          <a:spcPts val="0"/>
                        </a:spcAft>
                        <a:buNone/>
                      </a:pPr>
                      <a:r>
                        <a:rPr lang="ja-JP" sz="1200"/>
                        <a:t>moffnについて知る</a:t>
                      </a:r>
                      <a:endParaRPr sz="1200"/>
                    </a:p>
                    <a:p>
                      <a:pPr marL="0" marR="0" lvl="0" indent="0" algn="l" rtl="0">
                        <a:spcBef>
                          <a:spcPts val="0"/>
                        </a:spcBef>
                        <a:spcAft>
                          <a:spcPts val="0"/>
                        </a:spcAft>
                        <a:buNone/>
                      </a:pPr>
                      <a:r>
                        <a:rPr lang="ja-JP" sz="1200"/>
                        <a:t>実際に遊んでみよう</a:t>
                      </a:r>
                      <a:endParaRPr/>
                    </a:p>
                  </a:txBody>
                  <a:tcPr marL="91450" marR="91450" marT="45725" marB="45725"/>
                </a:tc>
                <a:tc>
                  <a:txBody>
                    <a:bodyPr/>
                    <a:lstStyle/>
                    <a:p>
                      <a:pPr marL="0" marR="0" lvl="0" indent="0" algn="l" rtl="0">
                        <a:spcBef>
                          <a:spcPts val="0"/>
                        </a:spcBef>
                        <a:spcAft>
                          <a:spcPts val="0"/>
                        </a:spcAft>
                        <a:buNone/>
                      </a:pPr>
                      <a:r>
                        <a:rPr lang="ja-JP" sz="1400"/>
                        <a:t>1時間</a:t>
                      </a:r>
                      <a:endParaRPr/>
                    </a:p>
                  </a:txBody>
                  <a:tcPr marL="91450" marR="91450" marT="45725" marB="45725"/>
                </a:tc>
                <a:tc>
                  <a:txBody>
                    <a:bodyPr/>
                    <a:lstStyle/>
                    <a:p>
                      <a:pPr marL="0" marR="0" lvl="0" indent="0" algn="l" rtl="0">
                        <a:spcBef>
                          <a:spcPts val="0"/>
                        </a:spcBef>
                        <a:spcAft>
                          <a:spcPts val="0"/>
                        </a:spcAft>
                        <a:buNone/>
                      </a:pPr>
                      <a:r>
                        <a:rPr lang="ja-JP" sz="1400"/>
                        <a:t>職員10名</a:t>
                      </a:r>
                      <a:endParaRPr sz="1400"/>
                    </a:p>
                    <a:p>
                      <a:pPr marL="0" marR="0" lvl="0" indent="0" algn="l" rtl="0">
                        <a:spcBef>
                          <a:spcPts val="0"/>
                        </a:spcBef>
                        <a:spcAft>
                          <a:spcPts val="0"/>
                        </a:spcAft>
                        <a:buNone/>
                      </a:pPr>
                      <a:endParaRPr sz="1400"/>
                    </a:p>
                  </a:txBody>
                  <a:tcPr marL="91450" marR="91450" marT="45725" marB="45725"/>
                </a:tc>
                <a:extLst>
                  <a:ext uri="{0D108BD9-81ED-4DB2-BD59-A6C34878D82A}">
                    <a16:rowId xmlns:a16="http://schemas.microsoft.com/office/drawing/2014/main" val="10001"/>
                  </a:ext>
                </a:extLst>
              </a:tr>
            </a:tbl>
          </a:graphicData>
        </a:graphic>
      </p:graphicFrame>
      <p:sp>
        <p:nvSpPr>
          <p:cNvPr id="97" name="Google Shape;97;p1"/>
          <p:cNvSpPr txBox="1"/>
          <p:nvPr/>
        </p:nvSpPr>
        <p:spPr>
          <a:xfrm>
            <a:off x="4572000" y="280230"/>
            <a:ext cx="4520873" cy="369332"/>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 typeface="Noto Sans Symbols"/>
              <a:buChar char="⮚"/>
            </a:pPr>
            <a:r>
              <a:rPr lang="ja-JP" sz="1800" b="1" i="0" u="none" strike="noStrike" cap="none">
                <a:solidFill>
                  <a:schemeClr val="dk1"/>
                </a:solidFill>
                <a:latin typeface="Arial"/>
                <a:ea typeface="Arial"/>
                <a:cs typeface="Arial"/>
                <a:sym typeface="Arial"/>
              </a:rPr>
              <a:t>活動スケジュール</a:t>
            </a:r>
            <a:endParaRPr sz="1800" b="1" i="0" u="none" strike="noStrike" cap="none">
              <a:solidFill>
                <a:schemeClr val="dk1"/>
              </a:solidFill>
              <a:latin typeface="Arial"/>
              <a:ea typeface="Arial"/>
              <a:cs typeface="Arial"/>
              <a:sym typeface="Arial"/>
            </a:endParaRPr>
          </a:p>
        </p:txBody>
      </p:sp>
      <p:pic>
        <p:nvPicPr>
          <p:cNvPr id="2" name="Picture 1">
            <a:extLst>
              <a:ext uri="{FF2B5EF4-FFF2-40B4-BE49-F238E27FC236}">
                <a16:creationId xmlns:a16="http://schemas.microsoft.com/office/drawing/2014/main" id="{041221D7-88F9-C07C-EE85-46ABA996B772}"/>
              </a:ext>
            </a:extLst>
          </p:cNvPr>
          <p:cNvPicPr>
            <a:picLocks noChangeAspect="1"/>
          </p:cNvPicPr>
          <p:nvPr/>
        </p:nvPicPr>
        <p:blipFill>
          <a:blip r:embed="rId3"/>
          <a:stretch>
            <a:fillRect/>
          </a:stretch>
        </p:blipFill>
        <p:spPr>
          <a:xfrm>
            <a:off x="4588174" y="2228489"/>
            <a:ext cx="1319124" cy="1682153"/>
          </a:xfrm>
          <a:prstGeom prst="rect">
            <a:avLst/>
          </a:prstGeom>
        </p:spPr>
      </p:pic>
      <p:pic>
        <p:nvPicPr>
          <p:cNvPr id="3" name="Picture 2">
            <a:extLst>
              <a:ext uri="{FF2B5EF4-FFF2-40B4-BE49-F238E27FC236}">
                <a16:creationId xmlns:a16="http://schemas.microsoft.com/office/drawing/2014/main" id="{D3DD74F1-7865-E24A-39A2-8E7D3DE89C0D}"/>
              </a:ext>
            </a:extLst>
          </p:cNvPr>
          <p:cNvPicPr>
            <a:picLocks noChangeAspect="1"/>
          </p:cNvPicPr>
          <p:nvPr/>
        </p:nvPicPr>
        <p:blipFill>
          <a:blip r:embed="rId4"/>
          <a:stretch>
            <a:fillRect/>
          </a:stretch>
        </p:blipFill>
        <p:spPr>
          <a:xfrm>
            <a:off x="7549910" y="2228490"/>
            <a:ext cx="1304746" cy="1725284"/>
          </a:xfrm>
          <a:prstGeom prst="rect">
            <a:avLst/>
          </a:prstGeom>
        </p:spPr>
      </p:pic>
      <p:pic>
        <p:nvPicPr>
          <p:cNvPr id="4" name="Picture 3">
            <a:extLst>
              <a:ext uri="{FF2B5EF4-FFF2-40B4-BE49-F238E27FC236}">
                <a16:creationId xmlns:a16="http://schemas.microsoft.com/office/drawing/2014/main" id="{F7066F25-10D2-BBB4-62D6-94039FEB20DD}"/>
              </a:ext>
            </a:extLst>
          </p:cNvPr>
          <p:cNvPicPr>
            <a:picLocks noChangeAspect="1"/>
          </p:cNvPicPr>
          <p:nvPr/>
        </p:nvPicPr>
        <p:blipFill>
          <a:blip r:embed="rId5"/>
          <a:stretch>
            <a:fillRect/>
          </a:stretch>
        </p:blipFill>
        <p:spPr>
          <a:xfrm>
            <a:off x="6016723" y="3218606"/>
            <a:ext cx="1435525" cy="1646093"/>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2"/>
          <p:cNvSpPr txBox="1"/>
          <p:nvPr/>
        </p:nvSpPr>
        <p:spPr>
          <a:xfrm>
            <a:off x="358225" y="2640038"/>
            <a:ext cx="3879273" cy="553998"/>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 typeface="Noto Sans Symbols"/>
              <a:buChar char="⮚"/>
            </a:pPr>
            <a:r>
              <a:rPr lang="ja-JP" sz="1800" b="1" i="0" u="none" strike="noStrike" cap="none">
                <a:solidFill>
                  <a:schemeClr val="dk1"/>
                </a:solidFill>
                <a:latin typeface="Arial"/>
                <a:ea typeface="Arial"/>
                <a:cs typeface="Arial"/>
                <a:sym typeface="Arial"/>
              </a:rPr>
              <a:t>環境をデザインする</a:t>
            </a:r>
            <a:endParaRPr sz="1400" b="0" i="0" u="none" strike="noStrike" cap="none">
              <a:solidFill>
                <a:schemeClr val="dk1"/>
              </a:solidFill>
              <a:latin typeface="Arial"/>
              <a:ea typeface="Arial"/>
              <a:cs typeface="Arial"/>
              <a:sym typeface="Arial"/>
            </a:endParaRPr>
          </a:p>
          <a:p>
            <a:pPr marL="742950" marR="0" lvl="1" indent="-285750" algn="l" rtl="0">
              <a:spcBef>
                <a:spcPts val="0"/>
              </a:spcBef>
              <a:spcAft>
                <a:spcPts val="0"/>
              </a:spcAft>
              <a:buClr>
                <a:schemeClr val="dk1"/>
              </a:buClr>
              <a:buSzPts val="1200"/>
              <a:buFont typeface="Courier New"/>
              <a:buChar char="o"/>
            </a:pPr>
            <a:r>
              <a:rPr lang="ja-JP" sz="1200" b="0" i="0" u="none" strike="noStrike" cap="none">
                <a:solidFill>
                  <a:schemeClr val="dk1"/>
                </a:solidFill>
                <a:latin typeface="Arial"/>
                <a:ea typeface="Arial"/>
                <a:cs typeface="Arial"/>
                <a:sym typeface="Arial"/>
              </a:rPr>
              <a:t>moffn、ブルーシート、ジョイントマット</a:t>
            </a:r>
            <a:endParaRPr sz="1200" b="0" i="0" u="none" strike="noStrike" cap="none">
              <a:solidFill>
                <a:schemeClr val="dk1"/>
              </a:solidFill>
              <a:latin typeface="Arial"/>
              <a:ea typeface="Arial"/>
              <a:cs typeface="Arial"/>
              <a:sym typeface="Arial"/>
            </a:endParaRPr>
          </a:p>
        </p:txBody>
      </p:sp>
      <p:sp>
        <p:nvSpPr>
          <p:cNvPr id="104" name="Google Shape;104;p2"/>
          <p:cNvSpPr/>
          <p:nvPr/>
        </p:nvSpPr>
        <p:spPr>
          <a:xfrm>
            <a:off x="595549" y="1871292"/>
            <a:ext cx="3628902" cy="700134"/>
          </a:xfrm>
          <a:prstGeom prst="roundRect">
            <a:avLst>
              <a:gd name="adj" fmla="val 16667"/>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400" b="1" i="0" u="none" strike="noStrike" cap="none">
                <a:solidFill>
                  <a:schemeClr val="lt1"/>
                </a:solidFill>
                <a:latin typeface="Arial"/>
                <a:ea typeface="Arial"/>
                <a:cs typeface="Arial"/>
                <a:sym typeface="Arial"/>
              </a:rPr>
              <a:t>活動②　moffnで遊んでみよう</a:t>
            </a:r>
            <a:br>
              <a:rPr lang="ja-JP" sz="1400" b="1" i="0" u="none" strike="noStrike" cap="none">
                <a:solidFill>
                  <a:schemeClr val="lt1"/>
                </a:solidFill>
                <a:latin typeface="Arial"/>
                <a:ea typeface="Arial"/>
                <a:cs typeface="Arial"/>
                <a:sym typeface="Arial"/>
              </a:rPr>
            </a:br>
            <a:r>
              <a:rPr lang="ja-JP" sz="1400" b="1" i="0" u="none" strike="noStrike" cap="none">
                <a:solidFill>
                  <a:schemeClr val="lt1"/>
                </a:solidFill>
                <a:latin typeface="Arial"/>
                <a:ea typeface="Arial"/>
                <a:cs typeface="Arial"/>
                <a:sym typeface="Arial"/>
              </a:rPr>
              <a:t>(1.2.3.4.5歳児 44名）</a:t>
            </a:r>
            <a:endParaRPr/>
          </a:p>
        </p:txBody>
      </p:sp>
      <p:sp>
        <p:nvSpPr>
          <p:cNvPr id="105" name="Google Shape;105;p2"/>
          <p:cNvSpPr txBox="1"/>
          <p:nvPr/>
        </p:nvSpPr>
        <p:spPr>
          <a:xfrm>
            <a:off x="4582856" y="2517944"/>
            <a:ext cx="4238504" cy="369332"/>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 typeface="Noto Sans Symbols"/>
              <a:buChar char="⮚"/>
            </a:pPr>
            <a:r>
              <a:rPr lang="ja-JP" sz="1800" b="1" i="0" u="none" strike="noStrike" cap="none">
                <a:solidFill>
                  <a:schemeClr val="dk1"/>
                </a:solidFill>
                <a:latin typeface="Arial"/>
                <a:ea typeface="Arial"/>
                <a:cs typeface="Arial"/>
                <a:sym typeface="Arial"/>
              </a:rPr>
              <a:t>活動中の写真</a:t>
            </a:r>
            <a:endParaRPr sz="1400" b="0" i="0" u="none" strike="noStrike" cap="none">
              <a:solidFill>
                <a:schemeClr val="dk1"/>
              </a:solidFill>
              <a:latin typeface="Arial"/>
              <a:ea typeface="Arial"/>
              <a:cs typeface="Arial"/>
              <a:sym typeface="Arial"/>
            </a:endParaRPr>
          </a:p>
        </p:txBody>
      </p:sp>
      <p:sp>
        <p:nvSpPr>
          <p:cNvPr id="106" name="Google Shape;106;p2"/>
          <p:cNvSpPr txBox="1"/>
          <p:nvPr/>
        </p:nvSpPr>
        <p:spPr>
          <a:xfrm>
            <a:off x="347287" y="116966"/>
            <a:ext cx="4086102" cy="1754326"/>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 typeface="Noto Sans Symbols"/>
              <a:buChar char="⮚"/>
            </a:pPr>
            <a:r>
              <a:rPr lang="ja-JP" sz="1800" b="1" i="0" u="none" strike="noStrike" cap="none">
                <a:solidFill>
                  <a:schemeClr val="dk1"/>
                </a:solidFill>
                <a:latin typeface="Arial"/>
                <a:ea typeface="Arial"/>
                <a:cs typeface="Arial"/>
                <a:sym typeface="Arial"/>
              </a:rPr>
              <a:t>テーマ：運動　2026.5.16</a:t>
            </a:r>
            <a:endParaRPr/>
          </a:p>
          <a:p>
            <a:pPr marL="285750" marR="0" lvl="0" indent="-285750" algn="l" rtl="0">
              <a:spcBef>
                <a:spcPts val="0"/>
              </a:spcBef>
              <a:spcAft>
                <a:spcPts val="0"/>
              </a:spcAft>
              <a:buClr>
                <a:schemeClr val="dk1"/>
              </a:buClr>
              <a:buSzPts val="1800"/>
              <a:buFont typeface="Noto Sans Symbols"/>
              <a:buChar char="⮚"/>
            </a:pPr>
            <a:r>
              <a:rPr lang="ja-JP" sz="1800" b="1" i="0" u="none" strike="noStrike" cap="none">
                <a:solidFill>
                  <a:schemeClr val="dk1"/>
                </a:solidFill>
                <a:latin typeface="Arial"/>
                <a:ea typeface="Arial"/>
                <a:cs typeface="Arial"/>
                <a:sym typeface="Arial"/>
              </a:rPr>
              <a:t>テーマ設定の理由：moffnを用いた運動遊びを通して、子どもが主体的に体を動かす楽しさを感じるとともに、保護者と共有しながら運動への興味・関心を高める。</a:t>
            </a:r>
            <a:endParaRPr sz="1800" b="1" i="0" u="none" strike="noStrike" cap="none">
              <a:solidFill>
                <a:schemeClr val="dk1"/>
              </a:solidFill>
              <a:latin typeface="Arial"/>
              <a:ea typeface="Arial"/>
              <a:cs typeface="Arial"/>
              <a:sym typeface="Arial"/>
            </a:endParaRPr>
          </a:p>
        </p:txBody>
      </p:sp>
      <p:graphicFrame>
        <p:nvGraphicFramePr>
          <p:cNvPr id="107" name="Google Shape;107;p2"/>
          <p:cNvGraphicFramePr/>
          <p:nvPr/>
        </p:nvGraphicFramePr>
        <p:xfrm>
          <a:off x="4529846" y="457806"/>
          <a:ext cx="4344525" cy="1981220"/>
        </p:xfrm>
        <a:graphic>
          <a:graphicData uri="http://schemas.openxmlformats.org/drawingml/2006/table">
            <a:tbl>
              <a:tblPr firstRow="1" bandRow="1">
                <a:noFill/>
                <a:tableStyleId>{209076B2-C408-4605-B23C-219678426216}</a:tableStyleId>
              </a:tblPr>
              <a:tblGrid>
                <a:gridCol w="420625">
                  <a:extLst>
                    <a:ext uri="{9D8B030D-6E8A-4147-A177-3AD203B41FA5}">
                      <a16:colId xmlns:a16="http://schemas.microsoft.com/office/drawing/2014/main" val="20000"/>
                    </a:ext>
                  </a:extLst>
                </a:gridCol>
                <a:gridCol w="1752925">
                  <a:extLst>
                    <a:ext uri="{9D8B030D-6E8A-4147-A177-3AD203B41FA5}">
                      <a16:colId xmlns:a16="http://schemas.microsoft.com/office/drawing/2014/main" val="20001"/>
                    </a:ext>
                  </a:extLst>
                </a:gridCol>
                <a:gridCol w="560450">
                  <a:extLst>
                    <a:ext uri="{9D8B030D-6E8A-4147-A177-3AD203B41FA5}">
                      <a16:colId xmlns:a16="http://schemas.microsoft.com/office/drawing/2014/main" val="20002"/>
                    </a:ext>
                  </a:extLst>
                </a:gridCol>
                <a:gridCol w="1610525">
                  <a:extLst>
                    <a:ext uri="{9D8B030D-6E8A-4147-A177-3AD203B41FA5}">
                      <a16:colId xmlns:a16="http://schemas.microsoft.com/office/drawing/2014/main" val="20003"/>
                    </a:ext>
                  </a:extLst>
                </a:gridCol>
              </a:tblGrid>
              <a:tr h="360675">
                <a:tc gridSpan="2">
                  <a:txBody>
                    <a:bodyPr/>
                    <a:lstStyle/>
                    <a:p>
                      <a:pPr marL="0" marR="0" lvl="0" indent="0" algn="l" rtl="0">
                        <a:spcBef>
                          <a:spcPts val="0"/>
                        </a:spcBef>
                        <a:spcAft>
                          <a:spcPts val="0"/>
                        </a:spcAft>
                        <a:buNone/>
                      </a:pPr>
                      <a:r>
                        <a:rPr lang="ja-JP" sz="1400"/>
                        <a:t>活動内容</a:t>
                      </a:r>
                      <a:endParaRPr/>
                    </a:p>
                  </a:txBody>
                  <a:tcPr marL="91450" marR="91450" marT="45725" marB="45725" anchor="ctr"/>
                </a:tc>
                <a:tc hMerge="1">
                  <a:txBody>
                    <a:bodyPr/>
                    <a:lstStyle/>
                    <a:p>
                      <a:endParaRPr lang="ja-JP"/>
                    </a:p>
                  </a:txBody>
                  <a:tcPr/>
                </a:tc>
                <a:tc>
                  <a:txBody>
                    <a:bodyPr/>
                    <a:lstStyle/>
                    <a:p>
                      <a:pPr marL="0" marR="0" lvl="0" indent="0" algn="l" rtl="0">
                        <a:spcBef>
                          <a:spcPts val="0"/>
                        </a:spcBef>
                        <a:spcAft>
                          <a:spcPts val="0"/>
                        </a:spcAft>
                        <a:buNone/>
                      </a:pPr>
                      <a:r>
                        <a:rPr lang="ja-JP" sz="1000"/>
                        <a:t>時間／回</a:t>
                      </a:r>
                      <a:endParaRPr/>
                    </a:p>
                  </a:txBody>
                  <a:tcPr marL="91450" marR="91450" marT="45725" marB="45725"/>
                </a:tc>
                <a:tc>
                  <a:txBody>
                    <a:bodyPr/>
                    <a:lstStyle/>
                    <a:p>
                      <a:pPr marL="0" marR="0" lvl="0" indent="0" algn="l" rtl="0">
                        <a:spcBef>
                          <a:spcPts val="0"/>
                        </a:spcBef>
                        <a:spcAft>
                          <a:spcPts val="0"/>
                        </a:spcAft>
                        <a:buNone/>
                      </a:pPr>
                      <a:r>
                        <a:rPr lang="ja-JP" sz="1000"/>
                        <a:t>人数／回</a:t>
                      </a:r>
                      <a:endParaRPr/>
                    </a:p>
                  </a:txBody>
                  <a:tcPr marL="91450" marR="91450" marT="45725" marB="45725"/>
                </a:tc>
                <a:extLst>
                  <a:ext uri="{0D108BD9-81ED-4DB2-BD59-A6C34878D82A}">
                    <a16:rowId xmlns:a16="http://schemas.microsoft.com/office/drawing/2014/main" val="10000"/>
                  </a:ext>
                </a:extLst>
              </a:tr>
              <a:tr h="1054325">
                <a:tc>
                  <a:txBody>
                    <a:bodyPr/>
                    <a:lstStyle/>
                    <a:p>
                      <a:pPr marL="0" marR="0" lvl="0" indent="0" algn="l" rtl="0">
                        <a:spcBef>
                          <a:spcPts val="0"/>
                        </a:spcBef>
                        <a:spcAft>
                          <a:spcPts val="0"/>
                        </a:spcAft>
                        <a:buNone/>
                      </a:pPr>
                      <a:r>
                        <a:rPr lang="ja-JP" sz="1400"/>
                        <a:t>②</a:t>
                      </a:r>
                      <a:endParaRPr sz="1400"/>
                    </a:p>
                  </a:txBody>
                  <a:tcPr marL="91450" marR="91450" marT="45725" marB="45725"/>
                </a:tc>
                <a:tc>
                  <a:txBody>
                    <a:bodyPr/>
                    <a:lstStyle/>
                    <a:p>
                      <a:pPr marL="0" marR="0" lvl="0" indent="0" algn="l" rtl="0">
                        <a:spcBef>
                          <a:spcPts val="0"/>
                        </a:spcBef>
                        <a:spcAft>
                          <a:spcPts val="0"/>
                        </a:spcAft>
                        <a:buNone/>
                      </a:pPr>
                      <a:r>
                        <a:rPr lang="ja-JP" sz="1200"/>
                        <a:t>moffnで遊んでみよう</a:t>
                      </a:r>
                      <a:endParaRPr/>
                    </a:p>
                  </a:txBody>
                  <a:tcPr marL="91450" marR="91450" marT="45725" marB="45725"/>
                </a:tc>
                <a:tc>
                  <a:txBody>
                    <a:bodyPr/>
                    <a:lstStyle/>
                    <a:p>
                      <a:pPr marL="0" marR="0" lvl="0" indent="0" algn="l" rtl="0">
                        <a:spcBef>
                          <a:spcPts val="0"/>
                        </a:spcBef>
                        <a:spcAft>
                          <a:spcPts val="0"/>
                        </a:spcAft>
                        <a:buNone/>
                      </a:pPr>
                      <a:r>
                        <a:rPr lang="ja-JP" sz="1400"/>
                        <a:t>30分</a:t>
                      </a:r>
                      <a:endParaRPr/>
                    </a:p>
                  </a:txBody>
                  <a:tcPr marL="91450" marR="91450" marT="45725" marB="45725"/>
                </a:tc>
                <a:tc>
                  <a:txBody>
                    <a:bodyPr/>
                    <a:lstStyle/>
                    <a:p>
                      <a:pPr marL="0" marR="0" lvl="0" indent="0" algn="l" rtl="0">
                        <a:spcBef>
                          <a:spcPts val="0"/>
                        </a:spcBef>
                        <a:spcAft>
                          <a:spcPts val="0"/>
                        </a:spcAft>
                        <a:buNone/>
                      </a:pPr>
                      <a:r>
                        <a:rPr lang="ja-JP" sz="1400"/>
                        <a:t>44名</a:t>
                      </a:r>
                      <a:endParaRPr sz="1400"/>
                    </a:p>
                    <a:p>
                      <a:pPr marL="0" marR="0" lvl="0" indent="0" algn="l" rtl="0">
                        <a:spcBef>
                          <a:spcPts val="0"/>
                        </a:spcBef>
                        <a:spcAft>
                          <a:spcPts val="0"/>
                        </a:spcAft>
                        <a:buNone/>
                      </a:pPr>
                      <a:r>
                        <a:rPr lang="ja-JP" sz="1400"/>
                        <a:t>1歳児：8名</a:t>
                      </a:r>
                      <a:endParaRPr sz="1400"/>
                    </a:p>
                    <a:p>
                      <a:pPr marL="0" marR="0" lvl="0" indent="0" algn="l" rtl="0">
                        <a:spcBef>
                          <a:spcPts val="0"/>
                        </a:spcBef>
                        <a:spcAft>
                          <a:spcPts val="0"/>
                        </a:spcAft>
                        <a:buNone/>
                      </a:pPr>
                      <a:r>
                        <a:rPr lang="ja-JP" sz="1400"/>
                        <a:t>2歳児：8名</a:t>
                      </a:r>
                      <a:endParaRPr sz="1400"/>
                    </a:p>
                    <a:p>
                      <a:pPr marL="0" marR="0" lvl="0" indent="0" algn="l" rtl="0">
                        <a:spcBef>
                          <a:spcPts val="0"/>
                        </a:spcBef>
                        <a:spcAft>
                          <a:spcPts val="0"/>
                        </a:spcAft>
                        <a:buNone/>
                      </a:pPr>
                      <a:r>
                        <a:rPr lang="ja-JP" sz="1400"/>
                        <a:t>3歳児：10名　</a:t>
                      </a:r>
                      <a:endParaRPr sz="1400"/>
                    </a:p>
                    <a:p>
                      <a:pPr marL="0" marR="0" lvl="0" indent="0" algn="l" rtl="0">
                        <a:spcBef>
                          <a:spcPts val="0"/>
                        </a:spcBef>
                        <a:spcAft>
                          <a:spcPts val="0"/>
                        </a:spcAft>
                        <a:buNone/>
                      </a:pPr>
                      <a:r>
                        <a:rPr lang="ja-JP" sz="1400"/>
                        <a:t>4歳児：10名</a:t>
                      </a:r>
                      <a:endParaRPr sz="1400"/>
                    </a:p>
                    <a:p>
                      <a:pPr marL="0" marR="0" lvl="0" indent="0" algn="l" rtl="0">
                        <a:spcBef>
                          <a:spcPts val="0"/>
                        </a:spcBef>
                        <a:spcAft>
                          <a:spcPts val="0"/>
                        </a:spcAft>
                        <a:buNone/>
                      </a:pPr>
                      <a:r>
                        <a:rPr lang="ja-JP" sz="1400"/>
                        <a:t>5歳児：9名　</a:t>
                      </a:r>
                      <a:endParaRPr/>
                    </a:p>
                    <a:p>
                      <a:pPr marL="0" marR="0" lvl="0" indent="0" algn="l" rtl="0">
                        <a:spcBef>
                          <a:spcPts val="0"/>
                        </a:spcBef>
                        <a:spcAft>
                          <a:spcPts val="0"/>
                        </a:spcAft>
                        <a:buNone/>
                      </a:pPr>
                      <a:endParaRPr sz="1400"/>
                    </a:p>
                  </a:txBody>
                  <a:tcPr marL="91450" marR="91450" marT="45725" marB="45725"/>
                </a:tc>
                <a:extLst>
                  <a:ext uri="{0D108BD9-81ED-4DB2-BD59-A6C34878D82A}">
                    <a16:rowId xmlns:a16="http://schemas.microsoft.com/office/drawing/2014/main" val="10001"/>
                  </a:ext>
                </a:extLst>
              </a:tr>
            </a:tbl>
          </a:graphicData>
        </a:graphic>
      </p:graphicFrame>
      <p:sp>
        <p:nvSpPr>
          <p:cNvPr id="108" name="Google Shape;108;p2"/>
          <p:cNvSpPr txBox="1"/>
          <p:nvPr/>
        </p:nvSpPr>
        <p:spPr>
          <a:xfrm>
            <a:off x="4226561" y="43852"/>
            <a:ext cx="4917440" cy="369332"/>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 typeface="Noto Sans Symbols"/>
              <a:buChar char="⮚"/>
            </a:pPr>
            <a:r>
              <a:rPr lang="ja-JP" sz="1800" b="1" i="0" u="none" strike="noStrike" cap="none">
                <a:solidFill>
                  <a:schemeClr val="dk1"/>
                </a:solidFill>
                <a:latin typeface="Arial"/>
                <a:ea typeface="Arial"/>
                <a:cs typeface="Arial"/>
                <a:sym typeface="Arial"/>
              </a:rPr>
              <a:t>活動スケジュール（1,2,3,4, 5歳児クラス）</a:t>
            </a:r>
            <a:endParaRPr sz="1800" b="1" i="0" u="none" strike="noStrike" cap="none">
              <a:solidFill>
                <a:schemeClr val="dk1"/>
              </a:solidFill>
              <a:latin typeface="Arial"/>
              <a:ea typeface="Arial"/>
              <a:cs typeface="Arial"/>
              <a:sym typeface="Arial"/>
            </a:endParaRPr>
          </a:p>
        </p:txBody>
      </p:sp>
      <p:sp>
        <p:nvSpPr>
          <p:cNvPr id="109" name="Google Shape;109;p2"/>
          <p:cNvSpPr txBox="1"/>
          <p:nvPr/>
        </p:nvSpPr>
        <p:spPr>
          <a:xfrm>
            <a:off x="351177" y="3212700"/>
            <a:ext cx="4803549" cy="3815748"/>
          </a:xfrm>
          <a:prstGeom prst="rect">
            <a:avLst/>
          </a:prstGeom>
          <a:noFill/>
          <a:ln>
            <a:noFill/>
          </a:ln>
        </p:spPr>
        <p:txBody>
          <a:bodyPr spcFirstLastPara="1" wrap="square" lIns="91425" tIns="45700" rIns="91425" bIns="45700" anchor="t" anchorCtr="0">
            <a:spAutoFit/>
          </a:bodyPr>
          <a:lstStyle/>
          <a:p>
            <a:pPr marL="285750" marR="0" lvl="0" indent="-285750" algn="l" rtl="0">
              <a:lnSpc>
                <a:spcPct val="122222"/>
              </a:lnSpc>
              <a:spcBef>
                <a:spcPts val="0"/>
              </a:spcBef>
              <a:spcAft>
                <a:spcPts val="0"/>
              </a:spcAft>
              <a:buClr>
                <a:schemeClr val="dk1"/>
              </a:buClr>
              <a:buSzPts val="1800"/>
              <a:buFont typeface="Noto Sans Symbols"/>
              <a:buChar char="⮚"/>
            </a:pPr>
            <a:r>
              <a:rPr lang="ja-JP" sz="1800" b="1" i="0" u="none" strike="noStrike" cap="none">
                <a:solidFill>
                  <a:schemeClr val="dk1"/>
                </a:solidFill>
                <a:latin typeface="Arial"/>
                <a:ea typeface="Arial"/>
                <a:cs typeface="Arial"/>
                <a:sym typeface="Arial"/>
              </a:rPr>
              <a:t>探求活動の実践</a:t>
            </a:r>
            <a:endParaRPr sz="1800" b="1" i="0" u="none" strike="noStrike" cap="none">
              <a:solidFill>
                <a:schemeClr val="dk1"/>
              </a:solidFill>
              <a:latin typeface="Arial"/>
              <a:ea typeface="Arial"/>
              <a:cs typeface="Arial"/>
              <a:sym typeface="Arial"/>
            </a:endParaRPr>
          </a:p>
          <a:p>
            <a:pPr marL="742950" marR="0" lvl="1" indent="-285750" algn="l" rtl="0">
              <a:lnSpc>
                <a:spcPct val="200000"/>
              </a:lnSpc>
              <a:spcBef>
                <a:spcPts val="0"/>
              </a:spcBef>
              <a:spcAft>
                <a:spcPts val="0"/>
              </a:spcAft>
              <a:buClr>
                <a:schemeClr val="dk1"/>
              </a:buClr>
              <a:buSzPts val="1100"/>
              <a:buFont typeface="Noto Sans Symbols"/>
              <a:buChar char="⮚"/>
            </a:pPr>
            <a:r>
              <a:rPr lang="ja-JP" sz="1100" b="0" i="0" u="none" strike="noStrike" cap="none" dirty="0">
                <a:solidFill>
                  <a:schemeClr val="dk1"/>
                </a:solidFill>
                <a:latin typeface="Arial"/>
                <a:ea typeface="Arial"/>
                <a:cs typeface="Arial"/>
                <a:sym typeface="Arial"/>
              </a:rPr>
              <a:t>活動内容：保育者が計画したmoffn遊びを親子で体験する。</a:t>
            </a:r>
            <a:endParaRPr sz="1100" b="0" i="0" u="none" strike="noStrike" cap="none" dirty="0">
              <a:solidFill>
                <a:schemeClr val="dk1"/>
              </a:solidFill>
              <a:latin typeface="Arial"/>
              <a:ea typeface="Arial"/>
              <a:cs typeface="Arial"/>
              <a:sym typeface="Arial"/>
            </a:endParaRPr>
          </a:p>
          <a:p>
            <a:pPr marL="457200" marR="0" lvl="1" indent="0" algn="l" rtl="0">
              <a:lnSpc>
                <a:spcPct val="200000"/>
              </a:lnSpc>
              <a:spcBef>
                <a:spcPts val="0"/>
              </a:spcBef>
              <a:spcAft>
                <a:spcPts val="0"/>
              </a:spcAft>
              <a:buNone/>
            </a:pPr>
            <a:r>
              <a:rPr lang="ja-JP" sz="1100" b="0" i="0" u="none" strike="noStrike" cap="none" dirty="0">
                <a:solidFill>
                  <a:schemeClr val="dk1"/>
                </a:solidFill>
                <a:latin typeface="Arial"/>
                <a:ea typeface="Arial"/>
                <a:cs typeface="Arial"/>
                <a:sym typeface="Arial"/>
              </a:rPr>
              <a:t>１歳児：触る、投げる、取る</a:t>
            </a:r>
            <a:endParaRPr sz="1100" b="0" i="0" u="none" strike="noStrike" cap="none" dirty="0">
              <a:solidFill>
                <a:schemeClr val="dk1"/>
              </a:solidFill>
              <a:latin typeface="Arial"/>
              <a:ea typeface="Arial"/>
              <a:cs typeface="Arial"/>
              <a:sym typeface="Arial"/>
            </a:endParaRPr>
          </a:p>
          <a:p>
            <a:pPr marL="457200" marR="0" lvl="1" indent="0" algn="l" rtl="0">
              <a:lnSpc>
                <a:spcPct val="200000"/>
              </a:lnSpc>
              <a:spcBef>
                <a:spcPts val="0"/>
              </a:spcBef>
              <a:spcAft>
                <a:spcPts val="0"/>
              </a:spcAft>
              <a:buNone/>
            </a:pPr>
            <a:r>
              <a:rPr lang="ja-JP" sz="1100" b="0" i="0" u="none" strike="noStrike" cap="none" dirty="0">
                <a:solidFill>
                  <a:schemeClr val="dk1"/>
                </a:solidFill>
                <a:latin typeface="Arial"/>
                <a:ea typeface="Arial"/>
                <a:cs typeface="Arial"/>
                <a:sym typeface="Arial"/>
              </a:rPr>
              <a:t>２歳児：キャッチボール、体に乗せる、moffn運びリレー</a:t>
            </a:r>
            <a:endParaRPr sz="1100" b="0" i="0" u="none" strike="noStrike" cap="none" dirty="0">
              <a:solidFill>
                <a:schemeClr val="dk1"/>
              </a:solidFill>
              <a:latin typeface="Arial"/>
              <a:ea typeface="Arial"/>
              <a:cs typeface="Arial"/>
              <a:sym typeface="Arial"/>
            </a:endParaRPr>
          </a:p>
          <a:p>
            <a:pPr marL="457200" marR="0" lvl="1" indent="0" algn="l" rtl="0">
              <a:lnSpc>
                <a:spcPct val="200000"/>
              </a:lnSpc>
              <a:spcBef>
                <a:spcPts val="0"/>
              </a:spcBef>
              <a:spcAft>
                <a:spcPts val="0"/>
              </a:spcAft>
              <a:buNone/>
            </a:pPr>
            <a:r>
              <a:rPr lang="ja-JP" sz="1100" b="0" i="0" u="none" strike="noStrike" cap="none" dirty="0">
                <a:solidFill>
                  <a:schemeClr val="dk1"/>
                </a:solidFill>
                <a:latin typeface="Arial"/>
                <a:ea typeface="Arial"/>
                <a:cs typeface="Arial"/>
                <a:sym typeface="Arial"/>
              </a:rPr>
              <a:t>３歳児：キャッチボール、体に乗せる、タオルに乗せる</a:t>
            </a:r>
            <a:endParaRPr sz="1100" b="0" i="0" u="none" strike="noStrike" cap="none" dirty="0">
              <a:solidFill>
                <a:schemeClr val="dk1"/>
              </a:solidFill>
              <a:latin typeface="Arial"/>
              <a:ea typeface="Arial"/>
              <a:cs typeface="Arial"/>
              <a:sym typeface="Arial"/>
            </a:endParaRPr>
          </a:p>
          <a:p>
            <a:pPr marL="457200" marR="0" lvl="1" indent="0" algn="l" rtl="0">
              <a:lnSpc>
                <a:spcPct val="200000"/>
              </a:lnSpc>
              <a:spcBef>
                <a:spcPts val="0"/>
              </a:spcBef>
              <a:spcAft>
                <a:spcPts val="0"/>
              </a:spcAft>
              <a:buNone/>
            </a:pPr>
            <a:r>
              <a:rPr lang="ja-JP" sz="1100" b="0" i="0" u="none" strike="noStrike" cap="none" dirty="0">
                <a:solidFill>
                  <a:schemeClr val="dk1"/>
                </a:solidFill>
                <a:latin typeface="Arial"/>
                <a:ea typeface="Arial"/>
                <a:cs typeface="Arial"/>
                <a:sym typeface="Arial"/>
              </a:rPr>
              <a:t>４歳児：キャッチボール、moffn送り</a:t>
            </a:r>
            <a:endParaRPr sz="1100" b="0" i="0" u="none" strike="noStrike" cap="none" dirty="0">
              <a:solidFill>
                <a:schemeClr val="dk1"/>
              </a:solidFill>
              <a:latin typeface="Arial"/>
              <a:ea typeface="Arial"/>
              <a:cs typeface="Arial"/>
              <a:sym typeface="Arial"/>
            </a:endParaRPr>
          </a:p>
          <a:p>
            <a:pPr marL="457200" marR="0" lvl="1" indent="0" algn="l" rtl="0">
              <a:lnSpc>
                <a:spcPct val="200000"/>
              </a:lnSpc>
              <a:spcBef>
                <a:spcPts val="0"/>
              </a:spcBef>
              <a:spcAft>
                <a:spcPts val="0"/>
              </a:spcAft>
              <a:buNone/>
            </a:pPr>
            <a:r>
              <a:rPr lang="ja-JP" sz="1100" b="0" i="0" u="none" strike="noStrike" cap="none" dirty="0">
                <a:solidFill>
                  <a:schemeClr val="dk1"/>
                </a:solidFill>
                <a:latin typeface="Arial"/>
                <a:ea typeface="Arial"/>
                <a:cs typeface="Arial"/>
                <a:sym typeface="Arial"/>
              </a:rPr>
              <a:t>５歳児：moffn送り、キャッチボール、moffn投げ合戦</a:t>
            </a:r>
            <a:endParaRPr sz="1100" b="0" i="0" u="none" strike="noStrike" cap="none" dirty="0">
              <a:solidFill>
                <a:schemeClr val="dk1"/>
              </a:solidFill>
              <a:latin typeface="Arial"/>
              <a:ea typeface="Arial"/>
              <a:cs typeface="Arial"/>
              <a:sym typeface="Arial"/>
            </a:endParaRPr>
          </a:p>
          <a:p>
            <a:pPr marL="457200" marR="0" lvl="1" indent="0" algn="l" rtl="0">
              <a:lnSpc>
                <a:spcPct val="200000"/>
              </a:lnSpc>
              <a:spcBef>
                <a:spcPts val="0"/>
              </a:spcBef>
              <a:spcAft>
                <a:spcPts val="0"/>
              </a:spcAft>
              <a:buNone/>
            </a:pPr>
            <a:r>
              <a:rPr lang="ja-JP" sz="1100" b="0" i="0" u="none" strike="noStrike" cap="none" dirty="0">
                <a:solidFill>
                  <a:schemeClr val="dk1"/>
                </a:solidFill>
                <a:latin typeface="Arial"/>
                <a:ea typeface="Arial"/>
                <a:cs typeface="Arial"/>
                <a:sym typeface="Arial"/>
              </a:rPr>
              <a:t>子どもたちの様子：「やわらかい」「ふわふわ」などと話しながら感触を味わったり、保護者と一緒に遊ぶ中で積極的に体を動かして楽しむ姿が見られた。</a:t>
            </a:r>
            <a:br>
              <a:rPr lang="ja-JP" sz="1100" b="0" i="0" u="none" strike="noStrike" cap="none" dirty="0">
                <a:solidFill>
                  <a:schemeClr val="dk1"/>
                </a:solidFill>
                <a:latin typeface="Arial"/>
                <a:ea typeface="Arial"/>
                <a:cs typeface="Arial"/>
                <a:sym typeface="Arial"/>
              </a:rPr>
            </a:br>
            <a:endParaRPr sz="1100" b="0" i="0" u="none" strike="noStrike" cap="none" dirty="0">
              <a:solidFill>
                <a:schemeClr val="dk1"/>
              </a:solidFill>
              <a:latin typeface="Arial"/>
              <a:ea typeface="Arial"/>
              <a:cs typeface="Arial"/>
              <a:sym typeface="Arial"/>
            </a:endParaRPr>
          </a:p>
        </p:txBody>
      </p:sp>
      <p:sp>
        <p:nvSpPr>
          <p:cNvPr id="110" name="Google Shape;110;p2"/>
          <p:cNvSpPr txBox="1"/>
          <p:nvPr/>
        </p:nvSpPr>
        <p:spPr>
          <a:xfrm>
            <a:off x="4979847" y="4890208"/>
            <a:ext cx="4041644" cy="183123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400"/>
              <a:buFont typeface="Noto Sans Symbols"/>
              <a:buChar char="⮚"/>
            </a:pPr>
            <a:r>
              <a:rPr lang="ja-JP" sz="1400" b="1" i="0" u="none" strike="noStrike" cap="none">
                <a:solidFill>
                  <a:schemeClr val="dk1"/>
                </a:solidFill>
                <a:latin typeface="Arial"/>
                <a:ea typeface="Arial"/>
                <a:cs typeface="Arial"/>
                <a:sym typeface="Arial"/>
              </a:rPr>
              <a:t>振り返りをふまえた気づき</a:t>
            </a:r>
            <a:endParaRPr sz="1400" b="1" i="0" u="none" strike="noStrike" cap="none">
              <a:solidFill>
                <a:schemeClr val="dk1"/>
              </a:solidFill>
              <a:latin typeface="Arial"/>
              <a:ea typeface="Arial"/>
              <a:cs typeface="Arial"/>
              <a:sym typeface="Arial"/>
            </a:endParaRPr>
          </a:p>
          <a:p>
            <a:pPr marL="0" marR="0" lvl="0" indent="0" algn="l" rtl="0">
              <a:spcBef>
                <a:spcPts val="0"/>
              </a:spcBef>
              <a:spcAft>
                <a:spcPts val="0"/>
              </a:spcAft>
              <a:buNone/>
            </a:pPr>
            <a:r>
              <a:rPr lang="ja-JP" sz="1100" b="0" i="0" u="none" strike="noStrike" cap="none">
                <a:solidFill>
                  <a:schemeClr val="dk1"/>
                </a:solidFill>
                <a:latin typeface="Arial"/>
                <a:ea typeface="Arial"/>
                <a:cs typeface="Arial"/>
                <a:sym typeface="Arial"/>
              </a:rPr>
              <a:t>・moffnを使った運動遊びを通して、子どもが自ら手を伸ばし夢中で体を動かす姿が見られ、主体的に楽しむ経験につながった。</a:t>
            </a:r>
            <a:endParaRPr sz="1100">
              <a:solidFill>
                <a:schemeClr val="dk1"/>
              </a:solidFill>
              <a:latin typeface="Arial"/>
              <a:ea typeface="Arial"/>
              <a:cs typeface="Arial"/>
              <a:sym typeface="Arial"/>
            </a:endParaRPr>
          </a:p>
          <a:p>
            <a:pPr marL="0" marR="0" lvl="0" indent="0" algn="l" rtl="0">
              <a:spcBef>
                <a:spcPts val="0"/>
              </a:spcBef>
              <a:spcAft>
                <a:spcPts val="0"/>
              </a:spcAft>
              <a:buNone/>
            </a:pPr>
            <a:r>
              <a:rPr lang="ja-JP" sz="1100">
                <a:solidFill>
                  <a:schemeClr val="dk1"/>
                </a:solidFill>
                <a:latin typeface="Arial"/>
                <a:ea typeface="Arial"/>
                <a:cs typeface="Arial"/>
                <a:sym typeface="Arial"/>
              </a:rPr>
              <a:t>・親子で関わり合いながら遊ぶことで、保護者と運動の楽しさを共有でき、家庭でも体を動かす遊びへ目を向けてもらう機会となった。</a:t>
            </a:r>
            <a:endParaRPr sz="1100">
              <a:solidFill>
                <a:schemeClr val="dk1"/>
              </a:solidFill>
              <a:latin typeface="Arial"/>
              <a:ea typeface="Arial"/>
              <a:cs typeface="Arial"/>
              <a:sym typeface="Arial"/>
            </a:endParaRPr>
          </a:p>
          <a:p>
            <a:pPr marL="0" marR="0" lvl="0" indent="0" algn="l" rtl="0">
              <a:spcBef>
                <a:spcPts val="0"/>
              </a:spcBef>
              <a:spcAft>
                <a:spcPts val="0"/>
              </a:spcAft>
              <a:buNone/>
            </a:pPr>
            <a:r>
              <a:rPr lang="ja-JP" sz="1100">
                <a:solidFill>
                  <a:schemeClr val="dk1"/>
                </a:solidFill>
                <a:latin typeface="Arial"/>
                <a:ea typeface="Arial"/>
                <a:cs typeface="Arial"/>
                <a:sym typeface="Arial"/>
              </a:rPr>
              <a:t>・「もっとやりたい」という声が多く上がり、運動への興味・関心を高めるきっかけとなったため、今後も継続して取り入れていきたい。</a:t>
            </a:r>
            <a:endParaRPr sz="1100">
              <a:solidFill>
                <a:schemeClr val="dk1"/>
              </a:solidFill>
              <a:latin typeface="Arial"/>
              <a:ea typeface="Arial"/>
              <a:cs typeface="Arial"/>
              <a:sym typeface="Arial"/>
            </a:endParaRPr>
          </a:p>
        </p:txBody>
      </p:sp>
      <p:pic>
        <p:nvPicPr>
          <p:cNvPr id="3" name="図 2">
            <a:extLst>
              <a:ext uri="{FF2B5EF4-FFF2-40B4-BE49-F238E27FC236}">
                <a16:creationId xmlns:a16="http://schemas.microsoft.com/office/drawing/2014/main" id="{2F56E9A9-49C3-4532-C2CF-63643ED42318}"/>
              </a:ext>
            </a:extLst>
          </p:cNvPr>
          <p:cNvPicPr>
            <a:picLocks noChangeAspect="1"/>
          </p:cNvPicPr>
          <p:nvPr/>
        </p:nvPicPr>
        <p:blipFill>
          <a:blip r:embed="rId3"/>
          <a:srcRect l="10452" t="22244" r="4530" b="8673"/>
          <a:stretch>
            <a:fillRect/>
          </a:stretch>
        </p:blipFill>
        <p:spPr>
          <a:xfrm>
            <a:off x="4917442" y="2914708"/>
            <a:ext cx="1675315" cy="945995"/>
          </a:xfrm>
          <a:prstGeom prst="rect">
            <a:avLst/>
          </a:prstGeom>
        </p:spPr>
      </p:pic>
      <p:pic>
        <p:nvPicPr>
          <p:cNvPr id="5" name="図 4">
            <a:extLst>
              <a:ext uri="{FF2B5EF4-FFF2-40B4-BE49-F238E27FC236}">
                <a16:creationId xmlns:a16="http://schemas.microsoft.com/office/drawing/2014/main" id="{B3E5C7A7-2CAF-987C-5986-E0B7D9F61C1E}"/>
              </a:ext>
            </a:extLst>
          </p:cNvPr>
          <p:cNvPicPr>
            <a:picLocks noChangeAspect="1"/>
          </p:cNvPicPr>
          <p:nvPr/>
        </p:nvPicPr>
        <p:blipFill>
          <a:blip r:embed="rId4"/>
          <a:stretch>
            <a:fillRect/>
          </a:stretch>
        </p:blipFill>
        <p:spPr>
          <a:xfrm>
            <a:off x="7199056" y="2914708"/>
            <a:ext cx="1675315" cy="996267"/>
          </a:xfrm>
          <a:prstGeom prst="rect">
            <a:avLst/>
          </a:prstGeom>
        </p:spPr>
      </p:pic>
      <p:pic>
        <p:nvPicPr>
          <p:cNvPr id="7" name="図 6">
            <a:extLst>
              <a:ext uri="{FF2B5EF4-FFF2-40B4-BE49-F238E27FC236}">
                <a16:creationId xmlns:a16="http://schemas.microsoft.com/office/drawing/2014/main" id="{F601D9F3-CE28-7736-CF3C-769D6C05787A}"/>
              </a:ext>
            </a:extLst>
          </p:cNvPr>
          <p:cNvPicPr>
            <a:picLocks noChangeAspect="1"/>
          </p:cNvPicPr>
          <p:nvPr/>
        </p:nvPicPr>
        <p:blipFill>
          <a:blip r:embed="rId5"/>
          <a:stretch>
            <a:fillRect/>
          </a:stretch>
        </p:blipFill>
        <p:spPr>
          <a:xfrm>
            <a:off x="6052434" y="3623995"/>
            <a:ext cx="1727837" cy="1097328"/>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g3ec40bdc0e7_0_0"/>
          <p:cNvSpPr txBox="1"/>
          <p:nvPr/>
        </p:nvSpPr>
        <p:spPr>
          <a:xfrm>
            <a:off x="347275" y="2490488"/>
            <a:ext cx="3879300" cy="5541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 typeface="Noto Sans Symbols"/>
              <a:buChar char="⮚"/>
            </a:pPr>
            <a:r>
              <a:rPr lang="ja-JP" sz="1800" b="1" i="0" u="none" strike="noStrike" cap="none">
                <a:solidFill>
                  <a:schemeClr val="dk1"/>
                </a:solidFill>
                <a:latin typeface="Arial"/>
                <a:ea typeface="Arial"/>
                <a:cs typeface="Arial"/>
                <a:sym typeface="Arial"/>
              </a:rPr>
              <a:t>環境をデザインする</a:t>
            </a:r>
            <a:endParaRPr sz="1400" b="0" i="0" u="none" strike="noStrike" cap="none">
              <a:solidFill>
                <a:schemeClr val="dk1"/>
              </a:solidFill>
              <a:latin typeface="Arial"/>
              <a:ea typeface="Arial"/>
              <a:cs typeface="Arial"/>
              <a:sym typeface="Arial"/>
            </a:endParaRPr>
          </a:p>
          <a:p>
            <a:pPr marL="0" marR="0" lvl="0" indent="0" algn="l" rtl="0">
              <a:spcBef>
                <a:spcPts val="0"/>
              </a:spcBef>
              <a:spcAft>
                <a:spcPts val="0"/>
              </a:spcAft>
              <a:buNone/>
            </a:pPr>
            <a:r>
              <a:rPr lang="ja-JP" sz="1200">
                <a:solidFill>
                  <a:schemeClr val="dk1"/>
                </a:solidFill>
              </a:rPr>
              <a:t>　　o　moffn、箱、はてなBOX</a:t>
            </a:r>
            <a:endParaRPr sz="1200">
              <a:solidFill>
                <a:schemeClr val="dk1"/>
              </a:solidFill>
            </a:endParaRPr>
          </a:p>
        </p:txBody>
      </p:sp>
      <p:sp>
        <p:nvSpPr>
          <p:cNvPr id="117" name="Google Shape;117;g3ec40bdc0e7_0_0"/>
          <p:cNvSpPr/>
          <p:nvPr/>
        </p:nvSpPr>
        <p:spPr>
          <a:xfrm>
            <a:off x="575874" y="1525479"/>
            <a:ext cx="3628800" cy="700200"/>
          </a:xfrm>
          <a:prstGeom prst="roundRect">
            <a:avLst>
              <a:gd name="adj" fmla="val 16667"/>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400" b="1" i="0" u="none" strike="noStrike" cap="none">
                <a:solidFill>
                  <a:schemeClr val="lt1"/>
                </a:solidFill>
                <a:latin typeface="Arial"/>
                <a:ea typeface="Arial"/>
                <a:cs typeface="Arial"/>
                <a:sym typeface="Arial"/>
              </a:rPr>
              <a:t>活動</a:t>
            </a:r>
            <a:r>
              <a:rPr lang="ja-JP" b="1">
                <a:solidFill>
                  <a:schemeClr val="lt1"/>
                </a:solidFill>
              </a:rPr>
              <a:t>③</a:t>
            </a:r>
            <a:r>
              <a:rPr lang="ja-JP" sz="1400" b="1" i="0" u="none" strike="noStrike" cap="none">
                <a:solidFill>
                  <a:schemeClr val="lt1"/>
                </a:solidFill>
                <a:latin typeface="Arial"/>
                <a:ea typeface="Arial"/>
                <a:cs typeface="Arial"/>
                <a:sym typeface="Arial"/>
              </a:rPr>
              <a:t>　moffnで遊んでみよう</a:t>
            </a:r>
            <a:br>
              <a:rPr lang="ja-JP" sz="1400" b="1" i="0" u="none" strike="noStrike" cap="none">
                <a:solidFill>
                  <a:schemeClr val="lt1"/>
                </a:solidFill>
                <a:latin typeface="Arial"/>
                <a:ea typeface="Arial"/>
                <a:cs typeface="Arial"/>
                <a:sym typeface="Arial"/>
              </a:rPr>
            </a:br>
            <a:r>
              <a:rPr lang="ja-JP" sz="1400" b="1" i="0" u="none" strike="noStrike" cap="none">
                <a:solidFill>
                  <a:schemeClr val="lt1"/>
                </a:solidFill>
                <a:latin typeface="Arial"/>
                <a:ea typeface="Arial"/>
                <a:cs typeface="Arial"/>
                <a:sym typeface="Arial"/>
              </a:rPr>
              <a:t>(</a:t>
            </a:r>
            <a:r>
              <a:rPr lang="ja-JP" b="1">
                <a:solidFill>
                  <a:schemeClr val="lt1"/>
                </a:solidFill>
              </a:rPr>
              <a:t>0</a:t>
            </a:r>
            <a:r>
              <a:rPr lang="ja-JP" sz="1400" b="1" i="0" u="none" strike="noStrike" cap="none">
                <a:solidFill>
                  <a:schemeClr val="lt1"/>
                </a:solidFill>
                <a:latin typeface="Arial"/>
                <a:ea typeface="Arial"/>
                <a:cs typeface="Arial"/>
                <a:sym typeface="Arial"/>
              </a:rPr>
              <a:t>歳児 </a:t>
            </a:r>
            <a:r>
              <a:rPr lang="ja-JP" b="1">
                <a:solidFill>
                  <a:schemeClr val="lt1"/>
                </a:solidFill>
              </a:rPr>
              <a:t>3</a:t>
            </a:r>
            <a:r>
              <a:rPr lang="ja-JP" sz="1400" b="1" i="0" u="none" strike="noStrike" cap="none">
                <a:solidFill>
                  <a:schemeClr val="lt1"/>
                </a:solidFill>
                <a:latin typeface="Arial"/>
                <a:ea typeface="Arial"/>
                <a:cs typeface="Arial"/>
                <a:sym typeface="Arial"/>
              </a:rPr>
              <a:t>名）</a:t>
            </a:r>
            <a:endParaRPr/>
          </a:p>
        </p:txBody>
      </p:sp>
      <p:sp>
        <p:nvSpPr>
          <p:cNvPr id="118" name="Google Shape;118;g3ec40bdc0e7_0_0"/>
          <p:cNvSpPr txBox="1"/>
          <p:nvPr/>
        </p:nvSpPr>
        <p:spPr>
          <a:xfrm>
            <a:off x="4566006" y="1856369"/>
            <a:ext cx="4238400" cy="3693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 typeface="Noto Sans Symbols"/>
              <a:buChar char="⮚"/>
            </a:pPr>
            <a:r>
              <a:rPr lang="ja-JP" sz="1800" b="1" i="0" u="none" strike="noStrike" cap="none">
                <a:solidFill>
                  <a:schemeClr val="dk1"/>
                </a:solidFill>
                <a:latin typeface="Arial"/>
                <a:ea typeface="Arial"/>
                <a:cs typeface="Arial"/>
                <a:sym typeface="Arial"/>
              </a:rPr>
              <a:t>活動中の写真</a:t>
            </a:r>
            <a:endParaRPr sz="1400" b="0" i="0" u="none" strike="noStrike" cap="none">
              <a:solidFill>
                <a:schemeClr val="dk1"/>
              </a:solidFill>
              <a:latin typeface="Arial"/>
              <a:ea typeface="Arial"/>
              <a:cs typeface="Arial"/>
              <a:sym typeface="Arial"/>
            </a:endParaRPr>
          </a:p>
        </p:txBody>
      </p:sp>
      <p:sp>
        <p:nvSpPr>
          <p:cNvPr id="119" name="Google Shape;119;g3ec40bdc0e7_0_0"/>
          <p:cNvSpPr txBox="1"/>
          <p:nvPr/>
        </p:nvSpPr>
        <p:spPr>
          <a:xfrm>
            <a:off x="347287" y="116966"/>
            <a:ext cx="4086000" cy="9234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 typeface="Noto Sans Symbols"/>
              <a:buChar char="⮚"/>
            </a:pPr>
            <a:r>
              <a:rPr lang="ja-JP" sz="1800" b="1" i="0" u="none" strike="noStrike" cap="none" dirty="0">
                <a:solidFill>
                  <a:schemeClr val="dk1"/>
                </a:solidFill>
                <a:latin typeface="Arial"/>
                <a:ea typeface="Arial"/>
                <a:cs typeface="Arial"/>
                <a:sym typeface="Arial"/>
              </a:rPr>
              <a:t>テーマ：運動</a:t>
            </a:r>
            <a:r>
              <a:rPr lang="en-US" altLang="ja-JP" sz="1800" b="1" i="0" u="none" strike="noStrike" cap="none" dirty="0">
                <a:solidFill>
                  <a:schemeClr val="dk1"/>
                </a:solidFill>
                <a:latin typeface="Arial"/>
                <a:ea typeface="Arial"/>
                <a:cs typeface="Arial"/>
                <a:sym typeface="Arial"/>
              </a:rPr>
              <a:t>  2025.2.3</a:t>
            </a:r>
            <a:endParaRPr dirty="0"/>
          </a:p>
          <a:p>
            <a:pPr marL="285750" marR="0" lvl="0" indent="-285750" algn="l" rtl="0">
              <a:spcBef>
                <a:spcPts val="0"/>
              </a:spcBef>
              <a:spcAft>
                <a:spcPts val="0"/>
              </a:spcAft>
              <a:buClr>
                <a:schemeClr val="dk1"/>
              </a:buClr>
              <a:buSzPts val="1800"/>
              <a:buFont typeface="Noto Sans Symbols"/>
              <a:buChar char="⮚"/>
            </a:pPr>
            <a:r>
              <a:rPr lang="ja-JP" sz="1800" b="1" i="0" u="none" strike="noStrike" cap="none" dirty="0">
                <a:solidFill>
                  <a:schemeClr val="dk1"/>
                </a:solidFill>
                <a:latin typeface="Arial"/>
                <a:ea typeface="Arial"/>
                <a:cs typeface="Arial"/>
                <a:sym typeface="Arial"/>
              </a:rPr>
              <a:t>テーマ設定の理由：</a:t>
            </a:r>
            <a:r>
              <a:rPr lang="ja-JP" sz="1800" b="1" dirty="0">
                <a:solidFill>
                  <a:schemeClr val="dk1"/>
                </a:solidFill>
              </a:rPr>
              <a:t>つかんだり投げたりする動きを引き出す。</a:t>
            </a:r>
            <a:endParaRPr sz="1800" b="1" i="0" u="none" strike="noStrike" cap="none" dirty="0">
              <a:solidFill>
                <a:schemeClr val="dk1"/>
              </a:solidFill>
              <a:latin typeface="Arial"/>
              <a:ea typeface="Arial"/>
              <a:cs typeface="Arial"/>
              <a:sym typeface="Arial"/>
            </a:endParaRPr>
          </a:p>
        </p:txBody>
      </p:sp>
      <p:graphicFrame>
        <p:nvGraphicFramePr>
          <p:cNvPr id="120" name="Google Shape;120;g3ec40bdc0e7_0_0"/>
          <p:cNvGraphicFramePr/>
          <p:nvPr/>
        </p:nvGraphicFramePr>
        <p:xfrm>
          <a:off x="4529846" y="457806"/>
          <a:ext cx="4344525" cy="1326475"/>
        </p:xfrm>
        <a:graphic>
          <a:graphicData uri="http://schemas.openxmlformats.org/drawingml/2006/table">
            <a:tbl>
              <a:tblPr firstRow="1" bandRow="1">
                <a:noFill/>
                <a:tableStyleId>{209076B2-C408-4605-B23C-219678426216}</a:tableStyleId>
              </a:tblPr>
              <a:tblGrid>
                <a:gridCol w="420625">
                  <a:extLst>
                    <a:ext uri="{9D8B030D-6E8A-4147-A177-3AD203B41FA5}">
                      <a16:colId xmlns:a16="http://schemas.microsoft.com/office/drawing/2014/main" val="20000"/>
                    </a:ext>
                  </a:extLst>
                </a:gridCol>
                <a:gridCol w="1752925">
                  <a:extLst>
                    <a:ext uri="{9D8B030D-6E8A-4147-A177-3AD203B41FA5}">
                      <a16:colId xmlns:a16="http://schemas.microsoft.com/office/drawing/2014/main" val="20001"/>
                    </a:ext>
                  </a:extLst>
                </a:gridCol>
                <a:gridCol w="560450">
                  <a:extLst>
                    <a:ext uri="{9D8B030D-6E8A-4147-A177-3AD203B41FA5}">
                      <a16:colId xmlns:a16="http://schemas.microsoft.com/office/drawing/2014/main" val="20002"/>
                    </a:ext>
                  </a:extLst>
                </a:gridCol>
                <a:gridCol w="1610525">
                  <a:extLst>
                    <a:ext uri="{9D8B030D-6E8A-4147-A177-3AD203B41FA5}">
                      <a16:colId xmlns:a16="http://schemas.microsoft.com/office/drawing/2014/main" val="20003"/>
                    </a:ext>
                  </a:extLst>
                </a:gridCol>
              </a:tblGrid>
              <a:tr h="349600">
                <a:tc gridSpan="2">
                  <a:txBody>
                    <a:bodyPr/>
                    <a:lstStyle/>
                    <a:p>
                      <a:pPr marL="0" marR="0" lvl="0" indent="0" algn="l" rtl="0">
                        <a:spcBef>
                          <a:spcPts val="0"/>
                        </a:spcBef>
                        <a:spcAft>
                          <a:spcPts val="0"/>
                        </a:spcAft>
                        <a:buNone/>
                      </a:pPr>
                      <a:r>
                        <a:rPr lang="ja-JP" sz="1400"/>
                        <a:t>活動内容</a:t>
                      </a:r>
                      <a:endParaRPr/>
                    </a:p>
                  </a:txBody>
                  <a:tcPr marL="91450" marR="91450" marT="45725" marB="45725" anchor="ctr"/>
                </a:tc>
                <a:tc hMerge="1">
                  <a:txBody>
                    <a:bodyPr/>
                    <a:lstStyle/>
                    <a:p>
                      <a:endParaRPr lang="ja-JP"/>
                    </a:p>
                  </a:txBody>
                  <a:tcPr/>
                </a:tc>
                <a:tc>
                  <a:txBody>
                    <a:bodyPr/>
                    <a:lstStyle/>
                    <a:p>
                      <a:pPr marL="0" marR="0" lvl="0" indent="0" algn="l" rtl="0">
                        <a:spcBef>
                          <a:spcPts val="0"/>
                        </a:spcBef>
                        <a:spcAft>
                          <a:spcPts val="0"/>
                        </a:spcAft>
                        <a:buNone/>
                      </a:pPr>
                      <a:r>
                        <a:rPr lang="ja-JP" sz="1000"/>
                        <a:t>時間／回</a:t>
                      </a:r>
                      <a:endParaRPr/>
                    </a:p>
                  </a:txBody>
                  <a:tcPr marL="91450" marR="91450" marT="45725" marB="45725"/>
                </a:tc>
                <a:tc>
                  <a:txBody>
                    <a:bodyPr/>
                    <a:lstStyle/>
                    <a:p>
                      <a:pPr marL="0" marR="0" lvl="0" indent="0" algn="l" rtl="0">
                        <a:spcBef>
                          <a:spcPts val="0"/>
                        </a:spcBef>
                        <a:spcAft>
                          <a:spcPts val="0"/>
                        </a:spcAft>
                        <a:buNone/>
                      </a:pPr>
                      <a:r>
                        <a:rPr lang="ja-JP" sz="1000"/>
                        <a:t>人数／回</a:t>
                      </a:r>
                      <a:endParaRPr/>
                    </a:p>
                  </a:txBody>
                  <a:tcPr marL="91450" marR="91450" marT="45725" marB="45725"/>
                </a:tc>
                <a:extLst>
                  <a:ext uri="{0D108BD9-81ED-4DB2-BD59-A6C34878D82A}">
                    <a16:rowId xmlns:a16="http://schemas.microsoft.com/office/drawing/2014/main" val="10000"/>
                  </a:ext>
                </a:extLst>
              </a:tr>
              <a:tr h="930225">
                <a:tc>
                  <a:txBody>
                    <a:bodyPr/>
                    <a:lstStyle/>
                    <a:p>
                      <a:pPr marL="0" marR="0" lvl="0" indent="0" algn="l" rtl="0">
                        <a:spcBef>
                          <a:spcPts val="0"/>
                        </a:spcBef>
                        <a:spcAft>
                          <a:spcPts val="0"/>
                        </a:spcAft>
                        <a:buNone/>
                      </a:pPr>
                      <a:r>
                        <a:rPr lang="ja-JP" sz="1400"/>
                        <a:t>②</a:t>
                      </a:r>
                      <a:endParaRPr sz="1400"/>
                    </a:p>
                  </a:txBody>
                  <a:tcPr marL="91450" marR="91450" marT="45725" marB="45725"/>
                </a:tc>
                <a:tc>
                  <a:txBody>
                    <a:bodyPr/>
                    <a:lstStyle/>
                    <a:p>
                      <a:pPr marL="0" marR="0" lvl="0" indent="0" algn="l" rtl="0">
                        <a:spcBef>
                          <a:spcPts val="0"/>
                        </a:spcBef>
                        <a:spcAft>
                          <a:spcPts val="0"/>
                        </a:spcAft>
                        <a:buNone/>
                      </a:pPr>
                      <a:r>
                        <a:rPr lang="ja-JP" sz="1200"/>
                        <a:t>moffnで遊んでみよう</a:t>
                      </a:r>
                      <a:endParaRPr sz="1200"/>
                    </a:p>
                    <a:p>
                      <a:pPr marL="0" marR="0" lvl="0" indent="0" algn="l" rtl="0">
                        <a:spcBef>
                          <a:spcPts val="0"/>
                        </a:spcBef>
                        <a:spcAft>
                          <a:spcPts val="0"/>
                        </a:spcAft>
                        <a:buNone/>
                      </a:pPr>
                      <a:endParaRPr sz="1200"/>
                    </a:p>
                  </a:txBody>
                  <a:tcPr marL="91450" marR="91450" marT="45725" marB="45725"/>
                </a:tc>
                <a:tc>
                  <a:txBody>
                    <a:bodyPr/>
                    <a:lstStyle/>
                    <a:p>
                      <a:pPr marL="0" marR="0" lvl="0" indent="0" algn="l" rtl="0">
                        <a:spcBef>
                          <a:spcPts val="0"/>
                        </a:spcBef>
                        <a:spcAft>
                          <a:spcPts val="0"/>
                        </a:spcAft>
                        <a:buNone/>
                      </a:pPr>
                      <a:r>
                        <a:rPr lang="ja-JP" sz="1200"/>
                        <a:t>20分</a:t>
                      </a:r>
                      <a:endParaRPr sz="1200"/>
                    </a:p>
                  </a:txBody>
                  <a:tcPr marL="91450" marR="91450" marT="45725" marB="45725"/>
                </a:tc>
                <a:tc>
                  <a:txBody>
                    <a:bodyPr/>
                    <a:lstStyle/>
                    <a:p>
                      <a:pPr marL="0" marR="0" lvl="0" indent="0" algn="l" rtl="0">
                        <a:spcBef>
                          <a:spcPts val="0"/>
                        </a:spcBef>
                        <a:spcAft>
                          <a:spcPts val="0"/>
                        </a:spcAft>
                        <a:buNone/>
                      </a:pPr>
                      <a:r>
                        <a:rPr lang="ja-JP" sz="1200"/>
                        <a:t>3人</a:t>
                      </a:r>
                      <a:endParaRPr sz="1200"/>
                    </a:p>
                  </a:txBody>
                  <a:tcPr marL="91450" marR="91450" marT="45725" marB="45725"/>
                </a:tc>
                <a:extLst>
                  <a:ext uri="{0D108BD9-81ED-4DB2-BD59-A6C34878D82A}">
                    <a16:rowId xmlns:a16="http://schemas.microsoft.com/office/drawing/2014/main" val="10001"/>
                  </a:ext>
                </a:extLst>
              </a:tr>
            </a:tbl>
          </a:graphicData>
        </a:graphic>
      </p:graphicFrame>
      <p:sp>
        <p:nvSpPr>
          <p:cNvPr id="121" name="Google Shape;121;g3ec40bdc0e7_0_0"/>
          <p:cNvSpPr txBox="1"/>
          <p:nvPr/>
        </p:nvSpPr>
        <p:spPr>
          <a:xfrm>
            <a:off x="4226561" y="43852"/>
            <a:ext cx="4917300" cy="3693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 typeface="Noto Sans Symbols"/>
              <a:buChar char="⮚"/>
            </a:pPr>
            <a:r>
              <a:rPr lang="ja-JP" sz="1800" b="1" i="0" u="none" strike="noStrike" cap="none">
                <a:solidFill>
                  <a:schemeClr val="dk1"/>
                </a:solidFill>
                <a:latin typeface="Arial"/>
                <a:ea typeface="Arial"/>
                <a:cs typeface="Arial"/>
                <a:sym typeface="Arial"/>
              </a:rPr>
              <a:t>活動スケジュール（</a:t>
            </a:r>
            <a:r>
              <a:rPr lang="ja-JP" sz="1800" b="1">
                <a:solidFill>
                  <a:schemeClr val="dk1"/>
                </a:solidFill>
              </a:rPr>
              <a:t>0</a:t>
            </a:r>
            <a:r>
              <a:rPr lang="ja-JP" sz="1800" b="1" i="0" u="none" strike="noStrike" cap="none">
                <a:solidFill>
                  <a:schemeClr val="dk1"/>
                </a:solidFill>
                <a:latin typeface="Arial"/>
                <a:ea typeface="Arial"/>
                <a:cs typeface="Arial"/>
                <a:sym typeface="Arial"/>
              </a:rPr>
              <a:t>歳児クラス）</a:t>
            </a:r>
            <a:endParaRPr sz="1800" b="1" i="0" u="none" strike="noStrike" cap="none">
              <a:solidFill>
                <a:schemeClr val="dk1"/>
              </a:solidFill>
              <a:latin typeface="Arial"/>
              <a:ea typeface="Arial"/>
              <a:cs typeface="Arial"/>
              <a:sym typeface="Arial"/>
            </a:endParaRPr>
          </a:p>
        </p:txBody>
      </p:sp>
      <p:sp>
        <p:nvSpPr>
          <p:cNvPr id="122" name="Google Shape;122;g3ec40bdc0e7_0_0"/>
          <p:cNvSpPr txBox="1"/>
          <p:nvPr/>
        </p:nvSpPr>
        <p:spPr>
          <a:xfrm>
            <a:off x="347275" y="3494200"/>
            <a:ext cx="4124100" cy="195480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22222"/>
              </a:lnSpc>
              <a:spcBef>
                <a:spcPts val="0"/>
              </a:spcBef>
              <a:spcAft>
                <a:spcPts val="0"/>
              </a:spcAft>
              <a:buClr>
                <a:schemeClr val="dk1"/>
              </a:buClr>
              <a:buSzPts val="1800"/>
              <a:buFont typeface="Noto Sans Symbols"/>
              <a:buChar char="⮚"/>
            </a:pPr>
            <a:r>
              <a:rPr lang="ja-JP" sz="1800" b="1" i="0" u="none" strike="noStrike" cap="none" dirty="0">
                <a:solidFill>
                  <a:schemeClr val="dk1"/>
                </a:solidFill>
                <a:latin typeface="Arial"/>
                <a:ea typeface="Arial"/>
                <a:cs typeface="Arial"/>
                <a:sym typeface="Arial"/>
              </a:rPr>
              <a:t>探求活動の実践</a:t>
            </a:r>
            <a:endParaRPr sz="1800" b="1" i="0" u="none" strike="noStrike" cap="none" dirty="0">
              <a:solidFill>
                <a:schemeClr val="dk1"/>
              </a:solidFill>
              <a:latin typeface="Arial"/>
              <a:ea typeface="Arial"/>
              <a:cs typeface="Arial"/>
              <a:sym typeface="Arial"/>
            </a:endParaRPr>
          </a:p>
          <a:p>
            <a:pPr marL="0" marR="0" lvl="0" indent="0" algn="l" rtl="0">
              <a:lnSpc>
                <a:spcPct val="200000"/>
              </a:lnSpc>
              <a:spcBef>
                <a:spcPts val="0"/>
              </a:spcBef>
              <a:spcAft>
                <a:spcPts val="0"/>
              </a:spcAft>
              <a:buNone/>
            </a:pPr>
            <a:r>
              <a:rPr lang="ja-JP" sz="1100" dirty="0">
                <a:solidFill>
                  <a:schemeClr val="dk1"/>
                </a:solidFill>
              </a:rPr>
              <a:t>　　</a:t>
            </a:r>
            <a:r>
              <a:rPr lang="ja-JP" sz="1100" b="0" i="0" u="none" strike="noStrike" cap="none" dirty="0">
                <a:solidFill>
                  <a:schemeClr val="dk1"/>
                </a:solidFill>
                <a:latin typeface="Arial"/>
                <a:ea typeface="Arial"/>
                <a:cs typeface="Arial"/>
                <a:sym typeface="Arial"/>
              </a:rPr>
              <a:t>活動内容：</a:t>
            </a:r>
            <a:r>
              <a:rPr lang="ja-JP" sz="1100" dirty="0">
                <a:solidFill>
                  <a:schemeClr val="dk1"/>
                </a:solidFill>
              </a:rPr>
              <a:t>わらべうたを取り入れたmoffn遊び</a:t>
            </a:r>
            <a:endParaRPr sz="1100" b="0" i="0" u="none" strike="noStrike" cap="none" dirty="0">
              <a:solidFill>
                <a:schemeClr val="dk1"/>
              </a:solidFill>
              <a:latin typeface="Arial"/>
              <a:ea typeface="Arial"/>
              <a:cs typeface="Arial"/>
              <a:sym typeface="Arial"/>
            </a:endParaRPr>
          </a:p>
          <a:p>
            <a:pPr marL="0" marR="0" lvl="1" indent="0" algn="l" rtl="0">
              <a:lnSpc>
                <a:spcPct val="200000"/>
              </a:lnSpc>
              <a:spcBef>
                <a:spcPts val="0"/>
              </a:spcBef>
              <a:spcAft>
                <a:spcPts val="0"/>
              </a:spcAft>
              <a:buNone/>
            </a:pPr>
            <a:r>
              <a:rPr lang="ja-JP" sz="1100" dirty="0">
                <a:solidFill>
                  <a:schemeClr val="dk1"/>
                </a:solidFill>
              </a:rPr>
              <a:t>　　</a:t>
            </a:r>
            <a:r>
              <a:rPr lang="ja-JP" sz="1100" b="0" i="0" u="none" strike="noStrike" cap="none" dirty="0">
                <a:solidFill>
                  <a:schemeClr val="dk1"/>
                </a:solidFill>
                <a:latin typeface="Arial"/>
                <a:ea typeface="Arial"/>
                <a:cs typeface="Arial"/>
                <a:sym typeface="Arial"/>
              </a:rPr>
              <a:t>子どもたちの様子：</a:t>
            </a:r>
            <a:r>
              <a:rPr lang="ja-JP" sz="1100" dirty="0">
                <a:solidFill>
                  <a:schemeClr val="dk1"/>
                </a:solidFill>
              </a:rPr>
              <a:t>はてなBOXから出てきたmoffnに</a:t>
            </a:r>
            <a:endParaRPr sz="1100" dirty="0">
              <a:solidFill>
                <a:schemeClr val="dk1"/>
              </a:solidFill>
            </a:endParaRPr>
          </a:p>
          <a:p>
            <a:pPr marL="0" marR="0" lvl="1" indent="0" algn="l" rtl="0">
              <a:lnSpc>
                <a:spcPct val="200000"/>
              </a:lnSpc>
              <a:spcBef>
                <a:spcPts val="0"/>
              </a:spcBef>
              <a:spcAft>
                <a:spcPts val="0"/>
              </a:spcAft>
              <a:buNone/>
            </a:pPr>
            <a:r>
              <a:rPr lang="ja-JP" sz="1100" dirty="0">
                <a:solidFill>
                  <a:schemeClr val="dk1"/>
                </a:solidFill>
              </a:rPr>
              <a:t>　　手を伸ばしたり触れたりする。「ぺったらぺったん」のわ　　らべうたに合わせてmoffnに触れたり、箱に投げ入れて遊　　ぶ姿が見られた。</a:t>
            </a:r>
            <a:endParaRPr sz="1100" dirty="0">
              <a:solidFill>
                <a:schemeClr val="dk1"/>
              </a:solidFill>
            </a:endParaRPr>
          </a:p>
        </p:txBody>
      </p:sp>
      <p:sp>
        <p:nvSpPr>
          <p:cNvPr id="123" name="Google Shape;123;g3ec40bdc0e7_0_0"/>
          <p:cNvSpPr txBox="1"/>
          <p:nvPr/>
        </p:nvSpPr>
        <p:spPr>
          <a:xfrm>
            <a:off x="4678545" y="4484213"/>
            <a:ext cx="4354500" cy="13236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400"/>
              <a:buFont typeface="Noto Sans Symbols"/>
              <a:buChar char="⮚"/>
            </a:pPr>
            <a:r>
              <a:rPr lang="ja-JP" sz="1400" b="1" i="0" u="none" strike="noStrike" cap="none" dirty="0">
                <a:solidFill>
                  <a:schemeClr val="dk1"/>
                </a:solidFill>
                <a:latin typeface="Arial"/>
                <a:ea typeface="Arial"/>
                <a:cs typeface="Arial"/>
                <a:sym typeface="Arial"/>
              </a:rPr>
              <a:t>振り返りをふまえた気づき</a:t>
            </a:r>
            <a:endParaRPr sz="1400" b="1" i="0" u="none" strike="noStrike" cap="none" dirty="0">
              <a:solidFill>
                <a:schemeClr val="dk1"/>
              </a:solidFill>
              <a:latin typeface="Arial"/>
              <a:ea typeface="Arial"/>
              <a:cs typeface="Arial"/>
              <a:sym typeface="Arial"/>
            </a:endParaRPr>
          </a:p>
          <a:p>
            <a:pPr marL="0" marR="0" lvl="0" indent="0" algn="l" rtl="0">
              <a:spcBef>
                <a:spcPts val="0"/>
              </a:spcBef>
              <a:spcAft>
                <a:spcPts val="0"/>
              </a:spcAft>
              <a:buNone/>
            </a:pPr>
            <a:r>
              <a:rPr lang="ja-JP" sz="1100" b="0" i="0" u="none" strike="noStrike" cap="none" dirty="0">
                <a:solidFill>
                  <a:schemeClr val="dk1"/>
                </a:solidFill>
                <a:latin typeface="Arial"/>
                <a:ea typeface="Arial"/>
                <a:cs typeface="Arial"/>
                <a:sym typeface="Arial"/>
              </a:rPr>
              <a:t>・</a:t>
            </a:r>
            <a:r>
              <a:rPr lang="ja-JP" sz="1100" dirty="0">
                <a:solidFill>
                  <a:schemeClr val="dk1"/>
                </a:solidFill>
              </a:rPr>
              <a:t>投げても良い玩具として環境を整えていったことで、存分に投げたい気持ちを発散し、楽しむ事ができた様子だった。</a:t>
            </a:r>
            <a:endParaRPr sz="1100" dirty="0">
              <a:solidFill>
                <a:schemeClr val="dk1"/>
              </a:solidFill>
            </a:endParaRPr>
          </a:p>
          <a:p>
            <a:pPr marL="0" marR="0" lvl="0" indent="0" algn="l" rtl="0">
              <a:spcBef>
                <a:spcPts val="0"/>
              </a:spcBef>
              <a:spcAft>
                <a:spcPts val="0"/>
              </a:spcAft>
              <a:buNone/>
            </a:pPr>
            <a:r>
              <a:rPr lang="ja-JP" sz="1100" dirty="0">
                <a:solidFill>
                  <a:schemeClr val="dk1"/>
                </a:solidFill>
              </a:rPr>
              <a:t>・わらべうたを取り入れることでmoffnの感触をより味わうことができたと感じる。</a:t>
            </a:r>
            <a:endParaRPr sz="1100" dirty="0">
              <a:solidFill>
                <a:schemeClr val="dk1"/>
              </a:solidFill>
            </a:endParaRPr>
          </a:p>
          <a:p>
            <a:pPr marL="0" marR="0" lvl="0" indent="0" algn="l" rtl="0">
              <a:spcBef>
                <a:spcPts val="0"/>
              </a:spcBef>
              <a:spcAft>
                <a:spcPts val="0"/>
              </a:spcAft>
              <a:buNone/>
            </a:pPr>
            <a:r>
              <a:rPr lang="ja-JP" sz="1100" dirty="0">
                <a:solidFill>
                  <a:schemeClr val="dk1"/>
                </a:solidFill>
              </a:rPr>
              <a:t>・moffn自体の色にも興味を持ち、色の名称を覚えていくといった活動の広がりが見られ、他の活動にも繋げていくことができた。</a:t>
            </a:r>
            <a:endParaRPr sz="1100" dirty="0">
              <a:solidFill>
                <a:schemeClr val="dk1"/>
              </a:solidFill>
            </a:endParaRPr>
          </a:p>
        </p:txBody>
      </p:sp>
      <p:pic>
        <p:nvPicPr>
          <p:cNvPr id="3" name="図 2">
            <a:extLst>
              <a:ext uri="{FF2B5EF4-FFF2-40B4-BE49-F238E27FC236}">
                <a16:creationId xmlns:a16="http://schemas.microsoft.com/office/drawing/2014/main" id="{2794A4A8-98EB-A5DB-3D7F-DD6E20382BBA}"/>
              </a:ext>
            </a:extLst>
          </p:cNvPr>
          <p:cNvPicPr>
            <a:picLocks noChangeAspect="1"/>
          </p:cNvPicPr>
          <p:nvPr/>
        </p:nvPicPr>
        <p:blipFill>
          <a:blip r:embed="rId3"/>
          <a:srcRect l="4174" t="42963" r="36171"/>
          <a:stretch>
            <a:fillRect/>
          </a:stretch>
        </p:blipFill>
        <p:spPr>
          <a:xfrm>
            <a:off x="4633069" y="2692137"/>
            <a:ext cx="1285375" cy="1638640"/>
          </a:xfrm>
          <a:prstGeom prst="rect">
            <a:avLst/>
          </a:prstGeom>
        </p:spPr>
      </p:pic>
      <p:pic>
        <p:nvPicPr>
          <p:cNvPr id="5" name="図 4">
            <a:extLst>
              <a:ext uri="{FF2B5EF4-FFF2-40B4-BE49-F238E27FC236}">
                <a16:creationId xmlns:a16="http://schemas.microsoft.com/office/drawing/2014/main" id="{A274497C-6939-0D0D-B084-EE316347E10F}"/>
              </a:ext>
            </a:extLst>
          </p:cNvPr>
          <p:cNvPicPr>
            <a:picLocks noChangeAspect="1"/>
          </p:cNvPicPr>
          <p:nvPr/>
        </p:nvPicPr>
        <p:blipFill>
          <a:blip r:embed="rId4"/>
          <a:srcRect l="4398" t="1706" r="2197"/>
          <a:stretch>
            <a:fillRect/>
          </a:stretch>
        </p:blipFill>
        <p:spPr>
          <a:xfrm>
            <a:off x="5868022" y="2373787"/>
            <a:ext cx="1285375" cy="1803553"/>
          </a:xfrm>
          <a:prstGeom prst="rect">
            <a:avLst/>
          </a:prstGeom>
        </p:spPr>
      </p:pic>
      <p:pic>
        <p:nvPicPr>
          <p:cNvPr id="7" name="図 6">
            <a:extLst>
              <a:ext uri="{FF2B5EF4-FFF2-40B4-BE49-F238E27FC236}">
                <a16:creationId xmlns:a16="http://schemas.microsoft.com/office/drawing/2014/main" id="{C60142E7-2EAD-A514-DC17-A6CB7C828B69}"/>
              </a:ext>
            </a:extLst>
          </p:cNvPr>
          <p:cNvPicPr>
            <a:picLocks noChangeAspect="1"/>
          </p:cNvPicPr>
          <p:nvPr/>
        </p:nvPicPr>
        <p:blipFill>
          <a:blip r:embed="rId5"/>
          <a:stretch>
            <a:fillRect/>
          </a:stretch>
        </p:blipFill>
        <p:spPr>
          <a:xfrm>
            <a:off x="7109028" y="2198994"/>
            <a:ext cx="1653132" cy="220417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g3ec46e151f3_0_0"/>
          <p:cNvSpPr txBox="1"/>
          <p:nvPr/>
        </p:nvSpPr>
        <p:spPr>
          <a:xfrm>
            <a:off x="347275" y="2490488"/>
            <a:ext cx="3879300" cy="7389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 typeface="Noto Sans Symbols"/>
              <a:buChar char="⮚"/>
            </a:pPr>
            <a:r>
              <a:rPr lang="ja-JP" sz="1800" b="1" i="0" u="none" strike="noStrike" cap="none">
                <a:solidFill>
                  <a:schemeClr val="dk1"/>
                </a:solidFill>
                <a:latin typeface="Arial"/>
                <a:ea typeface="Arial"/>
                <a:cs typeface="Arial"/>
                <a:sym typeface="Arial"/>
              </a:rPr>
              <a:t>環境をデザインする</a:t>
            </a:r>
            <a:endParaRPr sz="1400" b="0" i="0" u="none" strike="noStrike" cap="none">
              <a:solidFill>
                <a:schemeClr val="dk1"/>
              </a:solidFill>
              <a:latin typeface="Arial"/>
              <a:ea typeface="Arial"/>
              <a:cs typeface="Arial"/>
              <a:sym typeface="Arial"/>
            </a:endParaRPr>
          </a:p>
          <a:p>
            <a:pPr marL="0" marR="0" lvl="0" indent="0" algn="l" rtl="0">
              <a:spcBef>
                <a:spcPts val="0"/>
              </a:spcBef>
              <a:spcAft>
                <a:spcPts val="0"/>
              </a:spcAft>
              <a:buNone/>
            </a:pPr>
            <a:r>
              <a:rPr lang="ja-JP" sz="1200">
                <a:solidFill>
                  <a:schemeClr val="dk1"/>
                </a:solidFill>
              </a:rPr>
              <a:t>　　5/22：moffn、箱</a:t>
            </a:r>
            <a:endParaRPr sz="1200">
              <a:solidFill>
                <a:schemeClr val="dk1"/>
              </a:solidFill>
            </a:endParaRPr>
          </a:p>
          <a:p>
            <a:pPr marL="0" marR="0" lvl="0" indent="0" algn="l" rtl="0">
              <a:spcBef>
                <a:spcPts val="0"/>
              </a:spcBef>
              <a:spcAft>
                <a:spcPts val="0"/>
              </a:spcAft>
              <a:buNone/>
            </a:pPr>
            <a:r>
              <a:rPr lang="ja-JP" sz="1200">
                <a:solidFill>
                  <a:schemeClr val="dk1"/>
                </a:solidFill>
              </a:rPr>
              <a:t>　　7/9：moffn</a:t>
            </a:r>
            <a:endParaRPr sz="1200">
              <a:solidFill>
                <a:schemeClr val="dk1"/>
              </a:solidFill>
            </a:endParaRPr>
          </a:p>
        </p:txBody>
      </p:sp>
      <p:sp>
        <p:nvSpPr>
          <p:cNvPr id="130" name="Google Shape;130;g3ec46e151f3_0_0"/>
          <p:cNvSpPr/>
          <p:nvPr/>
        </p:nvSpPr>
        <p:spPr>
          <a:xfrm>
            <a:off x="575874" y="1525479"/>
            <a:ext cx="3628800" cy="700200"/>
          </a:xfrm>
          <a:prstGeom prst="roundRect">
            <a:avLst>
              <a:gd name="adj" fmla="val 16667"/>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400" b="1" i="0" u="none" strike="noStrike" cap="none">
                <a:solidFill>
                  <a:schemeClr val="lt1"/>
                </a:solidFill>
                <a:latin typeface="Arial"/>
                <a:ea typeface="Arial"/>
                <a:cs typeface="Arial"/>
                <a:sym typeface="Arial"/>
              </a:rPr>
              <a:t>活動</a:t>
            </a:r>
            <a:r>
              <a:rPr lang="ja-JP" b="1">
                <a:solidFill>
                  <a:schemeClr val="lt1"/>
                </a:solidFill>
              </a:rPr>
              <a:t>③</a:t>
            </a:r>
            <a:r>
              <a:rPr lang="ja-JP" sz="1400" b="1" i="0" u="none" strike="noStrike" cap="none">
                <a:solidFill>
                  <a:schemeClr val="lt1"/>
                </a:solidFill>
                <a:latin typeface="Arial"/>
                <a:ea typeface="Arial"/>
                <a:cs typeface="Arial"/>
                <a:sym typeface="Arial"/>
              </a:rPr>
              <a:t>　moffnで遊んでみよう</a:t>
            </a:r>
            <a:br>
              <a:rPr lang="ja-JP" sz="1400" b="1" i="0" u="none" strike="noStrike" cap="none">
                <a:solidFill>
                  <a:schemeClr val="lt1"/>
                </a:solidFill>
                <a:latin typeface="Arial"/>
                <a:ea typeface="Arial"/>
                <a:cs typeface="Arial"/>
                <a:sym typeface="Arial"/>
              </a:rPr>
            </a:br>
            <a:r>
              <a:rPr lang="ja-JP" sz="1400" b="1" i="0" u="none" strike="noStrike" cap="none">
                <a:solidFill>
                  <a:schemeClr val="lt1"/>
                </a:solidFill>
                <a:latin typeface="Arial"/>
                <a:ea typeface="Arial"/>
                <a:cs typeface="Arial"/>
                <a:sym typeface="Arial"/>
              </a:rPr>
              <a:t>(</a:t>
            </a:r>
            <a:r>
              <a:rPr lang="ja-JP" b="1">
                <a:solidFill>
                  <a:schemeClr val="lt1"/>
                </a:solidFill>
              </a:rPr>
              <a:t>1</a:t>
            </a:r>
            <a:r>
              <a:rPr lang="ja-JP" sz="1400" b="1" i="0" u="none" strike="noStrike" cap="none">
                <a:solidFill>
                  <a:schemeClr val="lt1"/>
                </a:solidFill>
                <a:latin typeface="Arial"/>
                <a:ea typeface="Arial"/>
                <a:cs typeface="Arial"/>
                <a:sym typeface="Arial"/>
              </a:rPr>
              <a:t>歳児 </a:t>
            </a:r>
            <a:r>
              <a:rPr lang="ja-JP" b="1">
                <a:solidFill>
                  <a:schemeClr val="lt1"/>
                </a:solidFill>
              </a:rPr>
              <a:t>9</a:t>
            </a:r>
            <a:r>
              <a:rPr lang="ja-JP" sz="1400" b="1" i="0" u="none" strike="noStrike" cap="none">
                <a:solidFill>
                  <a:schemeClr val="lt1"/>
                </a:solidFill>
                <a:latin typeface="Arial"/>
                <a:ea typeface="Arial"/>
                <a:cs typeface="Arial"/>
                <a:sym typeface="Arial"/>
              </a:rPr>
              <a:t>名）</a:t>
            </a:r>
            <a:endParaRPr/>
          </a:p>
        </p:txBody>
      </p:sp>
      <p:sp>
        <p:nvSpPr>
          <p:cNvPr id="131" name="Google Shape;131;g3ec46e151f3_0_0"/>
          <p:cNvSpPr txBox="1"/>
          <p:nvPr/>
        </p:nvSpPr>
        <p:spPr>
          <a:xfrm>
            <a:off x="4566006" y="1856369"/>
            <a:ext cx="4238400" cy="3693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 typeface="Noto Sans Symbols"/>
              <a:buChar char="⮚"/>
            </a:pPr>
            <a:r>
              <a:rPr lang="ja-JP" sz="1800" b="1" i="0" u="none" strike="noStrike" cap="none">
                <a:solidFill>
                  <a:schemeClr val="dk1"/>
                </a:solidFill>
                <a:latin typeface="Arial"/>
                <a:ea typeface="Arial"/>
                <a:cs typeface="Arial"/>
                <a:sym typeface="Arial"/>
              </a:rPr>
              <a:t>活動中の写真</a:t>
            </a:r>
            <a:endParaRPr sz="1400" b="0" i="0" u="none" strike="noStrike" cap="none">
              <a:solidFill>
                <a:schemeClr val="dk1"/>
              </a:solidFill>
              <a:latin typeface="Arial"/>
              <a:ea typeface="Arial"/>
              <a:cs typeface="Arial"/>
              <a:sym typeface="Arial"/>
            </a:endParaRPr>
          </a:p>
        </p:txBody>
      </p:sp>
      <p:sp>
        <p:nvSpPr>
          <p:cNvPr id="132" name="Google Shape;132;g3ec46e151f3_0_0"/>
          <p:cNvSpPr txBox="1"/>
          <p:nvPr/>
        </p:nvSpPr>
        <p:spPr>
          <a:xfrm>
            <a:off x="347287" y="116966"/>
            <a:ext cx="4086000" cy="12006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 typeface="Noto Sans Symbols"/>
              <a:buChar char="⮚"/>
            </a:pPr>
            <a:r>
              <a:rPr lang="ja-JP" sz="1800" b="1" i="0" u="none" strike="noStrike" cap="none" dirty="0">
                <a:solidFill>
                  <a:schemeClr val="dk1"/>
                </a:solidFill>
                <a:latin typeface="Arial"/>
                <a:ea typeface="Arial"/>
                <a:cs typeface="Arial"/>
                <a:sym typeface="Arial"/>
              </a:rPr>
              <a:t>テーマ：運動</a:t>
            </a:r>
            <a:r>
              <a:rPr lang="en-US" altLang="ja-JP" sz="1800" b="1" i="0" u="none" strike="noStrike" cap="none" dirty="0">
                <a:solidFill>
                  <a:schemeClr val="dk1"/>
                </a:solidFill>
                <a:latin typeface="Arial"/>
                <a:ea typeface="Arial"/>
                <a:cs typeface="Arial"/>
                <a:sym typeface="Arial"/>
              </a:rPr>
              <a:t> 2025.5.22/7.9</a:t>
            </a:r>
            <a:endParaRPr dirty="0"/>
          </a:p>
          <a:p>
            <a:pPr marL="285750" marR="0" lvl="0" indent="-285750" algn="l" rtl="0">
              <a:spcBef>
                <a:spcPts val="0"/>
              </a:spcBef>
              <a:spcAft>
                <a:spcPts val="0"/>
              </a:spcAft>
              <a:buClr>
                <a:schemeClr val="dk1"/>
              </a:buClr>
              <a:buSzPts val="1800"/>
              <a:buFont typeface="Noto Sans Symbols"/>
              <a:buChar char="⮚"/>
            </a:pPr>
            <a:r>
              <a:rPr lang="ja-JP" sz="1800" b="1" i="0" u="none" strike="noStrike" cap="none" dirty="0">
                <a:solidFill>
                  <a:schemeClr val="dk1"/>
                </a:solidFill>
                <a:latin typeface="Arial"/>
                <a:ea typeface="Arial"/>
                <a:cs typeface="Arial"/>
                <a:sym typeface="Arial"/>
              </a:rPr>
              <a:t>テーマ設定の理由：</a:t>
            </a:r>
            <a:r>
              <a:rPr lang="ja-JP" sz="1800" b="1" dirty="0">
                <a:solidFill>
                  <a:schemeClr val="dk1"/>
                </a:solidFill>
              </a:rPr>
              <a:t>投げたりバランスを取ったり、さまざまな身体の動きに繋げていく。</a:t>
            </a:r>
            <a:endParaRPr sz="1800" b="1" i="0" u="none" strike="noStrike" cap="none" dirty="0">
              <a:solidFill>
                <a:schemeClr val="dk1"/>
              </a:solidFill>
              <a:latin typeface="Arial"/>
              <a:ea typeface="Arial"/>
              <a:cs typeface="Arial"/>
              <a:sym typeface="Arial"/>
            </a:endParaRPr>
          </a:p>
        </p:txBody>
      </p:sp>
      <p:graphicFrame>
        <p:nvGraphicFramePr>
          <p:cNvPr id="133" name="Google Shape;133;g3ec46e151f3_0_0"/>
          <p:cNvGraphicFramePr/>
          <p:nvPr/>
        </p:nvGraphicFramePr>
        <p:xfrm>
          <a:off x="4529846" y="457806"/>
          <a:ext cx="4344525" cy="1326475"/>
        </p:xfrm>
        <a:graphic>
          <a:graphicData uri="http://schemas.openxmlformats.org/drawingml/2006/table">
            <a:tbl>
              <a:tblPr firstRow="1" bandRow="1">
                <a:noFill/>
                <a:tableStyleId>{209076B2-C408-4605-B23C-219678426216}</a:tableStyleId>
              </a:tblPr>
              <a:tblGrid>
                <a:gridCol w="420625">
                  <a:extLst>
                    <a:ext uri="{9D8B030D-6E8A-4147-A177-3AD203B41FA5}">
                      <a16:colId xmlns:a16="http://schemas.microsoft.com/office/drawing/2014/main" val="20000"/>
                    </a:ext>
                  </a:extLst>
                </a:gridCol>
                <a:gridCol w="1752925">
                  <a:extLst>
                    <a:ext uri="{9D8B030D-6E8A-4147-A177-3AD203B41FA5}">
                      <a16:colId xmlns:a16="http://schemas.microsoft.com/office/drawing/2014/main" val="20001"/>
                    </a:ext>
                  </a:extLst>
                </a:gridCol>
                <a:gridCol w="560450">
                  <a:extLst>
                    <a:ext uri="{9D8B030D-6E8A-4147-A177-3AD203B41FA5}">
                      <a16:colId xmlns:a16="http://schemas.microsoft.com/office/drawing/2014/main" val="20002"/>
                    </a:ext>
                  </a:extLst>
                </a:gridCol>
                <a:gridCol w="1610525">
                  <a:extLst>
                    <a:ext uri="{9D8B030D-6E8A-4147-A177-3AD203B41FA5}">
                      <a16:colId xmlns:a16="http://schemas.microsoft.com/office/drawing/2014/main" val="20003"/>
                    </a:ext>
                  </a:extLst>
                </a:gridCol>
              </a:tblGrid>
              <a:tr h="349600">
                <a:tc gridSpan="2">
                  <a:txBody>
                    <a:bodyPr/>
                    <a:lstStyle/>
                    <a:p>
                      <a:pPr marL="0" marR="0" lvl="0" indent="0" algn="l" rtl="0">
                        <a:spcBef>
                          <a:spcPts val="0"/>
                        </a:spcBef>
                        <a:spcAft>
                          <a:spcPts val="0"/>
                        </a:spcAft>
                        <a:buNone/>
                      </a:pPr>
                      <a:r>
                        <a:rPr lang="ja-JP" sz="1400"/>
                        <a:t>活動内容</a:t>
                      </a:r>
                      <a:endParaRPr/>
                    </a:p>
                  </a:txBody>
                  <a:tcPr marL="91450" marR="91450" marT="45725" marB="45725" anchor="ctr"/>
                </a:tc>
                <a:tc hMerge="1">
                  <a:txBody>
                    <a:bodyPr/>
                    <a:lstStyle/>
                    <a:p>
                      <a:endParaRPr lang="ja-JP"/>
                    </a:p>
                  </a:txBody>
                  <a:tcPr/>
                </a:tc>
                <a:tc>
                  <a:txBody>
                    <a:bodyPr/>
                    <a:lstStyle/>
                    <a:p>
                      <a:pPr marL="0" marR="0" lvl="0" indent="0" algn="l" rtl="0">
                        <a:spcBef>
                          <a:spcPts val="0"/>
                        </a:spcBef>
                        <a:spcAft>
                          <a:spcPts val="0"/>
                        </a:spcAft>
                        <a:buNone/>
                      </a:pPr>
                      <a:r>
                        <a:rPr lang="ja-JP" sz="1000"/>
                        <a:t>時間／回</a:t>
                      </a:r>
                      <a:endParaRPr/>
                    </a:p>
                  </a:txBody>
                  <a:tcPr marL="91450" marR="91450" marT="45725" marB="45725"/>
                </a:tc>
                <a:tc>
                  <a:txBody>
                    <a:bodyPr/>
                    <a:lstStyle/>
                    <a:p>
                      <a:pPr marL="0" marR="0" lvl="0" indent="0" algn="l" rtl="0">
                        <a:spcBef>
                          <a:spcPts val="0"/>
                        </a:spcBef>
                        <a:spcAft>
                          <a:spcPts val="0"/>
                        </a:spcAft>
                        <a:buNone/>
                      </a:pPr>
                      <a:r>
                        <a:rPr lang="ja-JP" sz="1000"/>
                        <a:t>人数／回</a:t>
                      </a:r>
                      <a:endParaRPr/>
                    </a:p>
                  </a:txBody>
                  <a:tcPr marL="91450" marR="91450" marT="45725" marB="45725"/>
                </a:tc>
                <a:extLst>
                  <a:ext uri="{0D108BD9-81ED-4DB2-BD59-A6C34878D82A}">
                    <a16:rowId xmlns:a16="http://schemas.microsoft.com/office/drawing/2014/main" val="10000"/>
                  </a:ext>
                </a:extLst>
              </a:tr>
              <a:tr h="930225">
                <a:tc>
                  <a:txBody>
                    <a:bodyPr/>
                    <a:lstStyle/>
                    <a:p>
                      <a:pPr marL="0" marR="0" lvl="0" indent="0" algn="l" rtl="0">
                        <a:spcBef>
                          <a:spcPts val="0"/>
                        </a:spcBef>
                        <a:spcAft>
                          <a:spcPts val="0"/>
                        </a:spcAft>
                        <a:buNone/>
                      </a:pPr>
                      <a:r>
                        <a:rPr lang="ja-JP" sz="1400"/>
                        <a:t>②</a:t>
                      </a:r>
                      <a:endParaRPr sz="1400"/>
                    </a:p>
                  </a:txBody>
                  <a:tcPr marL="91450" marR="91450" marT="45725" marB="45725"/>
                </a:tc>
                <a:tc>
                  <a:txBody>
                    <a:bodyPr/>
                    <a:lstStyle/>
                    <a:p>
                      <a:pPr marL="0" marR="0" lvl="0" indent="0" algn="l" rtl="0">
                        <a:spcBef>
                          <a:spcPts val="0"/>
                        </a:spcBef>
                        <a:spcAft>
                          <a:spcPts val="0"/>
                        </a:spcAft>
                        <a:buNone/>
                      </a:pPr>
                      <a:r>
                        <a:rPr lang="ja-JP" sz="1200"/>
                        <a:t>moffnで遊んでみよう</a:t>
                      </a:r>
                      <a:endParaRPr sz="1200"/>
                    </a:p>
                    <a:p>
                      <a:pPr marL="0" marR="0" lvl="0" indent="0" algn="l" rtl="0">
                        <a:spcBef>
                          <a:spcPts val="0"/>
                        </a:spcBef>
                        <a:spcAft>
                          <a:spcPts val="0"/>
                        </a:spcAft>
                        <a:buNone/>
                      </a:pPr>
                      <a:r>
                        <a:rPr lang="ja-JP" sz="1200"/>
                        <a:t>・投げてみよう(5/22)</a:t>
                      </a:r>
                      <a:endParaRPr sz="1200"/>
                    </a:p>
                    <a:p>
                      <a:pPr marL="0" marR="0" lvl="0" indent="0" algn="l" rtl="0">
                        <a:spcBef>
                          <a:spcPts val="0"/>
                        </a:spcBef>
                        <a:spcAft>
                          <a:spcPts val="0"/>
                        </a:spcAft>
                        <a:buNone/>
                      </a:pPr>
                      <a:r>
                        <a:rPr lang="ja-JP" sz="1200"/>
                        <a:t>・自由に遊ぼう(7/9)</a:t>
                      </a:r>
                      <a:endParaRPr sz="1200"/>
                    </a:p>
                  </a:txBody>
                  <a:tcPr marL="91450" marR="91450" marT="45725" marB="45725"/>
                </a:tc>
                <a:tc>
                  <a:txBody>
                    <a:bodyPr/>
                    <a:lstStyle/>
                    <a:p>
                      <a:pPr marL="0" marR="0" lvl="0" indent="0" algn="l" rtl="0">
                        <a:spcBef>
                          <a:spcPts val="0"/>
                        </a:spcBef>
                        <a:spcAft>
                          <a:spcPts val="0"/>
                        </a:spcAft>
                        <a:buNone/>
                      </a:pPr>
                      <a:endParaRPr sz="1200"/>
                    </a:p>
                    <a:p>
                      <a:pPr marL="0" marR="0" lvl="0" indent="0" algn="l" rtl="0">
                        <a:spcBef>
                          <a:spcPts val="0"/>
                        </a:spcBef>
                        <a:spcAft>
                          <a:spcPts val="0"/>
                        </a:spcAft>
                        <a:buNone/>
                      </a:pPr>
                      <a:r>
                        <a:rPr lang="ja-JP" sz="1200"/>
                        <a:t>20分</a:t>
                      </a:r>
                      <a:endParaRPr sz="1200"/>
                    </a:p>
                    <a:p>
                      <a:pPr marL="0" marR="0" lvl="0" indent="0" algn="l" rtl="0">
                        <a:spcBef>
                          <a:spcPts val="0"/>
                        </a:spcBef>
                        <a:spcAft>
                          <a:spcPts val="0"/>
                        </a:spcAft>
                        <a:buNone/>
                      </a:pPr>
                      <a:r>
                        <a:rPr lang="ja-JP" sz="1200"/>
                        <a:t>20分</a:t>
                      </a:r>
                      <a:endParaRPr sz="1200"/>
                    </a:p>
                  </a:txBody>
                  <a:tcPr marL="91450" marR="91450" marT="45725" marB="45725"/>
                </a:tc>
                <a:tc>
                  <a:txBody>
                    <a:bodyPr/>
                    <a:lstStyle/>
                    <a:p>
                      <a:pPr marL="0" marR="0" lvl="0" indent="0" algn="l" rtl="0">
                        <a:spcBef>
                          <a:spcPts val="0"/>
                        </a:spcBef>
                        <a:spcAft>
                          <a:spcPts val="0"/>
                        </a:spcAft>
                        <a:buNone/>
                      </a:pPr>
                      <a:endParaRPr sz="1200"/>
                    </a:p>
                    <a:p>
                      <a:pPr marL="0" marR="0" lvl="0" indent="0" algn="l" rtl="0">
                        <a:spcBef>
                          <a:spcPts val="0"/>
                        </a:spcBef>
                        <a:spcAft>
                          <a:spcPts val="0"/>
                        </a:spcAft>
                        <a:buNone/>
                      </a:pPr>
                      <a:r>
                        <a:rPr lang="ja-JP" sz="1200"/>
                        <a:t>9人</a:t>
                      </a:r>
                      <a:endParaRPr sz="1200"/>
                    </a:p>
                    <a:p>
                      <a:pPr marL="0" marR="0" lvl="0" indent="0" algn="l" rtl="0">
                        <a:spcBef>
                          <a:spcPts val="0"/>
                        </a:spcBef>
                        <a:spcAft>
                          <a:spcPts val="0"/>
                        </a:spcAft>
                        <a:buNone/>
                      </a:pPr>
                      <a:r>
                        <a:rPr lang="ja-JP" sz="1200"/>
                        <a:t>9人</a:t>
                      </a:r>
                      <a:endParaRPr sz="1200"/>
                    </a:p>
                  </a:txBody>
                  <a:tcPr marL="91450" marR="91450" marT="45725" marB="45725"/>
                </a:tc>
                <a:extLst>
                  <a:ext uri="{0D108BD9-81ED-4DB2-BD59-A6C34878D82A}">
                    <a16:rowId xmlns:a16="http://schemas.microsoft.com/office/drawing/2014/main" val="10001"/>
                  </a:ext>
                </a:extLst>
              </a:tr>
            </a:tbl>
          </a:graphicData>
        </a:graphic>
      </p:graphicFrame>
      <p:sp>
        <p:nvSpPr>
          <p:cNvPr id="134" name="Google Shape;134;g3ec46e151f3_0_0"/>
          <p:cNvSpPr txBox="1"/>
          <p:nvPr/>
        </p:nvSpPr>
        <p:spPr>
          <a:xfrm>
            <a:off x="4226561" y="43852"/>
            <a:ext cx="4917300" cy="3693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 typeface="Noto Sans Symbols"/>
              <a:buChar char="⮚"/>
            </a:pPr>
            <a:r>
              <a:rPr lang="ja-JP" sz="1800" b="1" i="0" u="none" strike="noStrike" cap="none">
                <a:solidFill>
                  <a:schemeClr val="dk1"/>
                </a:solidFill>
                <a:latin typeface="Arial"/>
                <a:ea typeface="Arial"/>
                <a:cs typeface="Arial"/>
                <a:sym typeface="Arial"/>
              </a:rPr>
              <a:t>活動スケジュール（</a:t>
            </a:r>
            <a:r>
              <a:rPr lang="ja-JP" sz="1800" b="1">
                <a:solidFill>
                  <a:schemeClr val="dk1"/>
                </a:solidFill>
              </a:rPr>
              <a:t>1</a:t>
            </a:r>
            <a:r>
              <a:rPr lang="ja-JP" sz="1800" b="1" i="0" u="none" strike="noStrike" cap="none">
                <a:solidFill>
                  <a:schemeClr val="dk1"/>
                </a:solidFill>
                <a:latin typeface="Arial"/>
                <a:ea typeface="Arial"/>
                <a:cs typeface="Arial"/>
                <a:sym typeface="Arial"/>
              </a:rPr>
              <a:t>歳児クラス）</a:t>
            </a:r>
            <a:endParaRPr sz="1800" b="1" i="0" u="none" strike="noStrike" cap="none">
              <a:solidFill>
                <a:schemeClr val="dk1"/>
              </a:solidFill>
              <a:latin typeface="Arial"/>
              <a:ea typeface="Arial"/>
              <a:cs typeface="Arial"/>
              <a:sym typeface="Arial"/>
            </a:endParaRPr>
          </a:p>
        </p:txBody>
      </p:sp>
      <p:sp>
        <p:nvSpPr>
          <p:cNvPr id="135" name="Google Shape;135;g3ec46e151f3_0_0"/>
          <p:cNvSpPr txBox="1"/>
          <p:nvPr/>
        </p:nvSpPr>
        <p:spPr>
          <a:xfrm>
            <a:off x="347275" y="3494200"/>
            <a:ext cx="4124100" cy="263220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22222"/>
              </a:lnSpc>
              <a:spcBef>
                <a:spcPts val="0"/>
              </a:spcBef>
              <a:spcAft>
                <a:spcPts val="0"/>
              </a:spcAft>
              <a:buClr>
                <a:schemeClr val="dk1"/>
              </a:buClr>
              <a:buSzPts val="1800"/>
              <a:buFont typeface="Noto Sans Symbols"/>
              <a:buChar char="⮚"/>
            </a:pPr>
            <a:r>
              <a:rPr lang="ja-JP" sz="1800" b="1" i="0" u="none" strike="noStrike" cap="none">
                <a:solidFill>
                  <a:schemeClr val="dk1"/>
                </a:solidFill>
                <a:latin typeface="Arial"/>
                <a:ea typeface="Arial"/>
                <a:cs typeface="Arial"/>
                <a:sym typeface="Arial"/>
              </a:rPr>
              <a:t>探求活動の実践</a:t>
            </a:r>
            <a:endParaRPr sz="1800" b="1" i="0" u="none" strike="noStrike" cap="none">
              <a:solidFill>
                <a:schemeClr val="dk1"/>
              </a:solidFill>
              <a:latin typeface="Arial"/>
              <a:ea typeface="Arial"/>
              <a:cs typeface="Arial"/>
              <a:sym typeface="Arial"/>
            </a:endParaRPr>
          </a:p>
          <a:p>
            <a:pPr marL="0" marR="0" lvl="0" indent="0" algn="l" rtl="0">
              <a:lnSpc>
                <a:spcPct val="200000"/>
              </a:lnSpc>
              <a:spcBef>
                <a:spcPts val="0"/>
              </a:spcBef>
              <a:spcAft>
                <a:spcPts val="0"/>
              </a:spcAft>
              <a:buNone/>
            </a:pPr>
            <a:r>
              <a:rPr lang="ja-JP" sz="1100">
                <a:solidFill>
                  <a:schemeClr val="dk1"/>
                </a:solidFill>
              </a:rPr>
              <a:t>　　</a:t>
            </a:r>
            <a:r>
              <a:rPr lang="ja-JP" sz="1100" b="0" i="0" u="none" strike="noStrike" cap="none">
                <a:solidFill>
                  <a:schemeClr val="dk1"/>
                </a:solidFill>
                <a:latin typeface="Arial"/>
                <a:ea typeface="Arial"/>
                <a:cs typeface="Arial"/>
                <a:sym typeface="Arial"/>
              </a:rPr>
              <a:t>活動</a:t>
            </a:r>
            <a:r>
              <a:rPr lang="ja-JP" sz="1100">
                <a:solidFill>
                  <a:schemeClr val="dk1"/>
                </a:solidFill>
              </a:rPr>
              <a:t>内容：</a:t>
            </a:r>
            <a:endParaRPr sz="1100">
              <a:solidFill>
                <a:schemeClr val="dk1"/>
              </a:solidFill>
            </a:endParaRPr>
          </a:p>
          <a:p>
            <a:pPr marL="0" marR="0" lvl="0" indent="0" algn="l" rtl="0">
              <a:lnSpc>
                <a:spcPct val="200000"/>
              </a:lnSpc>
              <a:spcBef>
                <a:spcPts val="0"/>
              </a:spcBef>
              <a:spcAft>
                <a:spcPts val="0"/>
              </a:spcAft>
              <a:buNone/>
            </a:pPr>
            <a:r>
              <a:rPr lang="ja-JP" sz="1100">
                <a:solidFill>
                  <a:schemeClr val="dk1"/>
                </a:solidFill>
              </a:rPr>
              <a:t>　　5/22　・moffnを投げてみよう</a:t>
            </a:r>
            <a:endParaRPr sz="1100">
              <a:solidFill>
                <a:schemeClr val="dk1"/>
              </a:solidFill>
            </a:endParaRPr>
          </a:p>
          <a:p>
            <a:pPr marL="0" marR="0" lvl="0" indent="0" algn="l" rtl="0">
              <a:lnSpc>
                <a:spcPct val="200000"/>
              </a:lnSpc>
              <a:spcBef>
                <a:spcPts val="0"/>
              </a:spcBef>
              <a:spcAft>
                <a:spcPts val="0"/>
              </a:spcAft>
              <a:buNone/>
            </a:pPr>
            <a:r>
              <a:rPr lang="ja-JP" sz="1100">
                <a:solidFill>
                  <a:schemeClr val="dk1"/>
                </a:solidFill>
              </a:rPr>
              <a:t>　　7/9　  ・moffnで自由に遊ぼう</a:t>
            </a:r>
            <a:endParaRPr sz="1100">
              <a:solidFill>
                <a:schemeClr val="dk1"/>
              </a:solidFill>
            </a:endParaRPr>
          </a:p>
          <a:p>
            <a:pPr marL="0" marR="0" lvl="0" indent="0" algn="l" rtl="0">
              <a:lnSpc>
                <a:spcPct val="200000"/>
              </a:lnSpc>
              <a:spcBef>
                <a:spcPts val="0"/>
              </a:spcBef>
              <a:spcAft>
                <a:spcPts val="0"/>
              </a:spcAft>
              <a:buNone/>
            </a:pPr>
            <a:r>
              <a:rPr lang="ja-JP" sz="1100">
                <a:solidFill>
                  <a:schemeClr val="dk1"/>
                </a:solidFill>
              </a:rPr>
              <a:t>　</a:t>
            </a:r>
            <a:r>
              <a:rPr lang="ja-JP" sz="1100" b="0" i="0" u="none" strike="noStrike" cap="none">
                <a:solidFill>
                  <a:schemeClr val="dk1"/>
                </a:solidFill>
                <a:latin typeface="Arial"/>
                <a:ea typeface="Arial"/>
                <a:cs typeface="Arial"/>
                <a:sym typeface="Arial"/>
              </a:rPr>
              <a:t>子どもたちの様子：</a:t>
            </a:r>
            <a:r>
              <a:rPr lang="ja-JP" sz="1100">
                <a:solidFill>
                  <a:schemeClr val="dk1"/>
                </a:solidFill>
              </a:rPr>
              <a:t>はじめは保育者の動きを真似て、投げ　　たり拾い集めたりして遊ぶ姿が見られる。moffnに触れて遊　ぶ中で足で踏んでみたり頭に乗せてバランスを取る等遊び方</a:t>
            </a:r>
            <a:endParaRPr sz="1100">
              <a:solidFill>
                <a:schemeClr val="dk1"/>
              </a:solidFill>
            </a:endParaRPr>
          </a:p>
          <a:p>
            <a:pPr marL="0" marR="0" lvl="0" indent="0" algn="l" rtl="0">
              <a:lnSpc>
                <a:spcPct val="200000"/>
              </a:lnSpc>
              <a:spcBef>
                <a:spcPts val="0"/>
              </a:spcBef>
              <a:spcAft>
                <a:spcPts val="0"/>
              </a:spcAft>
              <a:buNone/>
            </a:pPr>
            <a:r>
              <a:rPr lang="ja-JP" sz="1100">
                <a:solidFill>
                  <a:schemeClr val="dk1"/>
                </a:solidFill>
              </a:rPr>
              <a:t>　の幅も広がり、様々な動きを楽しむ様子が増えていった。</a:t>
            </a:r>
            <a:endParaRPr sz="1100">
              <a:solidFill>
                <a:schemeClr val="dk1"/>
              </a:solidFill>
            </a:endParaRPr>
          </a:p>
        </p:txBody>
      </p:sp>
      <p:sp>
        <p:nvSpPr>
          <p:cNvPr id="136" name="Google Shape;136;g3ec46e151f3_0_0"/>
          <p:cNvSpPr txBox="1"/>
          <p:nvPr/>
        </p:nvSpPr>
        <p:spPr>
          <a:xfrm>
            <a:off x="4688705" y="5038778"/>
            <a:ext cx="4354500" cy="13236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400"/>
              <a:buFont typeface="Noto Sans Symbols"/>
              <a:buChar char="⮚"/>
            </a:pPr>
            <a:r>
              <a:rPr lang="ja-JP" sz="1400" b="1" i="0" u="none" strike="noStrike" cap="none" dirty="0">
                <a:solidFill>
                  <a:schemeClr val="dk1"/>
                </a:solidFill>
                <a:latin typeface="Arial"/>
                <a:ea typeface="Arial"/>
                <a:cs typeface="Arial"/>
                <a:sym typeface="Arial"/>
              </a:rPr>
              <a:t>振り返りをふまえた気づき</a:t>
            </a:r>
            <a:endParaRPr sz="1400" b="1" i="0" u="none" strike="noStrike" cap="none" dirty="0">
              <a:solidFill>
                <a:schemeClr val="dk1"/>
              </a:solidFill>
              <a:latin typeface="Arial"/>
              <a:ea typeface="Arial"/>
              <a:cs typeface="Arial"/>
              <a:sym typeface="Arial"/>
            </a:endParaRPr>
          </a:p>
          <a:p>
            <a:pPr marL="0" marR="0" lvl="0" indent="0" algn="l" rtl="0">
              <a:spcBef>
                <a:spcPts val="0"/>
              </a:spcBef>
              <a:spcAft>
                <a:spcPts val="0"/>
              </a:spcAft>
              <a:buNone/>
            </a:pPr>
            <a:r>
              <a:rPr lang="ja-JP" sz="1100" dirty="0">
                <a:solidFill>
                  <a:schemeClr val="dk1"/>
                </a:solidFill>
              </a:rPr>
              <a:t>・投げて遊ぶ中で箱に集めたり、moffnの感触を全身で味わったりして、のびのびと身体を動かす姿を引き出すことができた。</a:t>
            </a:r>
            <a:endParaRPr sz="1100" dirty="0">
              <a:solidFill>
                <a:schemeClr val="dk1"/>
              </a:solidFill>
            </a:endParaRPr>
          </a:p>
          <a:p>
            <a:pPr marL="0" marR="0" lvl="0" indent="0" algn="l" rtl="0">
              <a:spcBef>
                <a:spcPts val="0"/>
              </a:spcBef>
              <a:spcAft>
                <a:spcPts val="0"/>
              </a:spcAft>
              <a:buNone/>
            </a:pPr>
            <a:r>
              <a:rPr lang="ja-JP" sz="1100" dirty="0">
                <a:solidFill>
                  <a:schemeClr val="dk1"/>
                </a:solidFill>
              </a:rPr>
              <a:t>・moffnでの遊びを深める中で、素材の特性を知り、新たな運動遊びへと発展していくことができた。</a:t>
            </a:r>
            <a:endParaRPr sz="1100" dirty="0">
              <a:solidFill>
                <a:schemeClr val="dk1"/>
              </a:solidFill>
            </a:endParaRPr>
          </a:p>
          <a:p>
            <a:pPr marL="0" marR="0" lvl="0" indent="0" algn="l" rtl="0">
              <a:spcBef>
                <a:spcPts val="0"/>
              </a:spcBef>
              <a:spcAft>
                <a:spcPts val="0"/>
              </a:spcAft>
              <a:buNone/>
            </a:pPr>
            <a:r>
              <a:rPr lang="ja-JP" sz="1100" dirty="0">
                <a:solidFill>
                  <a:schemeClr val="dk1"/>
                </a:solidFill>
              </a:rPr>
              <a:t>・子どもたちと共に新たな発見を楽しんだり、喜びを共有して遊びこむことができた。</a:t>
            </a:r>
            <a:endParaRPr sz="1100" dirty="0">
              <a:solidFill>
                <a:schemeClr val="dk1"/>
              </a:solidFill>
            </a:endParaRPr>
          </a:p>
        </p:txBody>
      </p:sp>
      <p:pic>
        <p:nvPicPr>
          <p:cNvPr id="3" name="図 2">
            <a:extLst>
              <a:ext uri="{FF2B5EF4-FFF2-40B4-BE49-F238E27FC236}">
                <a16:creationId xmlns:a16="http://schemas.microsoft.com/office/drawing/2014/main" id="{EA7F917C-704C-9F6C-19C5-A421FF66EEB0}"/>
              </a:ext>
            </a:extLst>
          </p:cNvPr>
          <p:cNvPicPr>
            <a:picLocks noChangeAspect="1"/>
          </p:cNvPicPr>
          <p:nvPr/>
        </p:nvPicPr>
        <p:blipFill>
          <a:blip r:embed="rId3"/>
          <a:stretch>
            <a:fillRect/>
          </a:stretch>
        </p:blipFill>
        <p:spPr>
          <a:xfrm>
            <a:off x="4566006" y="2249276"/>
            <a:ext cx="1729878" cy="1297408"/>
          </a:xfrm>
          <a:prstGeom prst="rect">
            <a:avLst/>
          </a:prstGeom>
        </p:spPr>
      </p:pic>
      <p:pic>
        <p:nvPicPr>
          <p:cNvPr id="5" name="図 4">
            <a:extLst>
              <a:ext uri="{FF2B5EF4-FFF2-40B4-BE49-F238E27FC236}">
                <a16:creationId xmlns:a16="http://schemas.microsoft.com/office/drawing/2014/main" id="{59D4FE93-DE95-2468-A5B2-8DD990A182F5}"/>
              </a:ext>
            </a:extLst>
          </p:cNvPr>
          <p:cNvPicPr>
            <a:picLocks noChangeAspect="1"/>
          </p:cNvPicPr>
          <p:nvPr/>
        </p:nvPicPr>
        <p:blipFill>
          <a:blip r:embed="rId4"/>
          <a:stretch>
            <a:fillRect/>
          </a:stretch>
        </p:blipFill>
        <p:spPr>
          <a:xfrm>
            <a:off x="6390441" y="2245474"/>
            <a:ext cx="1729879" cy="1297409"/>
          </a:xfrm>
          <a:prstGeom prst="rect">
            <a:avLst/>
          </a:prstGeom>
        </p:spPr>
      </p:pic>
      <p:pic>
        <p:nvPicPr>
          <p:cNvPr id="7" name="図 6">
            <a:extLst>
              <a:ext uri="{FF2B5EF4-FFF2-40B4-BE49-F238E27FC236}">
                <a16:creationId xmlns:a16="http://schemas.microsoft.com/office/drawing/2014/main" id="{A9598AA0-58B3-089C-6818-0884D581904D}"/>
              </a:ext>
            </a:extLst>
          </p:cNvPr>
          <p:cNvPicPr>
            <a:picLocks noChangeAspect="1"/>
          </p:cNvPicPr>
          <p:nvPr/>
        </p:nvPicPr>
        <p:blipFill>
          <a:blip r:embed="rId5"/>
          <a:srcRect t="13778" r="45021"/>
          <a:stretch>
            <a:fillRect/>
          </a:stretch>
        </p:blipFill>
        <p:spPr>
          <a:xfrm>
            <a:off x="5233629" y="3429000"/>
            <a:ext cx="1204370" cy="1511784"/>
          </a:xfrm>
          <a:prstGeom prst="rect">
            <a:avLst/>
          </a:prstGeom>
        </p:spPr>
      </p:pic>
      <p:pic>
        <p:nvPicPr>
          <p:cNvPr id="9" name="図 8">
            <a:extLst>
              <a:ext uri="{FF2B5EF4-FFF2-40B4-BE49-F238E27FC236}">
                <a16:creationId xmlns:a16="http://schemas.microsoft.com/office/drawing/2014/main" id="{1DC71935-394C-131F-5A02-6A3305752BCD}"/>
              </a:ext>
            </a:extLst>
          </p:cNvPr>
          <p:cNvPicPr>
            <a:picLocks noChangeAspect="1"/>
          </p:cNvPicPr>
          <p:nvPr/>
        </p:nvPicPr>
        <p:blipFill>
          <a:blip r:embed="rId6"/>
          <a:srcRect t="8889" r="42764"/>
          <a:stretch>
            <a:fillRect/>
          </a:stretch>
        </p:blipFill>
        <p:spPr>
          <a:xfrm>
            <a:off x="6567121" y="3429000"/>
            <a:ext cx="1266264" cy="1511784"/>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3ec46e151f3_0_12"/>
          <p:cNvSpPr txBox="1"/>
          <p:nvPr/>
        </p:nvSpPr>
        <p:spPr>
          <a:xfrm>
            <a:off x="347275" y="2490488"/>
            <a:ext cx="3879300" cy="7389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 typeface="Noto Sans Symbols"/>
              <a:buChar char="⮚"/>
            </a:pPr>
            <a:r>
              <a:rPr lang="ja-JP" sz="1800" b="1" i="0" u="none" strike="noStrike" cap="none">
                <a:solidFill>
                  <a:schemeClr val="dk1"/>
                </a:solidFill>
                <a:latin typeface="Arial"/>
                <a:ea typeface="Arial"/>
                <a:cs typeface="Arial"/>
                <a:sym typeface="Arial"/>
              </a:rPr>
              <a:t>環境をデザインする</a:t>
            </a:r>
            <a:endParaRPr sz="1400" b="0" i="0" u="none" strike="noStrike" cap="none">
              <a:solidFill>
                <a:schemeClr val="dk1"/>
              </a:solidFill>
              <a:latin typeface="Arial"/>
              <a:ea typeface="Arial"/>
              <a:cs typeface="Arial"/>
              <a:sym typeface="Arial"/>
            </a:endParaRPr>
          </a:p>
          <a:p>
            <a:pPr marL="0" marR="0" lvl="0" indent="0" algn="l" rtl="0">
              <a:spcBef>
                <a:spcPts val="0"/>
              </a:spcBef>
              <a:spcAft>
                <a:spcPts val="0"/>
              </a:spcAft>
              <a:buNone/>
            </a:pPr>
            <a:r>
              <a:rPr lang="ja-JP" sz="1200">
                <a:solidFill>
                  <a:schemeClr val="dk1"/>
                </a:solidFill>
              </a:rPr>
              <a:t>　　8/5：moffn、風船</a:t>
            </a:r>
            <a:endParaRPr sz="1200">
              <a:solidFill>
                <a:schemeClr val="dk1"/>
              </a:solidFill>
            </a:endParaRPr>
          </a:p>
          <a:p>
            <a:pPr marL="0" marR="0" lvl="0" indent="0" algn="l" rtl="0">
              <a:spcBef>
                <a:spcPts val="0"/>
              </a:spcBef>
              <a:spcAft>
                <a:spcPts val="0"/>
              </a:spcAft>
              <a:buNone/>
            </a:pPr>
            <a:r>
              <a:rPr lang="ja-JP" sz="1200">
                <a:solidFill>
                  <a:schemeClr val="dk1"/>
                </a:solidFill>
              </a:rPr>
              <a:t>　　2/3：moffn、鬼の的</a:t>
            </a:r>
            <a:endParaRPr sz="1200">
              <a:solidFill>
                <a:schemeClr val="dk1"/>
              </a:solidFill>
            </a:endParaRPr>
          </a:p>
        </p:txBody>
      </p:sp>
      <p:sp>
        <p:nvSpPr>
          <p:cNvPr id="143" name="Google Shape;143;g3ec46e151f3_0_12"/>
          <p:cNvSpPr/>
          <p:nvPr/>
        </p:nvSpPr>
        <p:spPr>
          <a:xfrm>
            <a:off x="575874" y="1525479"/>
            <a:ext cx="3628800" cy="700200"/>
          </a:xfrm>
          <a:prstGeom prst="roundRect">
            <a:avLst>
              <a:gd name="adj" fmla="val 16667"/>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400" b="1" i="0" u="none" strike="noStrike" cap="none">
                <a:solidFill>
                  <a:schemeClr val="lt1"/>
                </a:solidFill>
                <a:latin typeface="Arial"/>
                <a:ea typeface="Arial"/>
                <a:cs typeface="Arial"/>
                <a:sym typeface="Arial"/>
              </a:rPr>
              <a:t>活動</a:t>
            </a:r>
            <a:r>
              <a:rPr lang="ja-JP" b="1">
                <a:solidFill>
                  <a:schemeClr val="lt1"/>
                </a:solidFill>
              </a:rPr>
              <a:t>③</a:t>
            </a:r>
            <a:r>
              <a:rPr lang="ja-JP" sz="1400" b="1" i="0" u="none" strike="noStrike" cap="none">
                <a:solidFill>
                  <a:schemeClr val="lt1"/>
                </a:solidFill>
                <a:latin typeface="Arial"/>
                <a:ea typeface="Arial"/>
                <a:cs typeface="Arial"/>
                <a:sym typeface="Arial"/>
              </a:rPr>
              <a:t>　moffnで遊んでみよう</a:t>
            </a:r>
            <a:br>
              <a:rPr lang="ja-JP" sz="1400" b="1" i="0" u="none" strike="noStrike" cap="none">
                <a:solidFill>
                  <a:schemeClr val="lt1"/>
                </a:solidFill>
                <a:latin typeface="Arial"/>
                <a:ea typeface="Arial"/>
                <a:cs typeface="Arial"/>
                <a:sym typeface="Arial"/>
              </a:rPr>
            </a:br>
            <a:r>
              <a:rPr lang="ja-JP" sz="1400" b="1" i="0" u="none" strike="noStrike" cap="none">
                <a:solidFill>
                  <a:schemeClr val="lt1"/>
                </a:solidFill>
                <a:latin typeface="Arial"/>
                <a:ea typeface="Arial"/>
                <a:cs typeface="Arial"/>
                <a:sym typeface="Arial"/>
              </a:rPr>
              <a:t>(</a:t>
            </a:r>
            <a:r>
              <a:rPr lang="ja-JP" b="1">
                <a:solidFill>
                  <a:schemeClr val="lt1"/>
                </a:solidFill>
              </a:rPr>
              <a:t>2</a:t>
            </a:r>
            <a:r>
              <a:rPr lang="ja-JP" sz="1400" b="1" i="0" u="none" strike="noStrike" cap="none">
                <a:solidFill>
                  <a:schemeClr val="lt1"/>
                </a:solidFill>
                <a:latin typeface="Arial"/>
                <a:ea typeface="Arial"/>
                <a:cs typeface="Arial"/>
                <a:sym typeface="Arial"/>
              </a:rPr>
              <a:t>歳児 </a:t>
            </a:r>
            <a:r>
              <a:rPr lang="ja-JP" b="1">
                <a:solidFill>
                  <a:schemeClr val="lt1"/>
                </a:solidFill>
              </a:rPr>
              <a:t>12</a:t>
            </a:r>
            <a:r>
              <a:rPr lang="ja-JP" sz="1400" b="1" i="0" u="none" strike="noStrike" cap="none">
                <a:solidFill>
                  <a:schemeClr val="lt1"/>
                </a:solidFill>
                <a:latin typeface="Arial"/>
                <a:ea typeface="Arial"/>
                <a:cs typeface="Arial"/>
                <a:sym typeface="Arial"/>
              </a:rPr>
              <a:t>名）</a:t>
            </a:r>
            <a:endParaRPr/>
          </a:p>
        </p:txBody>
      </p:sp>
      <p:sp>
        <p:nvSpPr>
          <p:cNvPr id="144" name="Google Shape;144;g3ec46e151f3_0_12"/>
          <p:cNvSpPr txBox="1"/>
          <p:nvPr/>
        </p:nvSpPr>
        <p:spPr>
          <a:xfrm>
            <a:off x="4566006" y="1856369"/>
            <a:ext cx="4238400" cy="3693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 typeface="Noto Sans Symbols"/>
              <a:buChar char="⮚"/>
            </a:pPr>
            <a:r>
              <a:rPr lang="ja-JP" sz="1800" b="1" i="0" u="none" strike="noStrike" cap="none">
                <a:solidFill>
                  <a:schemeClr val="dk1"/>
                </a:solidFill>
                <a:latin typeface="Arial"/>
                <a:ea typeface="Arial"/>
                <a:cs typeface="Arial"/>
                <a:sym typeface="Arial"/>
              </a:rPr>
              <a:t>活動中の写真</a:t>
            </a:r>
            <a:endParaRPr sz="1400" b="0" i="0" u="none" strike="noStrike" cap="none">
              <a:solidFill>
                <a:schemeClr val="dk1"/>
              </a:solidFill>
              <a:latin typeface="Arial"/>
              <a:ea typeface="Arial"/>
              <a:cs typeface="Arial"/>
              <a:sym typeface="Arial"/>
            </a:endParaRPr>
          </a:p>
        </p:txBody>
      </p:sp>
      <p:sp>
        <p:nvSpPr>
          <p:cNvPr id="145" name="Google Shape;145;g3ec46e151f3_0_12"/>
          <p:cNvSpPr txBox="1"/>
          <p:nvPr/>
        </p:nvSpPr>
        <p:spPr>
          <a:xfrm>
            <a:off x="347287" y="116966"/>
            <a:ext cx="4086000" cy="9234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 typeface="Noto Sans Symbols"/>
              <a:buChar char="⮚"/>
            </a:pPr>
            <a:r>
              <a:rPr lang="ja-JP" sz="1800" b="1" i="0" u="none" strike="noStrike" cap="none" dirty="0">
                <a:solidFill>
                  <a:schemeClr val="dk1"/>
                </a:solidFill>
                <a:latin typeface="Arial"/>
                <a:ea typeface="Arial"/>
                <a:cs typeface="Arial"/>
                <a:sym typeface="Arial"/>
              </a:rPr>
              <a:t>テーマ：運動</a:t>
            </a:r>
            <a:r>
              <a:rPr lang="en-US" altLang="ja-JP" sz="1800" b="1" i="0" u="none" strike="noStrike" cap="none" dirty="0">
                <a:solidFill>
                  <a:schemeClr val="dk1"/>
                </a:solidFill>
                <a:latin typeface="Arial"/>
                <a:ea typeface="Arial"/>
                <a:cs typeface="Arial"/>
                <a:sym typeface="Arial"/>
              </a:rPr>
              <a:t> 2025.8.5/2026.2.3</a:t>
            </a:r>
            <a:endParaRPr dirty="0"/>
          </a:p>
          <a:p>
            <a:pPr marL="285750" marR="0" lvl="0" indent="-285750" algn="l" rtl="0">
              <a:spcBef>
                <a:spcPts val="0"/>
              </a:spcBef>
              <a:spcAft>
                <a:spcPts val="0"/>
              </a:spcAft>
              <a:buClr>
                <a:schemeClr val="dk1"/>
              </a:buClr>
              <a:buSzPts val="1800"/>
              <a:buFont typeface="Noto Sans Symbols"/>
              <a:buChar char="⮚"/>
            </a:pPr>
            <a:r>
              <a:rPr lang="ja-JP" sz="1800" b="1" i="0" u="none" strike="noStrike" cap="none" dirty="0">
                <a:solidFill>
                  <a:schemeClr val="dk1"/>
                </a:solidFill>
                <a:latin typeface="Arial"/>
                <a:ea typeface="Arial"/>
                <a:cs typeface="Arial"/>
                <a:sym typeface="Arial"/>
              </a:rPr>
              <a:t>テーマ設定の理由：</a:t>
            </a:r>
            <a:r>
              <a:rPr lang="ja-JP" sz="1800" b="1" dirty="0">
                <a:solidFill>
                  <a:schemeClr val="dk1"/>
                </a:solidFill>
              </a:rPr>
              <a:t>さまざまな身体の動きに繋げていく。</a:t>
            </a:r>
            <a:endParaRPr sz="1800" b="1" i="0" u="none" strike="noStrike" cap="none" dirty="0">
              <a:solidFill>
                <a:schemeClr val="dk1"/>
              </a:solidFill>
              <a:latin typeface="Arial"/>
              <a:ea typeface="Arial"/>
              <a:cs typeface="Arial"/>
              <a:sym typeface="Arial"/>
            </a:endParaRPr>
          </a:p>
        </p:txBody>
      </p:sp>
      <p:graphicFrame>
        <p:nvGraphicFramePr>
          <p:cNvPr id="146" name="Google Shape;146;g3ec46e151f3_0_12"/>
          <p:cNvGraphicFramePr/>
          <p:nvPr/>
        </p:nvGraphicFramePr>
        <p:xfrm>
          <a:off x="4529846" y="457806"/>
          <a:ext cx="4344525" cy="1326475"/>
        </p:xfrm>
        <a:graphic>
          <a:graphicData uri="http://schemas.openxmlformats.org/drawingml/2006/table">
            <a:tbl>
              <a:tblPr firstRow="1" bandRow="1">
                <a:noFill/>
                <a:tableStyleId>{209076B2-C408-4605-B23C-219678426216}</a:tableStyleId>
              </a:tblPr>
              <a:tblGrid>
                <a:gridCol w="420625">
                  <a:extLst>
                    <a:ext uri="{9D8B030D-6E8A-4147-A177-3AD203B41FA5}">
                      <a16:colId xmlns:a16="http://schemas.microsoft.com/office/drawing/2014/main" val="20000"/>
                    </a:ext>
                  </a:extLst>
                </a:gridCol>
                <a:gridCol w="1752925">
                  <a:extLst>
                    <a:ext uri="{9D8B030D-6E8A-4147-A177-3AD203B41FA5}">
                      <a16:colId xmlns:a16="http://schemas.microsoft.com/office/drawing/2014/main" val="20001"/>
                    </a:ext>
                  </a:extLst>
                </a:gridCol>
                <a:gridCol w="560450">
                  <a:extLst>
                    <a:ext uri="{9D8B030D-6E8A-4147-A177-3AD203B41FA5}">
                      <a16:colId xmlns:a16="http://schemas.microsoft.com/office/drawing/2014/main" val="20002"/>
                    </a:ext>
                  </a:extLst>
                </a:gridCol>
                <a:gridCol w="1610525">
                  <a:extLst>
                    <a:ext uri="{9D8B030D-6E8A-4147-A177-3AD203B41FA5}">
                      <a16:colId xmlns:a16="http://schemas.microsoft.com/office/drawing/2014/main" val="20003"/>
                    </a:ext>
                  </a:extLst>
                </a:gridCol>
              </a:tblGrid>
              <a:tr h="349600">
                <a:tc gridSpan="2">
                  <a:txBody>
                    <a:bodyPr/>
                    <a:lstStyle/>
                    <a:p>
                      <a:pPr marL="0" marR="0" lvl="0" indent="0" algn="l" rtl="0">
                        <a:spcBef>
                          <a:spcPts val="0"/>
                        </a:spcBef>
                        <a:spcAft>
                          <a:spcPts val="0"/>
                        </a:spcAft>
                        <a:buNone/>
                      </a:pPr>
                      <a:r>
                        <a:rPr lang="ja-JP" sz="1400"/>
                        <a:t>活動内容</a:t>
                      </a:r>
                      <a:endParaRPr/>
                    </a:p>
                  </a:txBody>
                  <a:tcPr marL="91450" marR="91450" marT="45725" marB="45725" anchor="ctr"/>
                </a:tc>
                <a:tc hMerge="1">
                  <a:txBody>
                    <a:bodyPr/>
                    <a:lstStyle/>
                    <a:p>
                      <a:endParaRPr lang="ja-JP"/>
                    </a:p>
                  </a:txBody>
                  <a:tcPr/>
                </a:tc>
                <a:tc>
                  <a:txBody>
                    <a:bodyPr/>
                    <a:lstStyle/>
                    <a:p>
                      <a:pPr marL="0" marR="0" lvl="0" indent="0" algn="l" rtl="0">
                        <a:spcBef>
                          <a:spcPts val="0"/>
                        </a:spcBef>
                        <a:spcAft>
                          <a:spcPts val="0"/>
                        </a:spcAft>
                        <a:buNone/>
                      </a:pPr>
                      <a:r>
                        <a:rPr lang="ja-JP" sz="1000"/>
                        <a:t>時間／回</a:t>
                      </a:r>
                      <a:endParaRPr/>
                    </a:p>
                  </a:txBody>
                  <a:tcPr marL="91450" marR="91450" marT="45725" marB="45725"/>
                </a:tc>
                <a:tc>
                  <a:txBody>
                    <a:bodyPr/>
                    <a:lstStyle/>
                    <a:p>
                      <a:pPr marL="0" marR="0" lvl="0" indent="0" algn="l" rtl="0">
                        <a:spcBef>
                          <a:spcPts val="0"/>
                        </a:spcBef>
                        <a:spcAft>
                          <a:spcPts val="0"/>
                        </a:spcAft>
                        <a:buNone/>
                      </a:pPr>
                      <a:r>
                        <a:rPr lang="ja-JP" sz="1000"/>
                        <a:t>人数／回</a:t>
                      </a:r>
                      <a:endParaRPr/>
                    </a:p>
                  </a:txBody>
                  <a:tcPr marL="91450" marR="91450" marT="45725" marB="45725"/>
                </a:tc>
                <a:extLst>
                  <a:ext uri="{0D108BD9-81ED-4DB2-BD59-A6C34878D82A}">
                    <a16:rowId xmlns:a16="http://schemas.microsoft.com/office/drawing/2014/main" val="10000"/>
                  </a:ext>
                </a:extLst>
              </a:tr>
              <a:tr h="930225">
                <a:tc>
                  <a:txBody>
                    <a:bodyPr/>
                    <a:lstStyle/>
                    <a:p>
                      <a:pPr marL="0" marR="0" lvl="0" indent="0" algn="l" rtl="0">
                        <a:spcBef>
                          <a:spcPts val="0"/>
                        </a:spcBef>
                        <a:spcAft>
                          <a:spcPts val="0"/>
                        </a:spcAft>
                        <a:buNone/>
                      </a:pPr>
                      <a:r>
                        <a:rPr lang="ja-JP" sz="1400"/>
                        <a:t>②</a:t>
                      </a:r>
                      <a:endParaRPr sz="1400"/>
                    </a:p>
                  </a:txBody>
                  <a:tcPr marL="91450" marR="91450" marT="45725" marB="45725"/>
                </a:tc>
                <a:tc>
                  <a:txBody>
                    <a:bodyPr/>
                    <a:lstStyle/>
                    <a:p>
                      <a:pPr marL="0" marR="0" lvl="0" indent="0" algn="l" rtl="0">
                        <a:spcBef>
                          <a:spcPts val="0"/>
                        </a:spcBef>
                        <a:spcAft>
                          <a:spcPts val="0"/>
                        </a:spcAft>
                        <a:buNone/>
                      </a:pPr>
                      <a:r>
                        <a:rPr lang="ja-JP" sz="1200"/>
                        <a:t>moffnで遊んでみよう</a:t>
                      </a:r>
                      <a:endParaRPr sz="1200"/>
                    </a:p>
                    <a:p>
                      <a:pPr marL="0" marR="0" lvl="0" indent="0" algn="l" rtl="0">
                        <a:spcBef>
                          <a:spcPts val="0"/>
                        </a:spcBef>
                        <a:spcAft>
                          <a:spcPts val="0"/>
                        </a:spcAft>
                        <a:buNone/>
                      </a:pPr>
                      <a:r>
                        <a:rPr lang="ja-JP" sz="1200"/>
                        <a:t>・的あてゲーム(8/5)</a:t>
                      </a:r>
                      <a:endParaRPr sz="1200"/>
                    </a:p>
                    <a:p>
                      <a:pPr marL="0" marR="0" lvl="0" indent="0" algn="l" rtl="0">
                        <a:spcBef>
                          <a:spcPts val="0"/>
                        </a:spcBef>
                        <a:spcAft>
                          <a:spcPts val="0"/>
                        </a:spcAft>
                        <a:buNone/>
                      </a:pPr>
                      <a:r>
                        <a:rPr lang="ja-JP" sz="1200"/>
                        <a:t>・豆まき(2/3)</a:t>
                      </a:r>
                      <a:endParaRPr sz="1200"/>
                    </a:p>
                  </a:txBody>
                  <a:tcPr marL="91450" marR="91450" marT="45725" marB="45725"/>
                </a:tc>
                <a:tc>
                  <a:txBody>
                    <a:bodyPr/>
                    <a:lstStyle/>
                    <a:p>
                      <a:pPr marL="0" marR="0" lvl="0" indent="0" algn="l" rtl="0">
                        <a:spcBef>
                          <a:spcPts val="0"/>
                        </a:spcBef>
                        <a:spcAft>
                          <a:spcPts val="0"/>
                        </a:spcAft>
                        <a:buNone/>
                      </a:pPr>
                      <a:endParaRPr sz="1200"/>
                    </a:p>
                    <a:p>
                      <a:pPr marL="0" marR="0" lvl="0" indent="0" algn="l" rtl="0">
                        <a:spcBef>
                          <a:spcPts val="0"/>
                        </a:spcBef>
                        <a:spcAft>
                          <a:spcPts val="0"/>
                        </a:spcAft>
                        <a:buNone/>
                      </a:pPr>
                      <a:r>
                        <a:rPr lang="ja-JP" sz="1200"/>
                        <a:t>30分</a:t>
                      </a:r>
                      <a:endParaRPr sz="1200"/>
                    </a:p>
                    <a:p>
                      <a:pPr marL="0" marR="0" lvl="0" indent="0" algn="l" rtl="0">
                        <a:spcBef>
                          <a:spcPts val="0"/>
                        </a:spcBef>
                        <a:spcAft>
                          <a:spcPts val="0"/>
                        </a:spcAft>
                        <a:buNone/>
                      </a:pPr>
                      <a:r>
                        <a:rPr lang="ja-JP" sz="1200"/>
                        <a:t>30分</a:t>
                      </a:r>
                      <a:endParaRPr sz="1200"/>
                    </a:p>
                  </a:txBody>
                  <a:tcPr marL="91450" marR="91450" marT="45725" marB="45725"/>
                </a:tc>
                <a:tc>
                  <a:txBody>
                    <a:bodyPr/>
                    <a:lstStyle/>
                    <a:p>
                      <a:pPr marL="0" marR="0" lvl="0" indent="0" algn="l" rtl="0">
                        <a:spcBef>
                          <a:spcPts val="0"/>
                        </a:spcBef>
                        <a:spcAft>
                          <a:spcPts val="0"/>
                        </a:spcAft>
                        <a:buNone/>
                      </a:pPr>
                      <a:endParaRPr sz="1200"/>
                    </a:p>
                    <a:p>
                      <a:pPr marL="0" marR="0" lvl="0" indent="0" algn="l" rtl="0">
                        <a:spcBef>
                          <a:spcPts val="0"/>
                        </a:spcBef>
                        <a:spcAft>
                          <a:spcPts val="0"/>
                        </a:spcAft>
                        <a:buNone/>
                      </a:pPr>
                      <a:r>
                        <a:rPr lang="ja-JP" sz="1200"/>
                        <a:t>12人</a:t>
                      </a:r>
                      <a:endParaRPr sz="1200"/>
                    </a:p>
                    <a:p>
                      <a:pPr marL="0" marR="0" lvl="0" indent="0" algn="l" rtl="0">
                        <a:spcBef>
                          <a:spcPts val="0"/>
                        </a:spcBef>
                        <a:spcAft>
                          <a:spcPts val="0"/>
                        </a:spcAft>
                        <a:buNone/>
                      </a:pPr>
                      <a:r>
                        <a:rPr lang="ja-JP" sz="1200"/>
                        <a:t>12人</a:t>
                      </a:r>
                      <a:endParaRPr sz="1200"/>
                    </a:p>
                  </a:txBody>
                  <a:tcPr marL="91450" marR="91450" marT="45725" marB="45725"/>
                </a:tc>
                <a:extLst>
                  <a:ext uri="{0D108BD9-81ED-4DB2-BD59-A6C34878D82A}">
                    <a16:rowId xmlns:a16="http://schemas.microsoft.com/office/drawing/2014/main" val="10001"/>
                  </a:ext>
                </a:extLst>
              </a:tr>
            </a:tbl>
          </a:graphicData>
        </a:graphic>
      </p:graphicFrame>
      <p:sp>
        <p:nvSpPr>
          <p:cNvPr id="147" name="Google Shape;147;g3ec46e151f3_0_12"/>
          <p:cNvSpPr txBox="1"/>
          <p:nvPr/>
        </p:nvSpPr>
        <p:spPr>
          <a:xfrm>
            <a:off x="4226561" y="43852"/>
            <a:ext cx="4917300" cy="3693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 typeface="Noto Sans Symbols"/>
              <a:buChar char="⮚"/>
            </a:pPr>
            <a:r>
              <a:rPr lang="ja-JP" sz="1800" b="1" i="0" u="none" strike="noStrike" cap="none">
                <a:solidFill>
                  <a:schemeClr val="dk1"/>
                </a:solidFill>
                <a:latin typeface="Arial"/>
                <a:ea typeface="Arial"/>
                <a:cs typeface="Arial"/>
                <a:sym typeface="Arial"/>
              </a:rPr>
              <a:t>活動スケジュール（</a:t>
            </a:r>
            <a:r>
              <a:rPr lang="ja-JP" sz="1800" b="1">
                <a:solidFill>
                  <a:schemeClr val="dk1"/>
                </a:solidFill>
              </a:rPr>
              <a:t>2</a:t>
            </a:r>
            <a:r>
              <a:rPr lang="ja-JP" sz="1800" b="1" i="0" u="none" strike="noStrike" cap="none">
                <a:solidFill>
                  <a:schemeClr val="dk1"/>
                </a:solidFill>
                <a:latin typeface="Arial"/>
                <a:ea typeface="Arial"/>
                <a:cs typeface="Arial"/>
                <a:sym typeface="Arial"/>
              </a:rPr>
              <a:t>歳児クラス）</a:t>
            </a:r>
            <a:endParaRPr sz="1800" b="1" i="0" u="none" strike="noStrike" cap="none">
              <a:solidFill>
                <a:schemeClr val="dk1"/>
              </a:solidFill>
              <a:latin typeface="Arial"/>
              <a:ea typeface="Arial"/>
              <a:cs typeface="Arial"/>
              <a:sym typeface="Arial"/>
            </a:endParaRPr>
          </a:p>
        </p:txBody>
      </p:sp>
      <p:sp>
        <p:nvSpPr>
          <p:cNvPr id="148" name="Google Shape;148;g3ec46e151f3_0_12"/>
          <p:cNvSpPr txBox="1"/>
          <p:nvPr/>
        </p:nvSpPr>
        <p:spPr>
          <a:xfrm>
            <a:off x="347275" y="3494200"/>
            <a:ext cx="4124100" cy="2970600"/>
          </a:xfrm>
          <a:prstGeom prst="rect">
            <a:avLst/>
          </a:prstGeom>
          <a:noFill/>
          <a:ln>
            <a:noFill/>
          </a:ln>
        </p:spPr>
        <p:txBody>
          <a:bodyPr spcFirstLastPara="1" wrap="square" lIns="91425" tIns="45700" rIns="91425" bIns="45700" anchor="t" anchorCtr="0">
            <a:spAutoFit/>
          </a:bodyPr>
          <a:lstStyle/>
          <a:p>
            <a:pPr marL="285750" marR="0" lvl="0" indent="-285750" algn="l" rtl="0">
              <a:lnSpc>
                <a:spcPct val="122222"/>
              </a:lnSpc>
              <a:spcBef>
                <a:spcPts val="0"/>
              </a:spcBef>
              <a:spcAft>
                <a:spcPts val="0"/>
              </a:spcAft>
              <a:buClr>
                <a:schemeClr val="dk1"/>
              </a:buClr>
              <a:buSzPts val="1800"/>
              <a:buFont typeface="Noto Sans Symbols"/>
              <a:buChar char="⮚"/>
            </a:pPr>
            <a:r>
              <a:rPr lang="ja-JP" sz="1800" b="1" i="0" u="none" strike="noStrike" cap="none" dirty="0">
                <a:solidFill>
                  <a:schemeClr val="dk1"/>
                </a:solidFill>
                <a:latin typeface="Arial"/>
                <a:ea typeface="Arial"/>
                <a:cs typeface="Arial"/>
                <a:sym typeface="Arial"/>
              </a:rPr>
              <a:t>探求活動の実践</a:t>
            </a:r>
            <a:endParaRPr sz="1800" b="1" i="0" u="none" strike="noStrike" cap="none" dirty="0">
              <a:solidFill>
                <a:schemeClr val="dk1"/>
              </a:solidFill>
              <a:latin typeface="Arial"/>
              <a:ea typeface="Arial"/>
              <a:cs typeface="Arial"/>
              <a:sym typeface="Arial"/>
            </a:endParaRPr>
          </a:p>
          <a:p>
            <a:pPr marL="0" marR="0" lvl="0" indent="0" algn="l" rtl="0">
              <a:lnSpc>
                <a:spcPct val="200000"/>
              </a:lnSpc>
              <a:spcBef>
                <a:spcPts val="0"/>
              </a:spcBef>
              <a:spcAft>
                <a:spcPts val="0"/>
              </a:spcAft>
              <a:buNone/>
            </a:pPr>
            <a:r>
              <a:rPr lang="ja-JP" sz="1100" dirty="0">
                <a:solidFill>
                  <a:schemeClr val="dk1"/>
                </a:solidFill>
              </a:rPr>
              <a:t>　　</a:t>
            </a:r>
            <a:r>
              <a:rPr lang="ja-JP" sz="1100" b="0" i="0" u="none" strike="noStrike" cap="none" dirty="0">
                <a:solidFill>
                  <a:schemeClr val="dk1"/>
                </a:solidFill>
                <a:latin typeface="Arial"/>
                <a:ea typeface="Arial"/>
                <a:cs typeface="Arial"/>
                <a:sym typeface="Arial"/>
              </a:rPr>
              <a:t>活動</a:t>
            </a:r>
            <a:r>
              <a:rPr lang="ja-JP" sz="1100" dirty="0">
                <a:solidFill>
                  <a:schemeClr val="dk1"/>
                </a:solidFill>
              </a:rPr>
              <a:t>内容：</a:t>
            </a:r>
            <a:endParaRPr sz="1100" dirty="0">
              <a:solidFill>
                <a:schemeClr val="dk1"/>
              </a:solidFill>
            </a:endParaRPr>
          </a:p>
          <a:p>
            <a:pPr marL="0" marR="0" lvl="0" indent="0" algn="l" rtl="0">
              <a:lnSpc>
                <a:spcPct val="200000"/>
              </a:lnSpc>
              <a:spcBef>
                <a:spcPts val="0"/>
              </a:spcBef>
              <a:spcAft>
                <a:spcPts val="0"/>
              </a:spcAft>
              <a:buNone/>
            </a:pPr>
            <a:r>
              <a:rPr lang="ja-JP" sz="1100" dirty="0">
                <a:solidFill>
                  <a:schemeClr val="dk1"/>
                </a:solidFill>
              </a:rPr>
              <a:t>　　8/5　・moffnで的あてゲーム</a:t>
            </a:r>
            <a:endParaRPr sz="1100" dirty="0">
              <a:solidFill>
                <a:schemeClr val="dk1"/>
              </a:solidFill>
            </a:endParaRPr>
          </a:p>
          <a:p>
            <a:pPr marL="0" marR="0" lvl="0" indent="0" algn="l" rtl="0">
              <a:lnSpc>
                <a:spcPct val="200000"/>
              </a:lnSpc>
              <a:spcBef>
                <a:spcPts val="0"/>
              </a:spcBef>
              <a:spcAft>
                <a:spcPts val="0"/>
              </a:spcAft>
              <a:buNone/>
            </a:pPr>
            <a:r>
              <a:rPr lang="ja-JP" sz="1100" dirty="0">
                <a:solidFill>
                  <a:schemeClr val="dk1"/>
                </a:solidFill>
              </a:rPr>
              <a:t>　　2/3　・moffnで豆まき（節分）</a:t>
            </a:r>
            <a:endParaRPr sz="1100" dirty="0">
              <a:solidFill>
                <a:schemeClr val="dk1"/>
              </a:solidFill>
            </a:endParaRPr>
          </a:p>
          <a:p>
            <a:pPr marL="0" marR="0" lvl="0" indent="0" algn="l" rtl="0">
              <a:lnSpc>
                <a:spcPct val="200000"/>
              </a:lnSpc>
              <a:spcBef>
                <a:spcPts val="0"/>
              </a:spcBef>
              <a:spcAft>
                <a:spcPts val="0"/>
              </a:spcAft>
              <a:buNone/>
            </a:pPr>
            <a:r>
              <a:rPr lang="ja-JP" sz="1100" dirty="0">
                <a:solidFill>
                  <a:schemeClr val="dk1"/>
                </a:solidFill>
              </a:rPr>
              <a:t>　</a:t>
            </a:r>
            <a:r>
              <a:rPr lang="ja-JP" sz="1100" b="0" i="0" u="none" strike="noStrike" cap="none" dirty="0">
                <a:solidFill>
                  <a:schemeClr val="dk1"/>
                </a:solidFill>
                <a:latin typeface="Arial"/>
                <a:ea typeface="Arial"/>
                <a:cs typeface="Arial"/>
                <a:sym typeface="Arial"/>
              </a:rPr>
              <a:t>子どもたちの様子：</a:t>
            </a:r>
            <a:r>
              <a:rPr lang="ja-JP" sz="1100" dirty="0">
                <a:solidFill>
                  <a:schemeClr val="dk1"/>
                </a:solidFill>
              </a:rPr>
              <a:t>的に向かってmoffnを投げたり、ジャン　プしたりして遊ぶ姿が見られた。その中で風船とmoffnの色　を合わせてあてる遊びへと発展していっていた。豆まきでは　「鬼は外」と言いながら鬼の的や鬼に向かってmoffnを投　　げ、季節の行事を楽しむ様子が見られた。</a:t>
            </a:r>
            <a:endParaRPr sz="1100" dirty="0">
              <a:solidFill>
                <a:schemeClr val="dk1"/>
              </a:solidFill>
            </a:endParaRPr>
          </a:p>
        </p:txBody>
      </p:sp>
      <p:sp>
        <p:nvSpPr>
          <p:cNvPr id="149" name="Google Shape;149;g3ec46e151f3_0_12"/>
          <p:cNvSpPr txBox="1"/>
          <p:nvPr/>
        </p:nvSpPr>
        <p:spPr>
          <a:xfrm>
            <a:off x="4698680" y="5105652"/>
            <a:ext cx="4354500" cy="13236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400"/>
              <a:buFont typeface="Noto Sans Symbols"/>
              <a:buChar char="⮚"/>
            </a:pPr>
            <a:r>
              <a:rPr lang="ja-JP" sz="1400" b="1" i="0" u="none" strike="noStrike" cap="none" dirty="0">
                <a:solidFill>
                  <a:schemeClr val="dk1"/>
                </a:solidFill>
                <a:latin typeface="Arial"/>
                <a:ea typeface="Arial"/>
                <a:cs typeface="Arial"/>
                <a:sym typeface="Arial"/>
              </a:rPr>
              <a:t>振り返りをふまえた気づき</a:t>
            </a:r>
            <a:endParaRPr sz="1400" b="1" i="0" u="none" strike="noStrike" cap="none" dirty="0">
              <a:solidFill>
                <a:schemeClr val="dk1"/>
              </a:solidFill>
              <a:latin typeface="Arial"/>
              <a:ea typeface="Arial"/>
              <a:cs typeface="Arial"/>
              <a:sym typeface="Arial"/>
            </a:endParaRPr>
          </a:p>
          <a:p>
            <a:pPr marL="0" marR="0" lvl="0" indent="0" algn="l" rtl="0">
              <a:spcBef>
                <a:spcPts val="0"/>
              </a:spcBef>
              <a:spcAft>
                <a:spcPts val="0"/>
              </a:spcAft>
              <a:buNone/>
            </a:pPr>
            <a:r>
              <a:rPr lang="ja-JP" sz="1100" dirty="0">
                <a:solidFill>
                  <a:schemeClr val="dk1"/>
                </a:solidFill>
              </a:rPr>
              <a:t>・柔らかい素材でできており、顔や身体にあたっても痛くないため、安全に楽しく遊ぶことができた。</a:t>
            </a:r>
            <a:endParaRPr sz="1100" dirty="0">
              <a:solidFill>
                <a:schemeClr val="dk1"/>
              </a:solidFill>
            </a:endParaRPr>
          </a:p>
          <a:p>
            <a:pPr marL="0" marR="0" lvl="0" indent="0" algn="l" rtl="0">
              <a:spcBef>
                <a:spcPts val="0"/>
              </a:spcBef>
              <a:spcAft>
                <a:spcPts val="0"/>
              </a:spcAft>
              <a:buNone/>
            </a:pPr>
            <a:r>
              <a:rPr lang="ja-JP" sz="1100" dirty="0">
                <a:solidFill>
                  <a:schemeClr val="dk1"/>
                </a:solidFill>
              </a:rPr>
              <a:t>・柔らかく軽い素材でできているため、2歳児でも片手で投げることができていた。</a:t>
            </a:r>
            <a:endParaRPr sz="1100" dirty="0">
              <a:solidFill>
                <a:schemeClr val="dk1"/>
              </a:solidFill>
            </a:endParaRPr>
          </a:p>
          <a:p>
            <a:pPr marL="0" marR="0" lvl="0" indent="0" algn="l" rtl="0">
              <a:spcBef>
                <a:spcPts val="0"/>
              </a:spcBef>
              <a:spcAft>
                <a:spcPts val="0"/>
              </a:spcAft>
              <a:buNone/>
            </a:pPr>
            <a:r>
              <a:rPr lang="ja-JP" sz="1100" dirty="0">
                <a:solidFill>
                  <a:schemeClr val="dk1"/>
                </a:solidFill>
              </a:rPr>
              <a:t>・遊びの中でmoffnを投げることを中心に、ジャンプしたり的をねらって投げる動き等、様々な動きを引き出すことができた。</a:t>
            </a:r>
            <a:endParaRPr sz="1100" dirty="0">
              <a:solidFill>
                <a:schemeClr val="dk1"/>
              </a:solidFill>
            </a:endParaRPr>
          </a:p>
        </p:txBody>
      </p:sp>
      <p:pic>
        <p:nvPicPr>
          <p:cNvPr id="9" name="図 8">
            <a:extLst>
              <a:ext uri="{FF2B5EF4-FFF2-40B4-BE49-F238E27FC236}">
                <a16:creationId xmlns:a16="http://schemas.microsoft.com/office/drawing/2014/main" id="{219C1723-B3DB-FB6C-376C-5011D99B56C0}"/>
              </a:ext>
            </a:extLst>
          </p:cNvPr>
          <p:cNvPicPr>
            <a:picLocks noChangeAspect="1"/>
          </p:cNvPicPr>
          <p:nvPr/>
        </p:nvPicPr>
        <p:blipFill>
          <a:blip r:embed="rId3"/>
          <a:stretch>
            <a:fillRect/>
          </a:stretch>
        </p:blipFill>
        <p:spPr>
          <a:xfrm>
            <a:off x="5194243" y="3694547"/>
            <a:ext cx="1819042" cy="1364282"/>
          </a:xfrm>
          <a:prstGeom prst="rect">
            <a:avLst/>
          </a:prstGeom>
        </p:spPr>
      </p:pic>
      <p:pic>
        <p:nvPicPr>
          <p:cNvPr id="11" name="図 10">
            <a:extLst>
              <a:ext uri="{FF2B5EF4-FFF2-40B4-BE49-F238E27FC236}">
                <a16:creationId xmlns:a16="http://schemas.microsoft.com/office/drawing/2014/main" id="{AD672811-B6FC-5E26-7CE2-BA0A3494F1CA}"/>
              </a:ext>
            </a:extLst>
          </p:cNvPr>
          <p:cNvPicPr>
            <a:picLocks noChangeAspect="1"/>
          </p:cNvPicPr>
          <p:nvPr/>
        </p:nvPicPr>
        <p:blipFill>
          <a:blip r:embed="rId4"/>
          <a:srcRect l="26694" t="10675" r="6938" b="9925"/>
          <a:stretch>
            <a:fillRect/>
          </a:stretch>
        </p:blipFill>
        <p:spPr>
          <a:xfrm>
            <a:off x="4389175" y="2187839"/>
            <a:ext cx="1221156" cy="1947904"/>
          </a:xfrm>
          <a:prstGeom prst="rect">
            <a:avLst/>
          </a:prstGeom>
        </p:spPr>
      </p:pic>
      <p:pic>
        <p:nvPicPr>
          <p:cNvPr id="13" name="図 12">
            <a:extLst>
              <a:ext uri="{FF2B5EF4-FFF2-40B4-BE49-F238E27FC236}">
                <a16:creationId xmlns:a16="http://schemas.microsoft.com/office/drawing/2014/main" id="{201DBD6D-1C51-40CB-14DA-9B383320863E}"/>
              </a:ext>
            </a:extLst>
          </p:cNvPr>
          <p:cNvPicPr>
            <a:picLocks noChangeAspect="1"/>
          </p:cNvPicPr>
          <p:nvPr/>
        </p:nvPicPr>
        <p:blipFill>
          <a:blip r:embed="rId5"/>
          <a:srcRect l="17778" r="12667"/>
          <a:stretch>
            <a:fillRect/>
          </a:stretch>
        </p:blipFill>
        <p:spPr>
          <a:xfrm>
            <a:off x="7013285" y="3507048"/>
            <a:ext cx="1918845" cy="1551781"/>
          </a:xfrm>
          <a:prstGeom prst="rect">
            <a:avLst/>
          </a:prstGeom>
        </p:spPr>
      </p:pic>
      <p:pic>
        <p:nvPicPr>
          <p:cNvPr id="15" name="図 14">
            <a:extLst>
              <a:ext uri="{FF2B5EF4-FFF2-40B4-BE49-F238E27FC236}">
                <a16:creationId xmlns:a16="http://schemas.microsoft.com/office/drawing/2014/main" id="{3A855535-0700-B0B4-D3AF-10A05F811086}"/>
              </a:ext>
            </a:extLst>
          </p:cNvPr>
          <p:cNvPicPr>
            <a:picLocks noChangeAspect="1"/>
          </p:cNvPicPr>
          <p:nvPr/>
        </p:nvPicPr>
        <p:blipFill>
          <a:blip r:embed="rId6"/>
          <a:srcRect l="6119" t="16876" r="37882" b="33998"/>
          <a:stretch>
            <a:fillRect/>
          </a:stretch>
        </p:blipFill>
        <p:spPr>
          <a:xfrm>
            <a:off x="5609209" y="2177781"/>
            <a:ext cx="2073613" cy="1364313"/>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g3ec46e151f3_0_24"/>
          <p:cNvSpPr txBox="1"/>
          <p:nvPr/>
        </p:nvSpPr>
        <p:spPr>
          <a:xfrm>
            <a:off x="347275" y="2081763"/>
            <a:ext cx="3879300" cy="7389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 typeface="Noto Sans Symbols"/>
              <a:buChar char="⮚"/>
            </a:pPr>
            <a:r>
              <a:rPr lang="ja-JP" sz="1800" b="1" i="0" u="none" strike="noStrike" cap="none" dirty="0">
                <a:solidFill>
                  <a:schemeClr val="dk1"/>
                </a:solidFill>
                <a:latin typeface="Arial"/>
                <a:ea typeface="Arial"/>
                <a:cs typeface="Arial"/>
                <a:sym typeface="Arial"/>
              </a:rPr>
              <a:t>環境をデザインする</a:t>
            </a:r>
            <a:endParaRPr sz="1400" b="0" i="0" u="none" strike="noStrike" cap="none" dirty="0">
              <a:solidFill>
                <a:schemeClr val="dk1"/>
              </a:solidFill>
              <a:latin typeface="Arial"/>
              <a:ea typeface="Arial"/>
              <a:cs typeface="Arial"/>
              <a:sym typeface="Arial"/>
            </a:endParaRPr>
          </a:p>
          <a:p>
            <a:pPr marL="0" marR="0" lvl="0" indent="0" algn="l" rtl="0">
              <a:spcBef>
                <a:spcPts val="0"/>
              </a:spcBef>
              <a:spcAft>
                <a:spcPts val="0"/>
              </a:spcAft>
              <a:buNone/>
            </a:pPr>
            <a:r>
              <a:rPr lang="ja-JP" sz="1200" dirty="0">
                <a:solidFill>
                  <a:schemeClr val="dk1"/>
                </a:solidFill>
              </a:rPr>
              <a:t>　　</a:t>
            </a:r>
            <a:r>
              <a:rPr lang="en-US" altLang="ja-JP" sz="1200" dirty="0">
                <a:solidFill>
                  <a:schemeClr val="dk1"/>
                </a:solidFill>
              </a:rPr>
              <a:t>7</a:t>
            </a:r>
            <a:r>
              <a:rPr lang="ja-JP" sz="1200" dirty="0">
                <a:solidFill>
                  <a:schemeClr val="dk1"/>
                </a:solidFill>
              </a:rPr>
              <a:t>/</a:t>
            </a:r>
            <a:r>
              <a:rPr lang="en-US" altLang="ja-JP" sz="1200" dirty="0">
                <a:solidFill>
                  <a:schemeClr val="dk1"/>
                </a:solidFill>
              </a:rPr>
              <a:t>14</a:t>
            </a:r>
            <a:r>
              <a:rPr lang="ja-JP" sz="1200" dirty="0">
                <a:solidFill>
                  <a:schemeClr val="dk1"/>
                </a:solidFill>
              </a:rPr>
              <a:t>：moffnに触れる</a:t>
            </a:r>
            <a:endParaRPr sz="1200" dirty="0">
              <a:solidFill>
                <a:schemeClr val="dk1"/>
              </a:solidFill>
            </a:endParaRPr>
          </a:p>
          <a:p>
            <a:pPr marL="0" marR="0" lvl="0" indent="0" algn="l" rtl="0">
              <a:spcBef>
                <a:spcPts val="0"/>
              </a:spcBef>
              <a:spcAft>
                <a:spcPts val="0"/>
              </a:spcAft>
              <a:buNone/>
            </a:pPr>
            <a:r>
              <a:rPr lang="ja-JP" sz="1200" dirty="0">
                <a:solidFill>
                  <a:schemeClr val="dk1"/>
                </a:solidFill>
              </a:rPr>
              <a:t>　　</a:t>
            </a:r>
            <a:r>
              <a:rPr lang="en-US" altLang="ja-JP" sz="1200" dirty="0">
                <a:solidFill>
                  <a:schemeClr val="dk1"/>
                </a:solidFill>
              </a:rPr>
              <a:t>8</a:t>
            </a:r>
            <a:r>
              <a:rPr lang="ja-JP" sz="1200" dirty="0">
                <a:solidFill>
                  <a:schemeClr val="dk1"/>
                </a:solidFill>
              </a:rPr>
              <a:t>/</a:t>
            </a:r>
            <a:r>
              <a:rPr lang="en-US" altLang="ja-JP" sz="1200" dirty="0">
                <a:solidFill>
                  <a:schemeClr val="dk1"/>
                </a:solidFill>
              </a:rPr>
              <a:t>4</a:t>
            </a:r>
            <a:r>
              <a:rPr lang="ja-JP" sz="1200" dirty="0">
                <a:solidFill>
                  <a:schemeClr val="dk1"/>
                </a:solidFill>
              </a:rPr>
              <a:t>：moffnを使ったルール遊び</a:t>
            </a:r>
            <a:endParaRPr sz="1200" dirty="0">
              <a:solidFill>
                <a:schemeClr val="dk1"/>
              </a:solidFill>
            </a:endParaRPr>
          </a:p>
        </p:txBody>
      </p:sp>
      <p:sp>
        <p:nvSpPr>
          <p:cNvPr id="156" name="Google Shape;156;g3ec46e151f3_0_24"/>
          <p:cNvSpPr/>
          <p:nvPr/>
        </p:nvSpPr>
        <p:spPr>
          <a:xfrm>
            <a:off x="575874" y="1210980"/>
            <a:ext cx="3628800" cy="700200"/>
          </a:xfrm>
          <a:prstGeom prst="roundRect">
            <a:avLst>
              <a:gd name="adj" fmla="val 16667"/>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400" b="1" i="0" u="none" strike="noStrike" cap="none">
                <a:solidFill>
                  <a:schemeClr val="lt1"/>
                </a:solidFill>
                <a:latin typeface="Arial"/>
                <a:ea typeface="Arial"/>
                <a:cs typeface="Arial"/>
                <a:sym typeface="Arial"/>
              </a:rPr>
              <a:t>活動</a:t>
            </a:r>
            <a:r>
              <a:rPr lang="ja-JP" b="1">
                <a:solidFill>
                  <a:schemeClr val="lt1"/>
                </a:solidFill>
              </a:rPr>
              <a:t>③</a:t>
            </a:r>
            <a:r>
              <a:rPr lang="ja-JP" sz="1400" b="1" i="0" u="none" strike="noStrike" cap="none">
                <a:solidFill>
                  <a:schemeClr val="lt1"/>
                </a:solidFill>
                <a:latin typeface="Arial"/>
                <a:ea typeface="Arial"/>
                <a:cs typeface="Arial"/>
                <a:sym typeface="Arial"/>
              </a:rPr>
              <a:t>　moffnで遊んでみよう</a:t>
            </a:r>
            <a:br>
              <a:rPr lang="ja-JP" sz="1400" b="1" i="0" u="none" strike="noStrike" cap="none">
                <a:solidFill>
                  <a:schemeClr val="lt1"/>
                </a:solidFill>
                <a:latin typeface="Arial"/>
                <a:ea typeface="Arial"/>
                <a:cs typeface="Arial"/>
                <a:sym typeface="Arial"/>
              </a:rPr>
            </a:br>
            <a:r>
              <a:rPr lang="ja-JP" sz="1400" b="1" i="0" u="none" strike="noStrike" cap="none">
                <a:solidFill>
                  <a:schemeClr val="lt1"/>
                </a:solidFill>
                <a:latin typeface="Arial"/>
                <a:ea typeface="Arial"/>
                <a:cs typeface="Arial"/>
                <a:sym typeface="Arial"/>
              </a:rPr>
              <a:t>(</a:t>
            </a:r>
            <a:r>
              <a:rPr lang="ja-JP" b="1">
                <a:solidFill>
                  <a:schemeClr val="lt1"/>
                </a:solidFill>
              </a:rPr>
              <a:t>3</a:t>
            </a:r>
            <a:r>
              <a:rPr lang="ja-JP" sz="1400" b="1" i="0" u="none" strike="noStrike" cap="none">
                <a:solidFill>
                  <a:schemeClr val="lt1"/>
                </a:solidFill>
                <a:latin typeface="Arial"/>
                <a:ea typeface="Arial"/>
                <a:cs typeface="Arial"/>
                <a:sym typeface="Arial"/>
              </a:rPr>
              <a:t>歳児 </a:t>
            </a:r>
            <a:r>
              <a:rPr lang="ja-JP" b="1">
                <a:solidFill>
                  <a:schemeClr val="lt1"/>
                </a:solidFill>
              </a:rPr>
              <a:t>11</a:t>
            </a:r>
            <a:r>
              <a:rPr lang="ja-JP" sz="1400" b="1" i="0" u="none" strike="noStrike" cap="none">
                <a:solidFill>
                  <a:schemeClr val="lt1"/>
                </a:solidFill>
                <a:latin typeface="Arial"/>
                <a:ea typeface="Arial"/>
                <a:cs typeface="Arial"/>
                <a:sym typeface="Arial"/>
              </a:rPr>
              <a:t>名）</a:t>
            </a:r>
            <a:endParaRPr/>
          </a:p>
        </p:txBody>
      </p:sp>
      <p:sp>
        <p:nvSpPr>
          <p:cNvPr id="157" name="Google Shape;157;g3ec46e151f3_0_24"/>
          <p:cNvSpPr txBox="1"/>
          <p:nvPr/>
        </p:nvSpPr>
        <p:spPr>
          <a:xfrm>
            <a:off x="4566006" y="1856369"/>
            <a:ext cx="4238400" cy="3693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 typeface="Noto Sans Symbols"/>
              <a:buChar char="⮚"/>
            </a:pPr>
            <a:r>
              <a:rPr lang="ja-JP" sz="1800" b="1" i="0" u="none" strike="noStrike" cap="none">
                <a:solidFill>
                  <a:schemeClr val="dk1"/>
                </a:solidFill>
                <a:latin typeface="Arial"/>
                <a:ea typeface="Arial"/>
                <a:cs typeface="Arial"/>
                <a:sym typeface="Arial"/>
              </a:rPr>
              <a:t>活動中の写真</a:t>
            </a:r>
            <a:endParaRPr sz="1400" b="0" i="0" u="none" strike="noStrike" cap="none">
              <a:solidFill>
                <a:schemeClr val="dk1"/>
              </a:solidFill>
              <a:latin typeface="Arial"/>
              <a:ea typeface="Arial"/>
              <a:cs typeface="Arial"/>
              <a:sym typeface="Arial"/>
            </a:endParaRPr>
          </a:p>
        </p:txBody>
      </p:sp>
      <p:sp>
        <p:nvSpPr>
          <p:cNvPr id="158" name="Google Shape;158;g3ec46e151f3_0_24"/>
          <p:cNvSpPr txBox="1"/>
          <p:nvPr/>
        </p:nvSpPr>
        <p:spPr>
          <a:xfrm>
            <a:off x="347287" y="116966"/>
            <a:ext cx="4086000" cy="9234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 typeface="Noto Sans Symbols"/>
              <a:buChar char="⮚"/>
            </a:pPr>
            <a:r>
              <a:rPr lang="ja-JP" sz="1800" b="1" i="0" u="none" strike="noStrike" cap="none" dirty="0">
                <a:solidFill>
                  <a:schemeClr val="dk1"/>
                </a:solidFill>
                <a:latin typeface="Arial"/>
                <a:ea typeface="Arial"/>
                <a:cs typeface="Arial"/>
                <a:sym typeface="Arial"/>
              </a:rPr>
              <a:t>テーマ：運動</a:t>
            </a:r>
            <a:r>
              <a:rPr lang="en-US" altLang="ja-JP" sz="1800" b="1" i="0" u="none" strike="noStrike" cap="none" dirty="0">
                <a:solidFill>
                  <a:schemeClr val="dk1"/>
                </a:solidFill>
                <a:latin typeface="Arial"/>
                <a:ea typeface="Arial"/>
                <a:cs typeface="Arial"/>
                <a:sym typeface="Arial"/>
              </a:rPr>
              <a:t> 2025.7.14/</a:t>
            </a:r>
            <a:endParaRPr dirty="0"/>
          </a:p>
          <a:p>
            <a:pPr marL="285750" marR="0" lvl="0" indent="-285750" algn="l" rtl="0">
              <a:spcBef>
                <a:spcPts val="0"/>
              </a:spcBef>
              <a:spcAft>
                <a:spcPts val="0"/>
              </a:spcAft>
              <a:buClr>
                <a:schemeClr val="dk1"/>
              </a:buClr>
              <a:buSzPts val="1800"/>
              <a:buFont typeface="Noto Sans Symbols"/>
              <a:buChar char="⮚"/>
            </a:pPr>
            <a:r>
              <a:rPr lang="ja-JP" sz="1800" b="1" i="0" u="none" strike="noStrike" cap="none" dirty="0">
                <a:solidFill>
                  <a:schemeClr val="dk1"/>
                </a:solidFill>
                <a:latin typeface="Arial"/>
                <a:ea typeface="Arial"/>
                <a:cs typeface="Arial"/>
                <a:sym typeface="Arial"/>
              </a:rPr>
              <a:t>テーマ設定の理由：</a:t>
            </a:r>
            <a:r>
              <a:rPr lang="ja-JP" sz="1800" b="1" dirty="0">
                <a:solidFill>
                  <a:schemeClr val="dk1"/>
                </a:solidFill>
              </a:rPr>
              <a:t>全身を使った運動遊びを楽しむ。</a:t>
            </a:r>
            <a:endParaRPr sz="1800" b="1" i="0" u="none" strike="noStrike" cap="none" dirty="0">
              <a:solidFill>
                <a:schemeClr val="dk1"/>
              </a:solidFill>
              <a:latin typeface="Arial"/>
              <a:ea typeface="Arial"/>
              <a:cs typeface="Arial"/>
              <a:sym typeface="Arial"/>
            </a:endParaRPr>
          </a:p>
        </p:txBody>
      </p:sp>
      <p:graphicFrame>
        <p:nvGraphicFramePr>
          <p:cNvPr id="159" name="Google Shape;159;g3ec46e151f3_0_24"/>
          <p:cNvGraphicFramePr/>
          <p:nvPr/>
        </p:nvGraphicFramePr>
        <p:xfrm>
          <a:off x="4529846" y="457806"/>
          <a:ext cx="4344525" cy="1326475"/>
        </p:xfrm>
        <a:graphic>
          <a:graphicData uri="http://schemas.openxmlformats.org/drawingml/2006/table">
            <a:tbl>
              <a:tblPr firstRow="1" bandRow="1">
                <a:noFill/>
                <a:tableStyleId>{209076B2-C408-4605-B23C-219678426216}</a:tableStyleId>
              </a:tblPr>
              <a:tblGrid>
                <a:gridCol w="420625">
                  <a:extLst>
                    <a:ext uri="{9D8B030D-6E8A-4147-A177-3AD203B41FA5}">
                      <a16:colId xmlns:a16="http://schemas.microsoft.com/office/drawing/2014/main" val="20000"/>
                    </a:ext>
                  </a:extLst>
                </a:gridCol>
                <a:gridCol w="1752925">
                  <a:extLst>
                    <a:ext uri="{9D8B030D-6E8A-4147-A177-3AD203B41FA5}">
                      <a16:colId xmlns:a16="http://schemas.microsoft.com/office/drawing/2014/main" val="20001"/>
                    </a:ext>
                  </a:extLst>
                </a:gridCol>
                <a:gridCol w="560450">
                  <a:extLst>
                    <a:ext uri="{9D8B030D-6E8A-4147-A177-3AD203B41FA5}">
                      <a16:colId xmlns:a16="http://schemas.microsoft.com/office/drawing/2014/main" val="20002"/>
                    </a:ext>
                  </a:extLst>
                </a:gridCol>
                <a:gridCol w="1610525">
                  <a:extLst>
                    <a:ext uri="{9D8B030D-6E8A-4147-A177-3AD203B41FA5}">
                      <a16:colId xmlns:a16="http://schemas.microsoft.com/office/drawing/2014/main" val="20003"/>
                    </a:ext>
                  </a:extLst>
                </a:gridCol>
              </a:tblGrid>
              <a:tr h="349600">
                <a:tc gridSpan="2">
                  <a:txBody>
                    <a:bodyPr/>
                    <a:lstStyle/>
                    <a:p>
                      <a:pPr marL="0" marR="0" lvl="0" indent="0" algn="l" rtl="0">
                        <a:spcBef>
                          <a:spcPts val="0"/>
                        </a:spcBef>
                        <a:spcAft>
                          <a:spcPts val="0"/>
                        </a:spcAft>
                        <a:buNone/>
                      </a:pPr>
                      <a:r>
                        <a:rPr lang="ja-JP" sz="1400"/>
                        <a:t>活動内容</a:t>
                      </a:r>
                      <a:endParaRPr/>
                    </a:p>
                  </a:txBody>
                  <a:tcPr marL="91450" marR="91450" marT="45725" marB="45725" anchor="ctr"/>
                </a:tc>
                <a:tc hMerge="1">
                  <a:txBody>
                    <a:bodyPr/>
                    <a:lstStyle/>
                    <a:p>
                      <a:endParaRPr lang="ja-JP"/>
                    </a:p>
                  </a:txBody>
                  <a:tcPr/>
                </a:tc>
                <a:tc>
                  <a:txBody>
                    <a:bodyPr/>
                    <a:lstStyle/>
                    <a:p>
                      <a:pPr marL="0" marR="0" lvl="0" indent="0" algn="l" rtl="0">
                        <a:spcBef>
                          <a:spcPts val="0"/>
                        </a:spcBef>
                        <a:spcAft>
                          <a:spcPts val="0"/>
                        </a:spcAft>
                        <a:buNone/>
                      </a:pPr>
                      <a:r>
                        <a:rPr lang="ja-JP" sz="1000"/>
                        <a:t>時間／回</a:t>
                      </a:r>
                      <a:endParaRPr/>
                    </a:p>
                  </a:txBody>
                  <a:tcPr marL="91450" marR="91450" marT="45725" marB="45725"/>
                </a:tc>
                <a:tc>
                  <a:txBody>
                    <a:bodyPr/>
                    <a:lstStyle/>
                    <a:p>
                      <a:pPr marL="0" marR="0" lvl="0" indent="0" algn="l" rtl="0">
                        <a:spcBef>
                          <a:spcPts val="0"/>
                        </a:spcBef>
                        <a:spcAft>
                          <a:spcPts val="0"/>
                        </a:spcAft>
                        <a:buNone/>
                      </a:pPr>
                      <a:r>
                        <a:rPr lang="ja-JP" sz="1000"/>
                        <a:t>人数／回</a:t>
                      </a:r>
                      <a:endParaRPr/>
                    </a:p>
                  </a:txBody>
                  <a:tcPr marL="91450" marR="91450" marT="45725" marB="45725"/>
                </a:tc>
                <a:extLst>
                  <a:ext uri="{0D108BD9-81ED-4DB2-BD59-A6C34878D82A}">
                    <a16:rowId xmlns:a16="http://schemas.microsoft.com/office/drawing/2014/main" val="10000"/>
                  </a:ext>
                </a:extLst>
              </a:tr>
              <a:tr h="930225">
                <a:tc>
                  <a:txBody>
                    <a:bodyPr/>
                    <a:lstStyle/>
                    <a:p>
                      <a:pPr marL="0" marR="0" lvl="0" indent="0" algn="l" rtl="0">
                        <a:spcBef>
                          <a:spcPts val="0"/>
                        </a:spcBef>
                        <a:spcAft>
                          <a:spcPts val="0"/>
                        </a:spcAft>
                        <a:buNone/>
                      </a:pPr>
                      <a:r>
                        <a:rPr lang="ja-JP" sz="1400"/>
                        <a:t>②</a:t>
                      </a:r>
                      <a:endParaRPr sz="1400"/>
                    </a:p>
                  </a:txBody>
                  <a:tcPr marL="91450" marR="91450" marT="45725" marB="45725"/>
                </a:tc>
                <a:tc>
                  <a:txBody>
                    <a:bodyPr/>
                    <a:lstStyle/>
                    <a:p>
                      <a:pPr marL="0" marR="0" lvl="0" indent="0" algn="l" rtl="0">
                        <a:spcBef>
                          <a:spcPts val="0"/>
                        </a:spcBef>
                        <a:spcAft>
                          <a:spcPts val="0"/>
                        </a:spcAft>
                        <a:buNone/>
                      </a:pPr>
                      <a:r>
                        <a:rPr lang="ja-JP" sz="1200"/>
                        <a:t>moffnで遊んでみよう</a:t>
                      </a:r>
                      <a:endParaRPr sz="1200"/>
                    </a:p>
                    <a:p>
                      <a:pPr marL="0" marR="0" lvl="0" indent="0" algn="l" rtl="0">
                        <a:spcBef>
                          <a:spcPts val="0"/>
                        </a:spcBef>
                        <a:spcAft>
                          <a:spcPts val="0"/>
                        </a:spcAft>
                        <a:buNone/>
                      </a:pPr>
                      <a:r>
                        <a:rPr lang="ja-JP" sz="1200"/>
                        <a:t>・moffnに触れる(/)</a:t>
                      </a:r>
                      <a:endParaRPr sz="1200"/>
                    </a:p>
                    <a:p>
                      <a:pPr marL="0" marR="0" lvl="0" indent="0" algn="l" rtl="0">
                        <a:spcBef>
                          <a:spcPts val="0"/>
                        </a:spcBef>
                        <a:spcAft>
                          <a:spcPts val="0"/>
                        </a:spcAft>
                        <a:buNone/>
                      </a:pPr>
                      <a:r>
                        <a:rPr lang="ja-JP" sz="1200"/>
                        <a:t>・ルール遊び(/)</a:t>
                      </a:r>
                      <a:endParaRPr sz="1200"/>
                    </a:p>
                  </a:txBody>
                  <a:tcPr marL="91450" marR="91450" marT="45725" marB="45725"/>
                </a:tc>
                <a:tc>
                  <a:txBody>
                    <a:bodyPr/>
                    <a:lstStyle/>
                    <a:p>
                      <a:pPr marL="0" marR="0" lvl="0" indent="0" algn="l" rtl="0">
                        <a:spcBef>
                          <a:spcPts val="0"/>
                        </a:spcBef>
                        <a:spcAft>
                          <a:spcPts val="0"/>
                        </a:spcAft>
                        <a:buNone/>
                      </a:pPr>
                      <a:endParaRPr sz="1200"/>
                    </a:p>
                    <a:p>
                      <a:pPr marL="0" marR="0" lvl="0" indent="0" algn="l" rtl="0">
                        <a:spcBef>
                          <a:spcPts val="0"/>
                        </a:spcBef>
                        <a:spcAft>
                          <a:spcPts val="0"/>
                        </a:spcAft>
                        <a:buNone/>
                      </a:pPr>
                      <a:r>
                        <a:rPr lang="ja-JP" sz="1200"/>
                        <a:t>30分</a:t>
                      </a:r>
                      <a:endParaRPr sz="1200"/>
                    </a:p>
                    <a:p>
                      <a:pPr marL="0" marR="0" lvl="0" indent="0" algn="l" rtl="0">
                        <a:spcBef>
                          <a:spcPts val="0"/>
                        </a:spcBef>
                        <a:spcAft>
                          <a:spcPts val="0"/>
                        </a:spcAft>
                        <a:buNone/>
                      </a:pPr>
                      <a:r>
                        <a:rPr lang="ja-JP" sz="1200"/>
                        <a:t>40分</a:t>
                      </a:r>
                      <a:endParaRPr sz="1200"/>
                    </a:p>
                  </a:txBody>
                  <a:tcPr marL="91450" marR="91450" marT="45725" marB="45725"/>
                </a:tc>
                <a:tc>
                  <a:txBody>
                    <a:bodyPr/>
                    <a:lstStyle/>
                    <a:p>
                      <a:pPr marL="0" marR="0" lvl="0" indent="0" algn="l" rtl="0">
                        <a:spcBef>
                          <a:spcPts val="0"/>
                        </a:spcBef>
                        <a:spcAft>
                          <a:spcPts val="0"/>
                        </a:spcAft>
                        <a:buNone/>
                      </a:pPr>
                      <a:endParaRPr sz="1200"/>
                    </a:p>
                    <a:p>
                      <a:pPr marL="0" marR="0" lvl="0" indent="0" algn="l" rtl="0">
                        <a:spcBef>
                          <a:spcPts val="0"/>
                        </a:spcBef>
                        <a:spcAft>
                          <a:spcPts val="0"/>
                        </a:spcAft>
                        <a:buNone/>
                      </a:pPr>
                      <a:r>
                        <a:rPr lang="ja-JP" sz="1200"/>
                        <a:t>11名</a:t>
                      </a:r>
                      <a:endParaRPr sz="1200"/>
                    </a:p>
                    <a:p>
                      <a:pPr marL="0" marR="0" lvl="0" indent="0" algn="l" rtl="0">
                        <a:spcBef>
                          <a:spcPts val="0"/>
                        </a:spcBef>
                        <a:spcAft>
                          <a:spcPts val="0"/>
                        </a:spcAft>
                        <a:buNone/>
                      </a:pPr>
                      <a:r>
                        <a:rPr lang="ja-JP" sz="1200"/>
                        <a:t>11名</a:t>
                      </a:r>
                      <a:endParaRPr sz="1200"/>
                    </a:p>
                  </a:txBody>
                  <a:tcPr marL="91450" marR="91450" marT="45725" marB="45725"/>
                </a:tc>
                <a:extLst>
                  <a:ext uri="{0D108BD9-81ED-4DB2-BD59-A6C34878D82A}">
                    <a16:rowId xmlns:a16="http://schemas.microsoft.com/office/drawing/2014/main" val="10001"/>
                  </a:ext>
                </a:extLst>
              </a:tr>
            </a:tbl>
          </a:graphicData>
        </a:graphic>
      </p:graphicFrame>
      <p:sp>
        <p:nvSpPr>
          <p:cNvPr id="160" name="Google Shape;160;g3ec46e151f3_0_24"/>
          <p:cNvSpPr txBox="1"/>
          <p:nvPr/>
        </p:nvSpPr>
        <p:spPr>
          <a:xfrm>
            <a:off x="4226561" y="43852"/>
            <a:ext cx="4917300" cy="3693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 typeface="Noto Sans Symbols"/>
              <a:buChar char="⮚"/>
            </a:pPr>
            <a:r>
              <a:rPr lang="ja-JP" sz="1800" b="1" i="0" u="none" strike="noStrike" cap="none">
                <a:solidFill>
                  <a:schemeClr val="dk1"/>
                </a:solidFill>
                <a:latin typeface="Arial"/>
                <a:ea typeface="Arial"/>
                <a:cs typeface="Arial"/>
                <a:sym typeface="Arial"/>
              </a:rPr>
              <a:t>活動スケジュール（</a:t>
            </a:r>
            <a:r>
              <a:rPr lang="ja-JP" sz="1800" b="1">
                <a:solidFill>
                  <a:schemeClr val="dk1"/>
                </a:solidFill>
              </a:rPr>
              <a:t>3</a:t>
            </a:r>
            <a:r>
              <a:rPr lang="ja-JP" sz="1800" b="1" i="0" u="none" strike="noStrike" cap="none">
                <a:solidFill>
                  <a:schemeClr val="dk1"/>
                </a:solidFill>
                <a:latin typeface="Arial"/>
                <a:ea typeface="Arial"/>
                <a:cs typeface="Arial"/>
                <a:sym typeface="Arial"/>
              </a:rPr>
              <a:t>歳児クラス）</a:t>
            </a:r>
            <a:endParaRPr sz="1800" b="1" i="0" u="none" strike="noStrike" cap="none">
              <a:solidFill>
                <a:schemeClr val="dk1"/>
              </a:solidFill>
              <a:latin typeface="Arial"/>
              <a:ea typeface="Arial"/>
              <a:cs typeface="Arial"/>
              <a:sym typeface="Arial"/>
            </a:endParaRPr>
          </a:p>
        </p:txBody>
      </p:sp>
      <p:sp>
        <p:nvSpPr>
          <p:cNvPr id="161" name="Google Shape;161;g3ec46e151f3_0_24"/>
          <p:cNvSpPr txBox="1"/>
          <p:nvPr/>
        </p:nvSpPr>
        <p:spPr>
          <a:xfrm>
            <a:off x="328225" y="2946346"/>
            <a:ext cx="4124100" cy="3815748"/>
          </a:xfrm>
          <a:prstGeom prst="rect">
            <a:avLst/>
          </a:prstGeom>
          <a:noFill/>
          <a:ln>
            <a:noFill/>
          </a:ln>
        </p:spPr>
        <p:txBody>
          <a:bodyPr spcFirstLastPara="1" wrap="square" lIns="91425" tIns="45700" rIns="91425" bIns="45700" anchor="t" anchorCtr="0">
            <a:spAutoFit/>
          </a:bodyPr>
          <a:lstStyle/>
          <a:p>
            <a:pPr marL="285750" marR="0" lvl="0" indent="-285750" algn="l" rtl="0">
              <a:lnSpc>
                <a:spcPct val="122222"/>
              </a:lnSpc>
              <a:spcBef>
                <a:spcPts val="0"/>
              </a:spcBef>
              <a:spcAft>
                <a:spcPts val="0"/>
              </a:spcAft>
              <a:buClr>
                <a:schemeClr val="dk1"/>
              </a:buClr>
              <a:buSzPts val="1800"/>
              <a:buFont typeface="Noto Sans Symbols"/>
              <a:buChar char="⮚"/>
            </a:pPr>
            <a:r>
              <a:rPr lang="ja-JP" sz="1800" b="1" i="0" u="none" strike="noStrike" cap="none" dirty="0">
                <a:solidFill>
                  <a:schemeClr val="dk1"/>
                </a:solidFill>
                <a:latin typeface="Arial"/>
                <a:ea typeface="Arial"/>
                <a:cs typeface="Arial"/>
                <a:sym typeface="Arial"/>
              </a:rPr>
              <a:t>探求活動の実践</a:t>
            </a:r>
            <a:endParaRPr sz="1800" b="1" i="0" u="none" strike="noStrike" cap="none" dirty="0">
              <a:solidFill>
                <a:schemeClr val="dk1"/>
              </a:solidFill>
              <a:latin typeface="Arial"/>
              <a:ea typeface="Arial"/>
              <a:cs typeface="Arial"/>
              <a:sym typeface="Arial"/>
            </a:endParaRPr>
          </a:p>
          <a:p>
            <a:pPr marL="0" marR="0" lvl="0" indent="0" algn="l" rtl="0">
              <a:lnSpc>
                <a:spcPct val="200000"/>
              </a:lnSpc>
              <a:spcBef>
                <a:spcPts val="0"/>
              </a:spcBef>
              <a:spcAft>
                <a:spcPts val="0"/>
              </a:spcAft>
              <a:buNone/>
            </a:pPr>
            <a:r>
              <a:rPr lang="ja-JP" sz="1100" dirty="0">
                <a:solidFill>
                  <a:schemeClr val="dk1"/>
                </a:solidFill>
              </a:rPr>
              <a:t>　　</a:t>
            </a:r>
            <a:r>
              <a:rPr lang="ja-JP" sz="1100" b="0" i="0" u="none" strike="noStrike" cap="none" dirty="0">
                <a:solidFill>
                  <a:schemeClr val="dk1"/>
                </a:solidFill>
                <a:latin typeface="Arial"/>
                <a:ea typeface="Arial"/>
                <a:cs typeface="Arial"/>
                <a:sym typeface="Arial"/>
              </a:rPr>
              <a:t>活動</a:t>
            </a:r>
            <a:r>
              <a:rPr lang="ja-JP" sz="1100" dirty="0">
                <a:solidFill>
                  <a:schemeClr val="dk1"/>
                </a:solidFill>
              </a:rPr>
              <a:t>内容：</a:t>
            </a:r>
            <a:endParaRPr sz="1100" dirty="0">
              <a:solidFill>
                <a:schemeClr val="dk1"/>
              </a:solidFill>
            </a:endParaRPr>
          </a:p>
          <a:p>
            <a:pPr marL="0" marR="0" lvl="0" indent="0" algn="l" rtl="0">
              <a:lnSpc>
                <a:spcPct val="200000"/>
              </a:lnSpc>
              <a:spcBef>
                <a:spcPts val="0"/>
              </a:spcBef>
              <a:spcAft>
                <a:spcPts val="0"/>
              </a:spcAft>
              <a:buNone/>
            </a:pPr>
            <a:r>
              <a:rPr lang="ja-JP" sz="1100" dirty="0">
                <a:solidFill>
                  <a:schemeClr val="dk1"/>
                </a:solidFill>
              </a:rPr>
              <a:t>　　</a:t>
            </a:r>
            <a:r>
              <a:rPr lang="en-US" altLang="ja-JP" sz="1100" dirty="0">
                <a:solidFill>
                  <a:schemeClr val="dk1"/>
                </a:solidFill>
              </a:rPr>
              <a:t>7</a:t>
            </a:r>
            <a:r>
              <a:rPr lang="ja-JP" sz="1100" dirty="0">
                <a:solidFill>
                  <a:schemeClr val="dk1"/>
                </a:solidFill>
              </a:rPr>
              <a:t>/</a:t>
            </a:r>
            <a:r>
              <a:rPr lang="en-US" altLang="ja-JP" sz="1100" dirty="0">
                <a:solidFill>
                  <a:schemeClr val="dk1"/>
                </a:solidFill>
              </a:rPr>
              <a:t>14</a:t>
            </a:r>
            <a:r>
              <a:rPr lang="ja-JP" sz="1100" dirty="0">
                <a:solidFill>
                  <a:schemeClr val="dk1"/>
                </a:solidFill>
              </a:rPr>
              <a:t>　・moffnに触れる</a:t>
            </a:r>
            <a:endParaRPr sz="1100" dirty="0">
              <a:solidFill>
                <a:schemeClr val="dk1"/>
              </a:solidFill>
            </a:endParaRPr>
          </a:p>
          <a:p>
            <a:pPr marL="0" marR="0" lvl="0" indent="0" algn="l" rtl="0">
              <a:lnSpc>
                <a:spcPct val="200000"/>
              </a:lnSpc>
              <a:spcBef>
                <a:spcPts val="0"/>
              </a:spcBef>
              <a:spcAft>
                <a:spcPts val="0"/>
              </a:spcAft>
              <a:buNone/>
            </a:pPr>
            <a:r>
              <a:rPr lang="ja-JP" sz="1100" dirty="0">
                <a:solidFill>
                  <a:schemeClr val="dk1"/>
                </a:solidFill>
              </a:rPr>
              <a:t>　　</a:t>
            </a:r>
            <a:r>
              <a:rPr lang="en-US" altLang="ja-JP" sz="1100" dirty="0">
                <a:solidFill>
                  <a:schemeClr val="dk1"/>
                </a:solidFill>
              </a:rPr>
              <a:t>8</a:t>
            </a:r>
            <a:r>
              <a:rPr lang="ja-JP" sz="1100" dirty="0">
                <a:solidFill>
                  <a:schemeClr val="dk1"/>
                </a:solidFill>
              </a:rPr>
              <a:t>/</a:t>
            </a:r>
            <a:r>
              <a:rPr lang="en-US" altLang="ja-JP" sz="1100" dirty="0">
                <a:solidFill>
                  <a:schemeClr val="dk1"/>
                </a:solidFill>
              </a:rPr>
              <a:t>4</a:t>
            </a:r>
            <a:r>
              <a:rPr lang="ja-JP" sz="1100" dirty="0">
                <a:solidFill>
                  <a:schemeClr val="dk1"/>
                </a:solidFill>
              </a:rPr>
              <a:t>　・moffnを使ったルール遊び</a:t>
            </a:r>
            <a:endParaRPr sz="1100" dirty="0">
              <a:solidFill>
                <a:schemeClr val="dk1"/>
              </a:solidFill>
            </a:endParaRPr>
          </a:p>
          <a:p>
            <a:pPr marL="0" marR="0" lvl="0" indent="0" algn="l" rtl="0">
              <a:lnSpc>
                <a:spcPct val="200000"/>
              </a:lnSpc>
              <a:spcBef>
                <a:spcPts val="0"/>
              </a:spcBef>
              <a:spcAft>
                <a:spcPts val="0"/>
              </a:spcAft>
              <a:buNone/>
            </a:pPr>
            <a:r>
              <a:rPr lang="ja-JP" sz="1100" dirty="0">
                <a:solidFill>
                  <a:schemeClr val="dk1"/>
                </a:solidFill>
              </a:rPr>
              <a:t>　</a:t>
            </a:r>
            <a:r>
              <a:rPr lang="ja-JP" sz="1100" b="0" i="0" u="none" strike="noStrike" cap="none" dirty="0">
                <a:solidFill>
                  <a:schemeClr val="dk1"/>
                </a:solidFill>
                <a:latin typeface="Arial"/>
                <a:ea typeface="Arial"/>
                <a:cs typeface="Arial"/>
                <a:sym typeface="Arial"/>
              </a:rPr>
              <a:t>子どもたちの様子：</a:t>
            </a:r>
            <a:r>
              <a:rPr lang="ja-JP" sz="1100" dirty="0">
                <a:solidFill>
                  <a:schemeClr val="dk1"/>
                </a:solidFill>
              </a:rPr>
              <a:t>moffnの柔らかく心地よい感触を気に入ったのか顔にあてたり抱きしめたりたくさん集めてうもれたりして楽しむ姿があった。最初は投げて遊ぶことが楽しいようだったが、身体に乗せたり滑らせたりいろいろな遊び方をする中でそれぞれ好きな遊び方を見つけて楽しむ姿があった。集団遊びとしてもmoffnを取り入れ、チームに分かれて友だちと協力して勝負をする遊びも楽しむ姿が見られた。</a:t>
            </a:r>
            <a:endParaRPr sz="1100" dirty="0">
              <a:solidFill>
                <a:schemeClr val="dk1"/>
              </a:solidFill>
            </a:endParaRPr>
          </a:p>
        </p:txBody>
      </p:sp>
      <p:sp>
        <p:nvSpPr>
          <p:cNvPr id="162" name="Google Shape;162;g3ec46e151f3_0_24"/>
          <p:cNvSpPr txBox="1"/>
          <p:nvPr/>
        </p:nvSpPr>
        <p:spPr>
          <a:xfrm>
            <a:off x="4691677" y="4085446"/>
            <a:ext cx="4354500" cy="25089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400"/>
              <a:buFont typeface="Noto Sans Symbols"/>
              <a:buChar char="⮚"/>
            </a:pPr>
            <a:r>
              <a:rPr lang="ja-JP" sz="1400" b="1" i="0" u="none" strike="noStrike" cap="none" dirty="0">
                <a:solidFill>
                  <a:schemeClr val="dk1"/>
                </a:solidFill>
                <a:latin typeface="Arial"/>
                <a:ea typeface="Arial"/>
                <a:cs typeface="Arial"/>
                <a:sym typeface="Arial"/>
              </a:rPr>
              <a:t>振り返りをふまえた気づき</a:t>
            </a:r>
            <a:endParaRPr sz="1400" b="1" i="0" u="none" strike="noStrike" cap="none" dirty="0">
              <a:solidFill>
                <a:schemeClr val="dk1"/>
              </a:solidFill>
              <a:latin typeface="Arial"/>
              <a:ea typeface="Arial"/>
              <a:cs typeface="Arial"/>
              <a:sym typeface="Arial"/>
            </a:endParaRPr>
          </a:p>
          <a:p>
            <a:pPr marL="0" marR="0" lvl="0" indent="0" algn="l" rtl="0">
              <a:spcBef>
                <a:spcPts val="0"/>
              </a:spcBef>
              <a:spcAft>
                <a:spcPts val="0"/>
              </a:spcAft>
              <a:buNone/>
            </a:pPr>
            <a:r>
              <a:rPr lang="ja-JP" sz="1100" dirty="0">
                <a:solidFill>
                  <a:schemeClr val="dk1"/>
                </a:solidFill>
              </a:rPr>
              <a:t>・部屋の中で投げて遊べる玩具はなかなかないので、最初は投げることを楽しんでいたが、他児に当たっても怪我に繋がる危険性が少ないので保育者も安心して提供することができた。色々な遊び方を伝えていく中で、ルールを伝えて（投げるときには人のいない方に投げる等）安全に楽しく遊べるように環境を整えていった。</a:t>
            </a:r>
            <a:endParaRPr sz="1100" dirty="0">
              <a:solidFill>
                <a:schemeClr val="dk1"/>
              </a:solidFill>
            </a:endParaRPr>
          </a:p>
          <a:p>
            <a:pPr marL="0" marR="0" lvl="0" indent="0" algn="l" rtl="0">
              <a:spcBef>
                <a:spcPts val="0"/>
              </a:spcBef>
              <a:spcAft>
                <a:spcPts val="0"/>
              </a:spcAft>
              <a:buNone/>
            </a:pPr>
            <a:r>
              <a:rPr lang="ja-JP" sz="1100" dirty="0">
                <a:solidFill>
                  <a:schemeClr val="dk1"/>
                </a:solidFill>
              </a:rPr>
              <a:t>徐々にルールや約束を意識して遊べるようになって集団遊びとして取り入れると「次は投げてやりたい！」「滑らせるのが楽しかったからもう1回！」とそれぞれが自分の好きな遊び方を見つけてルールや遊び方を展開していって楽しむ姿があった。室内でも全身を動かして遊べるので雨で散歩に行けなかった日も「たくさん遊べた」という満足感が感じられるようだったので、今後も子どもの様子や成長に合わせて積極的に取り入れていきたい。</a:t>
            </a:r>
            <a:endParaRPr sz="1100" dirty="0">
              <a:solidFill>
                <a:schemeClr val="dk1"/>
              </a:solidFill>
            </a:endParaRPr>
          </a:p>
        </p:txBody>
      </p:sp>
      <p:pic>
        <p:nvPicPr>
          <p:cNvPr id="3" name="図 2">
            <a:extLst>
              <a:ext uri="{FF2B5EF4-FFF2-40B4-BE49-F238E27FC236}">
                <a16:creationId xmlns:a16="http://schemas.microsoft.com/office/drawing/2014/main" id="{68BB6A62-3B48-5714-7194-12F87A4E1BBB}"/>
              </a:ext>
            </a:extLst>
          </p:cNvPr>
          <p:cNvPicPr>
            <a:picLocks noChangeAspect="1"/>
          </p:cNvPicPr>
          <p:nvPr/>
        </p:nvPicPr>
        <p:blipFill>
          <a:blip r:embed="rId3"/>
          <a:srcRect r="335"/>
          <a:stretch>
            <a:fillRect/>
          </a:stretch>
        </p:blipFill>
        <p:spPr>
          <a:xfrm>
            <a:off x="4204674" y="2251705"/>
            <a:ext cx="1252205" cy="1807704"/>
          </a:xfrm>
          <a:prstGeom prst="rect">
            <a:avLst/>
          </a:prstGeom>
        </p:spPr>
      </p:pic>
      <p:pic>
        <p:nvPicPr>
          <p:cNvPr id="5" name="図 4">
            <a:extLst>
              <a:ext uri="{FF2B5EF4-FFF2-40B4-BE49-F238E27FC236}">
                <a16:creationId xmlns:a16="http://schemas.microsoft.com/office/drawing/2014/main" id="{BA8BF0E6-C0BD-B7AE-5DDC-46BFB82033E4}"/>
              </a:ext>
            </a:extLst>
          </p:cNvPr>
          <p:cNvPicPr>
            <a:picLocks noChangeAspect="1"/>
          </p:cNvPicPr>
          <p:nvPr/>
        </p:nvPicPr>
        <p:blipFill>
          <a:blip r:embed="rId4"/>
          <a:srcRect l="36112" r="9093"/>
          <a:stretch>
            <a:fillRect/>
          </a:stretch>
        </p:blipFill>
        <p:spPr>
          <a:xfrm>
            <a:off x="5456879" y="2251705"/>
            <a:ext cx="1403874" cy="1780224"/>
          </a:xfrm>
          <a:prstGeom prst="rect">
            <a:avLst/>
          </a:prstGeom>
        </p:spPr>
      </p:pic>
      <p:pic>
        <p:nvPicPr>
          <p:cNvPr id="7" name="図 6">
            <a:extLst>
              <a:ext uri="{FF2B5EF4-FFF2-40B4-BE49-F238E27FC236}">
                <a16:creationId xmlns:a16="http://schemas.microsoft.com/office/drawing/2014/main" id="{4B989890-A097-DA24-B47D-3B213C33FB99}"/>
              </a:ext>
            </a:extLst>
          </p:cNvPr>
          <p:cNvPicPr>
            <a:picLocks noChangeAspect="1"/>
          </p:cNvPicPr>
          <p:nvPr/>
        </p:nvPicPr>
        <p:blipFill>
          <a:blip r:embed="rId5"/>
          <a:srcRect l="4587"/>
          <a:stretch>
            <a:fillRect/>
          </a:stretch>
        </p:blipFill>
        <p:spPr>
          <a:xfrm>
            <a:off x="6858767" y="1937457"/>
            <a:ext cx="1802923" cy="1312892"/>
          </a:xfrm>
          <a:prstGeom prst="rect">
            <a:avLst/>
          </a:prstGeom>
        </p:spPr>
      </p:pic>
      <p:pic>
        <p:nvPicPr>
          <p:cNvPr id="9" name="図 8">
            <a:extLst>
              <a:ext uri="{FF2B5EF4-FFF2-40B4-BE49-F238E27FC236}">
                <a16:creationId xmlns:a16="http://schemas.microsoft.com/office/drawing/2014/main" id="{80EF621D-7CF4-C23F-29AC-0967AE10A3A0}"/>
              </a:ext>
            </a:extLst>
          </p:cNvPr>
          <p:cNvPicPr>
            <a:picLocks noChangeAspect="1"/>
          </p:cNvPicPr>
          <p:nvPr/>
        </p:nvPicPr>
        <p:blipFill>
          <a:blip r:embed="rId6"/>
          <a:stretch>
            <a:fillRect/>
          </a:stretch>
        </p:blipFill>
        <p:spPr>
          <a:xfrm>
            <a:off x="7245406" y="3069512"/>
            <a:ext cx="1653823" cy="1149091"/>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g3ec46e151f3_0_36"/>
          <p:cNvSpPr txBox="1"/>
          <p:nvPr/>
        </p:nvSpPr>
        <p:spPr>
          <a:xfrm>
            <a:off x="347275" y="2490488"/>
            <a:ext cx="3879300" cy="7389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 typeface="Noto Sans Symbols"/>
              <a:buChar char="⮚"/>
            </a:pPr>
            <a:r>
              <a:rPr lang="ja-JP" sz="1800" b="1" i="0" u="none" strike="noStrike" cap="none" dirty="0">
                <a:solidFill>
                  <a:schemeClr val="dk1"/>
                </a:solidFill>
                <a:latin typeface="Arial"/>
                <a:ea typeface="Arial"/>
                <a:cs typeface="Arial"/>
                <a:sym typeface="Arial"/>
              </a:rPr>
              <a:t>環境をデザインする</a:t>
            </a:r>
            <a:endParaRPr sz="1400" b="0" i="0" u="none" strike="noStrike" cap="none" dirty="0">
              <a:solidFill>
                <a:schemeClr val="dk1"/>
              </a:solidFill>
              <a:latin typeface="Arial"/>
              <a:ea typeface="Arial"/>
              <a:cs typeface="Arial"/>
              <a:sym typeface="Arial"/>
            </a:endParaRPr>
          </a:p>
          <a:p>
            <a:pPr marL="0" marR="0" lvl="0" indent="0" algn="l" rtl="0">
              <a:spcBef>
                <a:spcPts val="0"/>
              </a:spcBef>
              <a:spcAft>
                <a:spcPts val="0"/>
              </a:spcAft>
              <a:buNone/>
            </a:pPr>
            <a:r>
              <a:rPr lang="ja-JP" sz="1200" dirty="0">
                <a:solidFill>
                  <a:schemeClr val="dk1"/>
                </a:solidFill>
              </a:rPr>
              <a:t>　　</a:t>
            </a:r>
            <a:r>
              <a:rPr lang="en-US" altLang="ja-JP" sz="1200" dirty="0">
                <a:solidFill>
                  <a:schemeClr val="dk1"/>
                </a:solidFill>
              </a:rPr>
              <a:t>6</a:t>
            </a:r>
            <a:r>
              <a:rPr lang="ja-JP" sz="1200" dirty="0">
                <a:solidFill>
                  <a:schemeClr val="dk1"/>
                </a:solidFill>
              </a:rPr>
              <a:t>/</a:t>
            </a:r>
            <a:r>
              <a:rPr lang="en-US" altLang="ja-JP" sz="1200" dirty="0">
                <a:solidFill>
                  <a:schemeClr val="dk1"/>
                </a:solidFill>
              </a:rPr>
              <a:t>30</a:t>
            </a:r>
            <a:r>
              <a:rPr lang="ja-JP" sz="1200" dirty="0">
                <a:solidFill>
                  <a:schemeClr val="dk1"/>
                </a:solidFill>
              </a:rPr>
              <a:t>：moffn</a:t>
            </a:r>
            <a:endParaRPr sz="1200" dirty="0">
              <a:solidFill>
                <a:schemeClr val="dk1"/>
              </a:solidFill>
            </a:endParaRPr>
          </a:p>
          <a:p>
            <a:pPr marL="0" marR="0" lvl="0" indent="0" algn="l" rtl="0">
              <a:spcBef>
                <a:spcPts val="0"/>
              </a:spcBef>
              <a:spcAft>
                <a:spcPts val="0"/>
              </a:spcAft>
              <a:buNone/>
            </a:pPr>
            <a:r>
              <a:rPr lang="ja-JP" sz="1200" dirty="0">
                <a:solidFill>
                  <a:schemeClr val="dk1"/>
                </a:solidFill>
              </a:rPr>
              <a:t>　　</a:t>
            </a:r>
            <a:r>
              <a:rPr lang="en-US" altLang="ja-JP" sz="1200" dirty="0">
                <a:solidFill>
                  <a:schemeClr val="dk1"/>
                </a:solidFill>
              </a:rPr>
              <a:t>7</a:t>
            </a:r>
            <a:r>
              <a:rPr lang="ja-JP" sz="1200" dirty="0">
                <a:solidFill>
                  <a:schemeClr val="dk1"/>
                </a:solidFill>
              </a:rPr>
              <a:t>/</a:t>
            </a:r>
            <a:r>
              <a:rPr lang="en-US" altLang="ja-JP" sz="1200" dirty="0">
                <a:solidFill>
                  <a:schemeClr val="dk1"/>
                </a:solidFill>
              </a:rPr>
              <a:t>28</a:t>
            </a:r>
            <a:r>
              <a:rPr lang="ja-JP" sz="1200" dirty="0">
                <a:solidFill>
                  <a:schemeClr val="dk1"/>
                </a:solidFill>
              </a:rPr>
              <a:t>：moffn、ゲームコート</a:t>
            </a:r>
            <a:endParaRPr sz="1200" dirty="0">
              <a:solidFill>
                <a:schemeClr val="dk1"/>
              </a:solidFill>
            </a:endParaRPr>
          </a:p>
        </p:txBody>
      </p:sp>
      <p:sp>
        <p:nvSpPr>
          <p:cNvPr id="169" name="Google Shape;169;g3ec46e151f3_0_36"/>
          <p:cNvSpPr/>
          <p:nvPr/>
        </p:nvSpPr>
        <p:spPr>
          <a:xfrm>
            <a:off x="575874" y="1525479"/>
            <a:ext cx="3628800" cy="700200"/>
          </a:xfrm>
          <a:prstGeom prst="roundRect">
            <a:avLst>
              <a:gd name="adj" fmla="val 16667"/>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ja-JP" sz="1400" b="1" i="0" u="none" strike="noStrike" cap="none">
                <a:solidFill>
                  <a:schemeClr val="lt1"/>
                </a:solidFill>
                <a:latin typeface="Arial"/>
                <a:ea typeface="Arial"/>
                <a:cs typeface="Arial"/>
                <a:sym typeface="Arial"/>
              </a:rPr>
              <a:t>活動</a:t>
            </a:r>
            <a:r>
              <a:rPr lang="ja-JP" b="1">
                <a:solidFill>
                  <a:schemeClr val="lt1"/>
                </a:solidFill>
              </a:rPr>
              <a:t>③</a:t>
            </a:r>
            <a:r>
              <a:rPr lang="ja-JP" sz="1400" b="1" i="0" u="none" strike="noStrike" cap="none">
                <a:solidFill>
                  <a:schemeClr val="lt1"/>
                </a:solidFill>
                <a:latin typeface="Arial"/>
                <a:ea typeface="Arial"/>
                <a:cs typeface="Arial"/>
                <a:sym typeface="Arial"/>
              </a:rPr>
              <a:t>　moffnで遊んでみよう</a:t>
            </a:r>
            <a:br>
              <a:rPr lang="ja-JP" sz="1400" b="1" i="0" u="none" strike="noStrike" cap="none">
                <a:solidFill>
                  <a:schemeClr val="lt1"/>
                </a:solidFill>
                <a:latin typeface="Arial"/>
                <a:ea typeface="Arial"/>
                <a:cs typeface="Arial"/>
                <a:sym typeface="Arial"/>
              </a:rPr>
            </a:br>
            <a:r>
              <a:rPr lang="ja-JP" sz="1400" b="1" i="0" u="none" strike="noStrike" cap="none">
                <a:solidFill>
                  <a:schemeClr val="lt1"/>
                </a:solidFill>
                <a:latin typeface="Arial"/>
                <a:ea typeface="Arial"/>
                <a:cs typeface="Arial"/>
                <a:sym typeface="Arial"/>
              </a:rPr>
              <a:t>(</a:t>
            </a:r>
            <a:r>
              <a:rPr lang="ja-JP" b="1">
                <a:solidFill>
                  <a:schemeClr val="lt1"/>
                </a:solidFill>
              </a:rPr>
              <a:t>4</a:t>
            </a:r>
            <a:r>
              <a:rPr lang="ja-JP" sz="1400" b="1" i="0" u="none" strike="noStrike" cap="none">
                <a:solidFill>
                  <a:schemeClr val="lt1"/>
                </a:solidFill>
                <a:latin typeface="Arial"/>
                <a:ea typeface="Arial"/>
                <a:cs typeface="Arial"/>
                <a:sym typeface="Arial"/>
              </a:rPr>
              <a:t>歳児 </a:t>
            </a:r>
            <a:r>
              <a:rPr lang="ja-JP" b="1">
                <a:solidFill>
                  <a:schemeClr val="lt1"/>
                </a:solidFill>
              </a:rPr>
              <a:t>9</a:t>
            </a:r>
            <a:r>
              <a:rPr lang="ja-JP" sz="1400" b="1" i="0" u="none" strike="noStrike" cap="none">
                <a:solidFill>
                  <a:schemeClr val="lt1"/>
                </a:solidFill>
                <a:latin typeface="Arial"/>
                <a:ea typeface="Arial"/>
                <a:cs typeface="Arial"/>
                <a:sym typeface="Arial"/>
              </a:rPr>
              <a:t>名</a:t>
            </a:r>
            <a:r>
              <a:rPr lang="ja-JP" b="1">
                <a:solidFill>
                  <a:schemeClr val="lt1"/>
                </a:solidFill>
              </a:rPr>
              <a:t>、5歳児 10名</a:t>
            </a:r>
            <a:r>
              <a:rPr lang="ja-JP" sz="1400" b="1" i="0" u="none" strike="noStrike" cap="none">
                <a:solidFill>
                  <a:schemeClr val="lt1"/>
                </a:solidFill>
                <a:latin typeface="Arial"/>
                <a:ea typeface="Arial"/>
                <a:cs typeface="Arial"/>
                <a:sym typeface="Arial"/>
              </a:rPr>
              <a:t>）</a:t>
            </a:r>
            <a:endParaRPr/>
          </a:p>
        </p:txBody>
      </p:sp>
      <p:sp>
        <p:nvSpPr>
          <p:cNvPr id="170" name="Google Shape;170;g3ec46e151f3_0_36"/>
          <p:cNvSpPr txBox="1"/>
          <p:nvPr/>
        </p:nvSpPr>
        <p:spPr>
          <a:xfrm>
            <a:off x="4566006" y="1856369"/>
            <a:ext cx="4238400" cy="3693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 typeface="Noto Sans Symbols"/>
              <a:buChar char="⮚"/>
            </a:pPr>
            <a:r>
              <a:rPr lang="ja-JP" sz="1800" b="1" i="0" u="none" strike="noStrike" cap="none">
                <a:solidFill>
                  <a:schemeClr val="dk1"/>
                </a:solidFill>
                <a:latin typeface="Arial"/>
                <a:ea typeface="Arial"/>
                <a:cs typeface="Arial"/>
                <a:sym typeface="Arial"/>
              </a:rPr>
              <a:t>活動中の写真</a:t>
            </a:r>
            <a:endParaRPr sz="1400" b="0" i="0" u="none" strike="noStrike" cap="none">
              <a:solidFill>
                <a:schemeClr val="dk1"/>
              </a:solidFill>
              <a:latin typeface="Arial"/>
              <a:ea typeface="Arial"/>
              <a:cs typeface="Arial"/>
              <a:sym typeface="Arial"/>
            </a:endParaRPr>
          </a:p>
        </p:txBody>
      </p:sp>
      <p:sp>
        <p:nvSpPr>
          <p:cNvPr id="171" name="Google Shape;171;g3ec46e151f3_0_36"/>
          <p:cNvSpPr txBox="1"/>
          <p:nvPr/>
        </p:nvSpPr>
        <p:spPr>
          <a:xfrm>
            <a:off x="347287" y="116966"/>
            <a:ext cx="4086000" cy="12006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 typeface="Noto Sans Symbols"/>
              <a:buChar char="⮚"/>
            </a:pPr>
            <a:r>
              <a:rPr lang="ja-JP" sz="1800" b="1" i="0" u="none" strike="noStrike" cap="none" dirty="0">
                <a:solidFill>
                  <a:schemeClr val="dk1"/>
                </a:solidFill>
                <a:latin typeface="Arial"/>
                <a:ea typeface="Arial"/>
                <a:cs typeface="Arial"/>
                <a:sym typeface="Arial"/>
              </a:rPr>
              <a:t>テーマ：運動</a:t>
            </a:r>
            <a:r>
              <a:rPr lang="en-US" altLang="ja-JP" sz="1800" b="1" i="0" u="none" strike="noStrike" cap="none">
                <a:solidFill>
                  <a:schemeClr val="dk1"/>
                </a:solidFill>
                <a:latin typeface="Arial"/>
                <a:ea typeface="Arial"/>
                <a:cs typeface="Arial"/>
                <a:sym typeface="Arial"/>
              </a:rPr>
              <a:t> 2025.6.30/7.28</a:t>
            </a:r>
            <a:endParaRPr/>
          </a:p>
          <a:p>
            <a:pPr marL="285750" marR="0" lvl="0" indent="-285750" algn="l" rtl="0">
              <a:spcBef>
                <a:spcPts val="0"/>
              </a:spcBef>
              <a:spcAft>
                <a:spcPts val="0"/>
              </a:spcAft>
              <a:buClr>
                <a:schemeClr val="dk1"/>
              </a:buClr>
              <a:buSzPts val="1800"/>
              <a:buFont typeface="Noto Sans Symbols"/>
              <a:buChar char="⮚"/>
            </a:pPr>
            <a:r>
              <a:rPr lang="ja-JP" sz="1800" b="1" i="0" u="none" strike="noStrike" cap="none" dirty="0">
                <a:solidFill>
                  <a:schemeClr val="dk1"/>
                </a:solidFill>
                <a:latin typeface="Arial"/>
                <a:ea typeface="Arial"/>
                <a:cs typeface="Arial"/>
                <a:sym typeface="Arial"/>
              </a:rPr>
              <a:t>テーマ設定の理由：</a:t>
            </a:r>
            <a:r>
              <a:rPr lang="ja-JP" sz="1800" b="1" dirty="0">
                <a:solidFill>
                  <a:schemeClr val="dk1"/>
                </a:solidFill>
              </a:rPr>
              <a:t>運動遊びを通して、身体を動かす楽しさや友だちとの関わりを広げる。</a:t>
            </a:r>
            <a:endParaRPr sz="1800" b="1" i="0" u="none" strike="noStrike" cap="none" dirty="0">
              <a:solidFill>
                <a:schemeClr val="dk1"/>
              </a:solidFill>
              <a:latin typeface="Arial"/>
              <a:ea typeface="Arial"/>
              <a:cs typeface="Arial"/>
              <a:sym typeface="Arial"/>
            </a:endParaRPr>
          </a:p>
        </p:txBody>
      </p:sp>
      <p:graphicFrame>
        <p:nvGraphicFramePr>
          <p:cNvPr id="172" name="Google Shape;172;g3ec46e151f3_0_36"/>
          <p:cNvGraphicFramePr/>
          <p:nvPr>
            <p:extLst>
              <p:ext uri="{D42A27DB-BD31-4B8C-83A1-F6EECF244321}">
                <p14:modId xmlns:p14="http://schemas.microsoft.com/office/powerpoint/2010/main" val="1325964113"/>
              </p:ext>
            </p:extLst>
          </p:nvPr>
        </p:nvGraphicFramePr>
        <p:xfrm>
          <a:off x="4529846" y="457806"/>
          <a:ext cx="4344525" cy="1326475"/>
        </p:xfrm>
        <a:graphic>
          <a:graphicData uri="http://schemas.openxmlformats.org/drawingml/2006/table">
            <a:tbl>
              <a:tblPr firstRow="1" bandRow="1">
                <a:noFill/>
                <a:tableStyleId>{209076B2-C408-4605-B23C-219678426216}</a:tableStyleId>
              </a:tblPr>
              <a:tblGrid>
                <a:gridCol w="420625">
                  <a:extLst>
                    <a:ext uri="{9D8B030D-6E8A-4147-A177-3AD203B41FA5}">
                      <a16:colId xmlns:a16="http://schemas.microsoft.com/office/drawing/2014/main" val="20000"/>
                    </a:ext>
                  </a:extLst>
                </a:gridCol>
                <a:gridCol w="1752925">
                  <a:extLst>
                    <a:ext uri="{9D8B030D-6E8A-4147-A177-3AD203B41FA5}">
                      <a16:colId xmlns:a16="http://schemas.microsoft.com/office/drawing/2014/main" val="20001"/>
                    </a:ext>
                  </a:extLst>
                </a:gridCol>
                <a:gridCol w="560450">
                  <a:extLst>
                    <a:ext uri="{9D8B030D-6E8A-4147-A177-3AD203B41FA5}">
                      <a16:colId xmlns:a16="http://schemas.microsoft.com/office/drawing/2014/main" val="20002"/>
                    </a:ext>
                  </a:extLst>
                </a:gridCol>
                <a:gridCol w="1610525">
                  <a:extLst>
                    <a:ext uri="{9D8B030D-6E8A-4147-A177-3AD203B41FA5}">
                      <a16:colId xmlns:a16="http://schemas.microsoft.com/office/drawing/2014/main" val="20003"/>
                    </a:ext>
                  </a:extLst>
                </a:gridCol>
              </a:tblGrid>
              <a:tr h="349600">
                <a:tc gridSpan="2">
                  <a:txBody>
                    <a:bodyPr/>
                    <a:lstStyle/>
                    <a:p>
                      <a:pPr marL="0" marR="0" lvl="0" indent="0" algn="l" rtl="0">
                        <a:spcBef>
                          <a:spcPts val="0"/>
                        </a:spcBef>
                        <a:spcAft>
                          <a:spcPts val="0"/>
                        </a:spcAft>
                        <a:buNone/>
                      </a:pPr>
                      <a:r>
                        <a:rPr lang="ja-JP" sz="1400"/>
                        <a:t>活動内容</a:t>
                      </a:r>
                      <a:endParaRPr/>
                    </a:p>
                  </a:txBody>
                  <a:tcPr marL="91450" marR="91450" marT="45725" marB="45725" anchor="ctr"/>
                </a:tc>
                <a:tc hMerge="1">
                  <a:txBody>
                    <a:bodyPr/>
                    <a:lstStyle/>
                    <a:p>
                      <a:endParaRPr lang="ja-JP"/>
                    </a:p>
                  </a:txBody>
                  <a:tcPr/>
                </a:tc>
                <a:tc>
                  <a:txBody>
                    <a:bodyPr/>
                    <a:lstStyle/>
                    <a:p>
                      <a:pPr marL="0" marR="0" lvl="0" indent="0" algn="l" rtl="0">
                        <a:spcBef>
                          <a:spcPts val="0"/>
                        </a:spcBef>
                        <a:spcAft>
                          <a:spcPts val="0"/>
                        </a:spcAft>
                        <a:buNone/>
                      </a:pPr>
                      <a:r>
                        <a:rPr lang="ja-JP" sz="1000"/>
                        <a:t>時間／回</a:t>
                      </a:r>
                      <a:endParaRPr/>
                    </a:p>
                  </a:txBody>
                  <a:tcPr marL="91450" marR="91450" marT="45725" marB="45725"/>
                </a:tc>
                <a:tc>
                  <a:txBody>
                    <a:bodyPr/>
                    <a:lstStyle/>
                    <a:p>
                      <a:pPr marL="0" marR="0" lvl="0" indent="0" algn="l" rtl="0">
                        <a:spcBef>
                          <a:spcPts val="0"/>
                        </a:spcBef>
                        <a:spcAft>
                          <a:spcPts val="0"/>
                        </a:spcAft>
                        <a:buNone/>
                      </a:pPr>
                      <a:r>
                        <a:rPr lang="ja-JP" sz="1000"/>
                        <a:t>人数／回</a:t>
                      </a:r>
                      <a:endParaRPr/>
                    </a:p>
                  </a:txBody>
                  <a:tcPr marL="91450" marR="91450" marT="45725" marB="45725"/>
                </a:tc>
                <a:extLst>
                  <a:ext uri="{0D108BD9-81ED-4DB2-BD59-A6C34878D82A}">
                    <a16:rowId xmlns:a16="http://schemas.microsoft.com/office/drawing/2014/main" val="10000"/>
                  </a:ext>
                </a:extLst>
              </a:tr>
              <a:tr h="930225">
                <a:tc>
                  <a:txBody>
                    <a:bodyPr/>
                    <a:lstStyle/>
                    <a:p>
                      <a:pPr marL="0" marR="0" lvl="0" indent="0" algn="l" rtl="0">
                        <a:spcBef>
                          <a:spcPts val="0"/>
                        </a:spcBef>
                        <a:spcAft>
                          <a:spcPts val="0"/>
                        </a:spcAft>
                        <a:buNone/>
                      </a:pPr>
                      <a:r>
                        <a:rPr lang="ja-JP" sz="1400"/>
                        <a:t>②</a:t>
                      </a:r>
                      <a:endParaRPr sz="1400"/>
                    </a:p>
                  </a:txBody>
                  <a:tcPr marL="91450" marR="91450" marT="45725" marB="45725"/>
                </a:tc>
                <a:tc>
                  <a:txBody>
                    <a:bodyPr/>
                    <a:lstStyle/>
                    <a:p>
                      <a:pPr marL="0" marR="0" lvl="0" indent="0" algn="l" rtl="0">
                        <a:spcBef>
                          <a:spcPts val="0"/>
                        </a:spcBef>
                        <a:spcAft>
                          <a:spcPts val="0"/>
                        </a:spcAft>
                        <a:buNone/>
                      </a:pPr>
                      <a:r>
                        <a:rPr lang="ja-JP" sz="1200" dirty="0"/>
                        <a:t>moffnで遊んでみよう</a:t>
                      </a:r>
                      <a:endParaRPr sz="1200" dirty="0"/>
                    </a:p>
                    <a:p>
                      <a:pPr marL="0" marR="0" lvl="0" indent="0" algn="l" rtl="0">
                        <a:spcBef>
                          <a:spcPts val="0"/>
                        </a:spcBef>
                        <a:spcAft>
                          <a:spcPts val="0"/>
                        </a:spcAft>
                        <a:buNone/>
                      </a:pPr>
                      <a:r>
                        <a:rPr lang="ja-JP" sz="1200" dirty="0"/>
                        <a:t>・moffnに触れる(</a:t>
                      </a:r>
                      <a:r>
                        <a:rPr lang="en-US" altLang="ja-JP" sz="1200" dirty="0"/>
                        <a:t>6</a:t>
                      </a:r>
                      <a:r>
                        <a:rPr lang="ja-JP" sz="1200" dirty="0"/>
                        <a:t>/</a:t>
                      </a:r>
                      <a:r>
                        <a:rPr lang="en-US" altLang="ja-JP" sz="1200" dirty="0"/>
                        <a:t>30</a:t>
                      </a:r>
                      <a:r>
                        <a:rPr lang="ja-JP" sz="1200" dirty="0"/>
                        <a:t>)</a:t>
                      </a:r>
                      <a:endParaRPr sz="1200" dirty="0"/>
                    </a:p>
                    <a:p>
                      <a:pPr marL="0" marR="0" lvl="0" indent="0" algn="l" rtl="0">
                        <a:spcBef>
                          <a:spcPts val="0"/>
                        </a:spcBef>
                        <a:spcAft>
                          <a:spcPts val="0"/>
                        </a:spcAft>
                        <a:buNone/>
                      </a:pPr>
                      <a:r>
                        <a:rPr lang="ja-JP" sz="1200" dirty="0"/>
                        <a:t>・moffn合戦(</a:t>
                      </a:r>
                      <a:r>
                        <a:rPr lang="en-US" altLang="ja-JP" sz="1200" dirty="0"/>
                        <a:t>7</a:t>
                      </a:r>
                      <a:r>
                        <a:rPr lang="ja-JP" sz="1200" dirty="0"/>
                        <a:t>/</a:t>
                      </a:r>
                      <a:r>
                        <a:rPr lang="en-US" altLang="ja-JP" sz="1200" dirty="0"/>
                        <a:t>28</a:t>
                      </a:r>
                      <a:r>
                        <a:rPr lang="ja-JP" sz="1200" dirty="0"/>
                        <a:t>)</a:t>
                      </a:r>
                      <a:endParaRPr sz="1200" dirty="0"/>
                    </a:p>
                  </a:txBody>
                  <a:tcPr marL="91450" marR="91450" marT="45725" marB="45725"/>
                </a:tc>
                <a:tc>
                  <a:txBody>
                    <a:bodyPr/>
                    <a:lstStyle/>
                    <a:p>
                      <a:pPr marL="0" marR="0" lvl="0" indent="0" algn="l" rtl="0">
                        <a:spcBef>
                          <a:spcPts val="0"/>
                        </a:spcBef>
                        <a:spcAft>
                          <a:spcPts val="0"/>
                        </a:spcAft>
                        <a:buNone/>
                      </a:pPr>
                      <a:endParaRPr sz="1200"/>
                    </a:p>
                    <a:p>
                      <a:pPr marL="0" marR="0" lvl="0" indent="0" algn="l" rtl="0">
                        <a:spcBef>
                          <a:spcPts val="0"/>
                        </a:spcBef>
                        <a:spcAft>
                          <a:spcPts val="0"/>
                        </a:spcAft>
                        <a:buNone/>
                      </a:pPr>
                      <a:r>
                        <a:rPr lang="ja-JP" sz="1200"/>
                        <a:t>30分</a:t>
                      </a:r>
                      <a:endParaRPr sz="1200"/>
                    </a:p>
                    <a:p>
                      <a:pPr marL="0" marR="0" lvl="0" indent="0" algn="l" rtl="0">
                        <a:spcBef>
                          <a:spcPts val="0"/>
                        </a:spcBef>
                        <a:spcAft>
                          <a:spcPts val="0"/>
                        </a:spcAft>
                        <a:buNone/>
                      </a:pPr>
                      <a:r>
                        <a:rPr lang="ja-JP" sz="1200"/>
                        <a:t>45分</a:t>
                      </a:r>
                      <a:endParaRPr sz="1200"/>
                    </a:p>
                  </a:txBody>
                  <a:tcPr marL="91450" marR="91450" marT="45725" marB="45725"/>
                </a:tc>
                <a:tc>
                  <a:txBody>
                    <a:bodyPr/>
                    <a:lstStyle/>
                    <a:p>
                      <a:pPr marL="0" marR="0" lvl="0" indent="0" algn="l" rtl="0">
                        <a:spcBef>
                          <a:spcPts val="0"/>
                        </a:spcBef>
                        <a:spcAft>
                          <a:spcPts val="0"/>
                        </a:spcAft>
                        <a:buNone/>
                      </a:pPr>
                      <a:endParaRPr sz="1200" dirty="0"/>
                    </a:p>
                    <a:p>
                      <a:pPr marL="0" marR="0" lvl="0" indent="0" algn="l" rtl="0">
                        <a:spcBef>
                          <a:spcPts val="0"/>
                        </a:spcBef>
                        <a:spcAft>
                          <a:spcPts val="0"/>
                        </a:spcAft>
                        <a:buNone/>
                      </a:pPr>
                      <a:r>
                        <a:rPr lang="ja-JP" sz="1200" dirty="0"/>
                        <a:t>19人</a:t>
                      </a:r>
                      <a:endParaRPr sz="1200" dirty="0"/>
                    </a:p>
                    <a:p>
                      <a:pPr marL="0" marR="0" lvl="0" indent="0" algn="l" rtl="0">
                        <a:spcBef>
                          <a:spcPts val="0"/>
                        </a:spcBef>
                        <a:spcAft>
                          <a:spcPts val="0"/>
                        </a:spcAft>
                        <a:buNone/>
                      </a:pPr>
                      <a:r>
                        <a:rPr lang="ja-JP" sz="1200" dirty="0"/>
                        <a:t>19人</a:t>
                      </a:r>
                      <a:endParaRPr sz="1200" dirty="0"/>
                    </a:p>
                  </a:txBody>
                  <a:tcPr marL="91450" marR="91450" marT="45725" marB="45725"/>
                </a:tc>
                <a:extLst>
                  <a:ext uri="{0D108BD9-81ED-4DB2-BD59-A6C34878D82A}">
                    <a16:rowId xmlns:a16="http://schemas.microsoft.com/office/drawing/2014/main" val="10001"/>
                  </a:ext>
                </a:extLst>
              </a:tr>
            </a:tbl>
          </a:graphicData>
        </a:graphic>
      </p:graphicFrame>
      <p:sp>
        <p:nvSpPr>
          <p:cNvPr id="173" name="Google Shape;173;g3ec46e151f3_0_36"/>
          <p:cNvSpPr txBox="1"/>
          <p:nvPr/>
        </p:nvSpPr>
        <p:spPr>
          <a:xfrm>
            <a:off x="4226561" y="43852"/>
            <a:ext cx="4917300" cy="3693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800"/>
              <a:buFont typeface="Noto Sans Symbols"/>
              <a:buChar char="⮚"/>
            </a:pPr>
            <a:r>
              <a:rPr lang="ja-JP" sz="1800" b="1" i="0" u="none" strike="noStrike" cap="none">
                <a:solidFill>
                  <a:schemeClr val="dk1"/>
                </a:solidFill>
                <a:latin typeface="Arial"/>
                <a:ea typeface="Arial"/>
                <a:cs typeface="Arial"/>
                <a:sym typeface="Arial"/>
              </a:rPr>
              <a:t>活動スケジュール（</a:t>
            </a:r>
            <a:r>
              <a:rPr lang="ja-JP" sz="1800" b="1">
                <a:solidFill>
                  <a:schemeClr val="dk1"/>
                </a:solidFill>
              </a:rPr>
              <a:t>4・5</a:t>
            </a:r>
            <a:r>
              <a:rPr lang="ja-JP" sz="1800" b="1" i="0" u="none" strike="noStrike" cap="none">
                <a:solidFill>
                  <a:schemeClr val="dk1"/>
                </a:solidFill>
                <a:latin typeface="Arial"/>
                <a:ea typeface="Arial"/>
                <a:cs typeface="Arial"/>
                <a:sym typeface="Arial"/>
              </a:rPr>
              <a:t>歳児クラス）</a:t>
            </a:r>
            <a:endParaRPr sz="1800" b="1" i="0" u="none" strike="noStrike" cap="none">
              <a:solidFill>
                <a:schemeClr val="dk1"/>
              </a:solidFill>
              <a:latin typeface="Arial"/>
              <a:ea typeface="Arial"/>
              <a:cs typeface="Arial"/>
              <a:sym typeface="Arial"/>
            </a:endParaRPr>
          </a:p>
        </p:txBody>
      </p:sp>
      <p:sp>
        <p:nvSpPr>
          <p:cNvPr id="174" name="Google Shape;174;g3ec46e151f3_0_36"/>
          <p:cNvSpPr txBox="1"/>
          <p:nvPr/>
        </p:nvSpPr>
        <p:spPr>
          <a:xfrm>
            <a:off x="347275" y="3494200"/>
            <a:ext cx="4124100" cy="2800085"/>
          </a:xfrm>
          <a:prstGeom prst="rect">
            <a:avLst/>
          </a:prstGeom>
          <a:noFill/>
          <a:ln>
            <a:noFill/>
          </a:ln>
        </p:spPr>
        <p:txBody>
          <a:bodyPr spcFirstLastPara="1" wrap="square" lIns="91425" tIns="45700" rIns="91425" bIns="45700" anchor="t" anchorCtr="0">
            <a:spAutoFit/>
          </a:bodyPr>
          <a:lstStyle/>
          <a:p>
            <a:pPr marL="285750" marR="0" lvl="0" indent="-285750" algn="l" rtl="0">
              <a:lnSpc>
                <a:spcPct val="122222"/>
              </a:lnSpc>
              <a:spcBef>
                <a:spcPts val="0"/>
              </a:spcBef>
              <a:spcAft>
                <a:spcPts val="0"/>
              </a:spcAft>
              <a:buClr>
                <a:schemeClr val="dk1"/>
              </a:buClr>
              <a:buSzPts val="1800"/>
              <a:buFont typeface="Noto Sans Symbols"/>
              <a:buChar char="⮚"/>
            </a:pPr>
            <a:r>
              <a:rPr lang="ja-JP" sz="1800" b="1" i="0" u="none" strike="noStrike" cap="none" dirty="0">
                <a:solidFill>
                  <a:schemeClr val="dk1"/>
                </a:solidFill>
                <a:latin typeface="Arial"/>
                <a:ea typeface="Arial"/>
                <a:cs typeface="Arial"/>
                <a:sym typeface="Arial"/>
              </a:rPr>
              <a:t>探求活動の実践</a:t>
            </a:r>
            <a:endParaRPr sz="1800" b="1" i="0" u="none" strike="noStrike" cap="none" dirty="0">
              <a:solidFill>
                <a:schemeClr val="dk1"/>
              </a:solidFill>
              <a:latin typeface="Arial"/>
              <a:ea typeface="Arial"/>
              <a:cs typeface="Arial"/>
              <a:sym typeface="Arial"/>
            </a:endParaRPr>
          </a:p>
          <a:p>
            <a:pPr marL="0" marR="0" lvl="0" indent="0" algn="l" rtl="0">
              <a:lnSpc>
                <a:spcPct val="200000"/>
              </a:lnSpc>
              <a:spcBef>
                <a:spcPts val="0"/>
              </a:spcBef>
              <a:spcAft>
                <a:spcPts val="0"/>
              </a:spcAft>
              <a:buNone/>
            </a:pPr>
            <a:r>
              <a:rPr lang="ja-JP" sz="1100" dirty="0">
                <a:solidFill>
                  <a:schemeClr val="dk1"/>
                </a:solidFill>
              </a:rPr>
              <a:t>　</a:t>
            </a:r>
            <a:r>
              <a:rPr lang="ja-JP" sz="1100" b="0" i="0" u="none" strike="noStrike" cap="none" dirty="0">
                <a:solidFill>
                  <a:schemeClr val="dk1"/>
                </a:solidFill>
                <a:latin typeface="Arial"/>
                <a:ea typeface="Arial"/>
                <a:cs typeface="Arial"/>
                <a:sym typeface="Arial"/>
              </a:rPr>
              <a:t>活動</a:t>
            </a:r>
            <a:r>
              <a:rPr lang="ja-JP" sz="1100" dirty="0">
                <a:solidFill>
                  <a:schemeClr val="dk1"/>
                </a:solidFill>
              </a:rPr>
              <a:t>内容：</a:t>
            </a:r>
            <a:endParaRPr sz="1100" dirty="0">
              <a:solidFill>
                <a:schemeClr val="dk1"/>
              </a:solidFill>
            </a:endParaRPr>
          </a:p>
          <a:p>
            <a:pPr marL="0" marR="0" lvl="0" indent="0" algn="l" rtl="0">
              <a:lnSpc>
                <a:spcPct val="200000"/>
              </a:lnSpc>
              <a:spcBef>
                <a:spcPts val="0"/>
              </a:spcBef>
              <a:spcAft>
                <a:spcPts val="0"/>
              </a:spcAft>
              <a:buNone/>
            </a:pPr>
            <a:r>
              <a:rPr lang="ja-JP" sz="1100" dirty="0">
                <a:solidFill>
                  <a:schemeClr val="dk1"/>
                </a:solidFill>
              </a:rPr>
              <a:t>　・</a:t>
            </a:r>
            <a:r>
              <a:rPr lang="en-US" altLang="ja-JP" sz="1100" dirty="0">
                <a:solidFill>
                  <a:schemeClr val="dk1"/>
                </a:solidFill>
              </a:rPr>
              <a:t>6</a:t>
            </a:r>
            <a:r>
              <a:rPr lang="ja-JP" sz="1100" dirty="0">
                <a:solidFill>
                  <a:schemeClr val="dk1"/>
                </a:solidFill>
              </a:rPr>
              <a:t>/</a:t>
            </a:r>
            <a:r>
              <a:rPr lang="en-US" altLang="ja-JP" sz="1100" dirty="0">
                <a:solidFill>
                  <a:schemeClr val="dk1"/>
                </a:solidFill>
              </a:rPr>
              <a:t>30</a:t>
            </a:r>
            <a:r>
              <a:rPr lang="ja-JP" sz="1100" dirty="0">
                <a:solidFill>
                  <a:schemeClr val="dk1"/>
                </a:solidFill>
              </a:rPr>
              <a:t>　moffnに触れる</a:t>
            </a:r>
            <a:endParaRPr sz="1100" dirty="0">
              <a:solidFill>
                <a:schemeClr val="dk1"/>
              </a:solidFill>
            </a:endParaRPr>
          </a:p>
          <a:p>
            <a:pPr marL="0" marR="0" lvl="0" indent="0" algn="l" rtl="0">
              <a:lnSpc>
                <a:spcPct val="200000"/>
              </a:lnSpc>
              <a:spcBef>
                <a:spcPts val="0"/>
              </a:spcBef>
              <a:spcAft>
                <a:spcPts val="0"/>
              </a:spcAft>
              <a:buNone/>
            </a:pPr>
            <a:r>
              <a:rPr lang="ja-JP" sz="1100" dirty="0">
                <a:solidFill>
                  <a:schemeClr val="dk1"/>
                </a:solidFill>
              </a:rPr>
              <a:t>　・</a:t>
            </a:r>
            <a:r>
              <a:rPr lang="en-US" altLang="ja-JP" sz="1100" dirty="0">
                <a:solidFill>
                  <a:schemeClr val="dk1"/>
                </a:solidFill>
              </a:rPr>
              <a:t>7</a:t>
            </a:r>
            <a:r>
              <a:rPr lang="ja-JP" sz="1100" dirty="0">
                <a:solidFill>
                  <a:schemeClr val="dk1"/>
                </a:solidFill>
              </a:rPr>
              <a:t>/</a:t>
            </a:r>
            <a:r>
              <a:rPr lang="en-US" altLang="ja-JP" sz="1100" dirty="0">
                <a:solidFill>
                  <a:schemeClr val="dk1"/>
                </a:solidFill>
              </a:rPr>
              <a:t>28</a:t>
            </a:r>
            <a:r>
              <a:rPr lang="ja-JP" sz="1100" dirty="0">
                <a:solidFill>
                  <a:schemeClr val="dk1"/>
                </a:solidFill>
              </a:rPr>
              <a:t>　moffn合戦</a:t>
            </a:r>
            <a:endParaRPr sz="1100" dirty="0">
              <a:solidFill>
                <a:schemeClr val="dk1"/>
              </a:solidFill>
            </a:endParaRPr>
          </a:p>
          <a:p>
            <a:pPr marL="0" marR="0" lvl="0" indent="0" algn="l" rtl="0">
              <a:lnSpc>
                <a:spcPct val="200000"/>
              </a:lnSpc>
              <a:spcBef>
                <a:spcPts val="0"/>
              </a:spcBef>
              <a:spcAft>
                <a:spcPts val="0"/>
              </a:spcAft>
              <a:buNone/>
            </a:pPr>
            <a:r>
              <a:rPr lang="ja-JP" sz="1100" dirty="0">
                <a:solidFill>
                  <a:schemeClr val="dk1"/>
                </a:solidFill>
              </a:rPr>
              <a:t>　</a:t>
            </a:r>
            <a:r>
              <a:rPr lang="ja-JP" sz="1100" b="0" i="0" u="none" strike="noStrike" cap="none" dirty="0">
                <a:solidFill>
                  <a:schemeClr val="dk1"/>
                </a:solidFill>
                <a:latin typeface="Arial"/>
                <a:ea typeface="Arial"/>
                <a:cs typeface="Arial"/>
                <a:sym typeface="Arial"/>
              </a:rPr>
              <a:t>子どもたちの様子：</a:t>
            </a:r>
            <a:r>
              <a:rPr lang="ja-JP" sz="1100" dirty="0">
                <a:solidFill>
                  <a:schemeClr val="dk1"/>
                </a:solidFill>
              </a:rPr>
              <a:t>moffnに興味を持ち、投げたり、頭に乗　せたりしながら、素材の感触や動きを楽しむ姿が見られた。</a:t>
            </a:r>
            <a:endParaRPr sz="1100" dirty="0">
              <a:solidFill>
                <a:schemeClr val="dk1"/>
              </a:solidFill>
            </a:endParaRPr>
          </a:p>
          <a:p>
            <a:pPr marL="0" marR="0" lvl="0" indent="0" algn="l" rtl="0">
              <a:lnSpc>
                <a:spcPct val="200000"/>
              </a:lnSpc>
              <a:spcBef>
                <a:spcPts val="0"/>
              </a:spcBef>
              <a:spcAft>
                <a:spcPts val="0"/>
              </a:spcAft>
              <a:buNone/>
            </a:pPr>
            <a:r>
              <a:rPr lang="ja-JP" sz="1100" dirty="0">
                <a:solidFill>
                  <a:schemeClr val="dk1"/>
                </a:solidFill>
              </a:rPr>
              <a:t>　相手コートにmoffnを同時に数個入れたり、力強く遠くへ投　げたりと工夫し、勝敗を意識しながら楽しむ姿が見られた。</a:t>
            </a:r>
            <a:endParaRPr sz="1100" dirty="0">
              <a:solidFill>
                <a:schemeClr val="dk1"/>
              </a:solidFill>
            </a:endParaRPr>
          </a:p>
        </p:txBody>
      </p:sp>
      <p:sp>
        <p:nvSpPr>
          <p:cNvPr id="175" name="Google Shape;175;g3ec46e151f3_0_36"/>
          <p:cNvSpPr txBox="1"/>
          <p:nvPr/>
        </p:nvSpPr>
        <p:spPr>
          <a:xfrm>
            <a:off x="4449906" y="4810300"/>
            <a:ext cx="4354500" cy="18318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400"/>
              <a:buFont typeface="Noto Sans Symbols"/>
              <a:buChar char="⮚"/>
            </a:pPr>
            <a:r>
              <a:rPr lang="ja-JP" sz="1400" b="1" i="0" u="none" strike="noStrike" cap="none" dirty="0">
                <a:solidFill>
                  <a:schemeClr val="dk1"/>
                </a:solidFill>
                <a:latin typeface="Arial"/>
                <a:ea typeface="Arial"/>
                <a:cs typeface="Arial"/>
                <a:sym typeface="Arial"/>
              </a:rPr>
              <a:t>振り返りをふまえた気づき</a:t>
            </a:r>
            <a:endParaRPr sz="1400" b="1" i="0" u="none" strike="noStrike" cap="none" dirty="0">
              <a:solidFill>
                <a:schemeClr val="dk1"/>
              </a:solidFill>
              <a:latin typeface="Arial"/>
              <a:ea typeface="Arial"/>
              <a:cs typeface="Arial"/>
              <a:sym typeface="Arial"/>
            </a:endParaRPr>
          </a:p>
          <a:p>
            <a:pPr marL="0" marR="0" lvl="0" indent="0" algn="l" rtl="0">
              <a:spcBef>
                <a:spcPts val="0"/>
              </a:spcBef>
              <a:spcAft>
                <a:spcPts val="0"/>
              </a:spcAft>
              <a:buNone/>
            </a:pPr>
            <a:r>
              <a:rPr lang="ja-JP" sz="1100" dirty="0">
                <a:solidFill>
                  <a:schemeClr val="dk1"/>
                </a:solidFill>
              </a:rPr>
              <a:t>・投げる・乗せる・運ぶ等、思いついた動きを次々と試しながら遊びを発展させていた。</a:t>
            </a:r>
            <a:endParaRPr sz="1100" dirty="0">
              <a:solidFill>
                <a:schemeClr val="dk1"/>
              </a:solidFill>
            </a:endParaRPr>
          </a:p>
          <a:p>
            <a:pPr marL="0" marR="0" lvl="0" indent="0" algn="l" rtl="0">
              <a:spcBef>
                <a:spcPts val="0"/>
              </a:spcBef>
              <a:spcAft>
                <a:spcPts val="0"/>
              </a:spcAft>
              <a:buNone/>
            </a:pPr>
            <a:r>
              <a:rPr lang="ja-JP" sz="1100" dirty="0">
                <a:solidFill>
                  <a:schemeClr val="dk1"/>
                </a:solidFill>
              </a:rPr>
              <a:t>・moffnの柔らかさや軽いといった特性により、投げたり、頭に乗せたりする動きも安心して行うことができた。また、室内でも安心して思い切り投げて遊ぶことができた。</a:t>
            </a:r>
            <a:endParaRPr sz="1100" dirty="0">
              <a:solidFill>
                <a:schemeClr val="dk1"/>
              </a:solidFill>
            </a:endParaRPr>
          </a:p>
          <a:p>
            <a:pPr marL="0" marR="0" lvl="0" indent="0" algn="l" rtl="0">
              <a:spcBef>
                <a:spcPts val="0"/>
              </a:spcBef>
              <a:spcAft>
                <a:spcPts val="0"/>
              </a:spcAft>
              <a:buNone/>
            </a:pPr>
            <a:r>
              <a:rPr lang="ja-JP" sz="1100" dirty="0">
                <a:solidFill>
                  <a:schemeClr val="dk1"/>
                </a:solidFill>
              </a:rPr>
              <a:t>・moffnの特性を活かし、投げ方や力加減を工夫して夢中になり遊ぶことができていたと感じる。</a:t>
            </a:r>
            <a:endParaRPr sz="1100" dirty="0">
              <a:solidFill>
                <a:schemeClr val="dk1"/>
              </a:solidFill>
            </a:endParaRPr>
          </a:p>
          <a:p>
            <a:pPr marL="0" marR="0" lvl="0" indent="0" algn="l" rtl="0">
              <a:spcBef>
                <a:spcPts val="0"/>
              </a:spcBef>
              <a:spcAft>
                <a:spcPts val="0"/>
              </a:spcAft>
              <a:buNone/>
            </a:pPr>
            <a:r>
              <a:rPr lang="ja-JP" sz="1100" dirty="0">
                <a:solidFill>
                  <a:schemeClr val="dk1"/>
                </a:solidFill>
              </a:rPr>
              <a:t>・moffnは柔らかく、当たっても衝撃が弱い為、室内でも安心して思い切り投げ合うことができた。</a:t>
            </a:r>
            <a:endParaRPr sz="1100" dirty="0">
              <a:solidFill>
                <a:schemeClr val="dk1"/>
              </a:solidFill>
            </a:endParaRPr>
          </a:p>
        </p:txBody>
      </p:sp>
      <p:pic>
        <p:nvPicPr>
          <p:cNvPr id="3" name="図 2">
            <a:extLst>
              <a:ext uri="{FF2B5EF4-FFF2-40B4-BE49-F238E27FC236}">
                <a16:creationId xmlns:a16="http://schemas.microsoft.com/office/drawing/2014/main" id="{F896B9E4-F075-CB42-8650-400B37DA83DD}"/>
              </a:ext>
            </a:extLst>
          </p:cNvPr>
          <p:cNvPicPr>
            <a:picLocks noChangeAspect="1"/>
          </p:cNvPicPr>
          <p:nvPr/>
        </p:nvPicPr>
        <p:blipFill>
          <a:blip r:embed="rId3"/>
          <a:srcRect l="50309" t="19212" b="17630"/>
          <a:stretch>
            <a:fillRect/>
          </a:stretch>
        </p:blipFill>
        <p:spPr>
          <a:xfrm>
            <a:off x="4369200" y="2513580"/>
            <a:ext cx="974702" cy="1646825"/>
          </a:xfrm>
          <a:prstGeom prst="rect">
            <a:avLst/>
          </a:prstGeom>
        </p:spPr>
      </p:pic>
      <p:pic>
        <p:nvPicPr>
          <p:cNvPr id="5" name="図 4">
            <a:extLst>
              <a:ext uri="{FF2B5EF4-FFF2-40B4-BE49-F238E27FC236}">
                <a16:creationId xmlns:a16="http://schemas.microsoft.com/office/drawing/2014/main" id="{FEC9D939-C26C-CC7C-B4EB-B5B43B17D1FB}"/>
              </a:ext>
            </a:extLst>
          </p:cNvPr>
          <p:cNvPicPr>
            <a:picLocks noChangeAspect="1"/>
          </p:cNvPicPr>
          <p:nvPr/>
        </p:nvPicPr>
        <p:blipFill>
          <a:blip r:embed="rId4"/>
          <a:srcRect l="9482" t="9481" r="-473"/>
          <a:stretch>
            <a:fillRect/>
          </a:stretch>
        </p:blipFill>
        <p:spPr>
          <a:xfrm>
            <a:off x="5303688" y="2183080"/>
            <a:ext cx="1269819" cy="1688528"/>
          </a:xfrm>
          <a:prstGeom prst="rect">
            <a:avLst/>
          </a:prstGeom>
        </p:spPr>
      </p:pic>
      <p:pic>
        <p:nvPicPr>
          <p:cNvPr id="7" name="図 6">
            <a:extLst>
              <a:ext uri="{FF2B5EF4-FFF2-40B4-BE49-F238E27FC236}">
                <a16:creationId xmlns:a16="http://schemas.microsoft.com/office/drawing/2014/main" id="{3AB8A1A7-6D30-786D-CB14-6A3D762A00AB}"/>
              </a:ext>
            </a:extLst>
          </p:cNvPr>
          <p:cNvPicPr>
            <a:picLocks noChangeAspect="1"/>
          </p:cNvPicPr>
          <p:nvPr/>
        </p:nvPicPr>
        <p:blipFill>
          <a:blip r:embed="rId5"/>
          <a:srcRect l="8865" t="17778" r="30611" b="15555"/>
          <a:stretch>
            <a:fillRect/>
          </a:stretch>
        </p:blipFill>
        <p:spPr>
          <a:xfrm>
            <a:off x="6526151" y="1978697"/>
            <a:ext cx="1099014" cy="1613267"/>
          </a:xfrm>
          <a:prstGeom prst="rect">
            <a:avLst/>
          </a:prstGeom>
        </p:spPr>
      </p:pic>
      <p:pic>
        <p:nvPicPr>
          <p:cNvPr id="9" name="図 8">
            <a:extLst>
              <a:ext uri="{FF2B5EF4-FFF2-40B4-BE49-F238E27FC236}">
                <a16:creationId xmlns:a16="http://schemas.microsoft.com/office/drawing/2014/main" id="{79648274-A362-1E6F-D2A1-C285564A5B21}"/>
              </a:ext>
            </a:extLst>
          </p:cNvPr>
          <p:cNvPicPr>
            <a:picLocks noChangeAspect="1"/>
          </p:cNvPicPr>
          <p:nvPr/>
        </p:nvPicPr>
        <p:blipFill>
          <a:blip r:embed="rId6"/>
          <a:srcRect l="39556" t="1678" r="6298"/>
          <a:stretch>
            <a:fillRect/>
          </a:stretch>
        </p:blipFill>
        <p:spPr>
          <a:xfrm>
            <a:off x="7622157" y="2307190"/>
            <a:ext cx="1185257" cy="1613268"/>
          </a:xfrm>
          <a:prstGeom prst="rect">
            <a:avLst/>
          </a:prstGeom>
        </p:spPr>
      </p:pic>
      <p:pic>
        <p:nvPicPr>
          <p:cNvPr id="11" name="図 10">
            <a:extLst>
              <a:ext uri="{FF2B5EF4-FFF2-40B4-BE49-F238E27FC236}">
                <a16:creationId xmlns:a16="http://schemas.microsoft.com/office/drawing/2014/main" id="{F18E17B2-C8F3-5AB0-B02B-A1BEC2E2A6E5}"/>
              </a:ext>
            </a:extLst>
          </p:cNvPr>
          <p:cNvPicPr>
            <a:picLocks noChangeAspect="1"/>
          </p:cNvPicPr>
          <p:nvPr/>
        </p:nvPicPr>
        <p:blipFill>
          <a:blip r:embed="rId7"/>
          <a:srcRect l="34001" r="6297"/>
          <a:stretch>
            <a:fillRect/>
          </a:stretch>
        </p:blipFill>
        <p:spPr>
          <a:xfrm>
            <a:off x="6526151" y="3336993"/>
            <a:ext cx="1185257" cy="1477996"/>
          </a:xfrm>
          <a:prstGeom prst="rect">
            <a:avLst/>
          </a:prstGeom>
        </p:spPr>
      </p:pic>
    </p:spTree>
  </p:cSld>
  <p:clrMapOvr>
    <a:masterClrMapping/>
  </p:clrMapOvr>
</p:sld>
</file>

<file path=ppt/theme/theme1.xml><?xml version="1.0" encoding="utf-8"?>
<a:theme xmlns:a="http://schemas.openxmlformats.org/drawingml/2006/main" name="Office テーマ">
  <a:themeElements>
    <a:clrScheme name="Office テーマ">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99</TotalTime>
  <Words>2067</Words>
  <Application>Microsoft Office PowerPoint</Application>
  <PresentationFormat>On-screen Show (4:3)</PresentationFormat>
  <Paragraphs>231</Paragraphs>
  <Slides>7</Slides>
  <Notes>7</Notes>
  <HiddenSlides>0</HiddenSlides>
  <MMClips>0</MMClips>
  <ScaleCrop>false</ScaleCrop>
  <HeadingPairs>
    <vt:vector size="4" baseType="variant">
      <vt:variant>
        <vt:lpstr>Theme</vt:lpstr>
      </vt:variant>
      <vt:variant>
        <vt:i4>1</vt:i4>
      </vt:variant>
      <vt:variant>
        <vt:lpstr>Slide Titles</vt:lpstr>
      </vt:variant>
      <vt:variant>
        <vt:i4>7</vt:i4>
      </vt:variant>
    </vt:vector>
  </HeadingPairs>
  <TitlesOfParts>
    <vt:vector size="8" baseType="lpstr">
      <vt:lpstr>Office テーマ</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佐野 佑希子</dc:creator>
  <cp:lastModifiedBy>ウィズブック保育園 武蔵小山 主任</cp:lastModifiedBy>
  <cp:revision>15</cp:revision>
  <dcterms:created xsi:type="dcterms:W3CDTF">2024-09-04T07:44:27Z</dcterms:created>
  <dcterms:modified xsi:type="dcterms:W3CDTF">2026-06-19T02:34:53Z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0x010100BFA96E0DDAE00D4BBE72ED94770C4940</vt:lpwstr>
  </property>
</Properties>
</file>