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sldIdLst>
    <p:sldId id="1297" r:id="rId5"/>
    <p:sldId id="1298" r:id="rId6"/>
    <p:sldId id="1299"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EF4378-A31A-4E7E-81E0-528AD4D4F014}" v="2" dt="2026-06-18T01:27:44.37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67"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ウィズブック保育園 武蔵小山 主任" userId="a0c92959-0d84-4e2d-94be-8b8ba7c90912" providerId="ADAL" clId="{A6AA7A77-736E-4120-AD06-28607E3BC86D}"/>
    <pc:docChg chg="undo custSel addSld delSld modSld">
      <pc:chgData name="ウィズブック保育園 武蔵小山 主任" userId="a0c92959-0d84-4e2d-94be-8b8ba7c90912" providerId="ADAL" clId="{A6AA7A77-736E-4120-AD06-28607E3BC86D}" dt="2026-06-18T07:13:32.602" v="13683" actId="1076"/>
      <pc:docMkLst>
        <pc:docMk/>
      </pc:docMkLst>
      <pc:sldChg chg="addSp delSp modSp mod">
        <pc:chgData name="ウィズブック保育園 武蔵小山 主任" userId="a0c92959-0d84-4e2d-94be-8b8ba7c90912" providerId="ADAL" clId="{A6AA7A77-736E-4120-AD06-28607E3BC86D}" dt="2026-06-18T07:12:24.562" v="13669" actId="1076"/>
        <pc:sldMkLst>
          <pc:docMk/>
          <pc:sldMk cId="2489931408" sldId="1297"/>
        </pc:sldMkLst>
        <pc:spChg chg="mod">
          <ac:chgData name="ウィズブック保育園 武蔵小山 主任" userId="a0c92959-0d84-4e2d-94be-8b8ba7c90912" providerId="ADAL" clId="{A6AA7A77-736E-4120-AD06-28607E3BC86D}" dt="2026-06-17T01:00:16.928" v="2450" actId="1076"/>
          <ac:spMkLst>
            <pc:docMk/>
            <pc:sldMk cId="2489931408" sldId="1297"/>
            <ac:spMk id="2" creationId="{9CC444DD-B326-B493-B46C-ABDCD3BEA2A8}"/>
          </ac:spMkLst>
        </pc:spChg>
        <pc:spChg chg="mod">
          <ac:chgData name="ウィズブック保育園 武蔵小山 主任" userId="a0c92959-0d84-4e2d-94be-8b8ba7c90912" providerId="ADAL" clId="{A6AA7A77-736E-4120-AD06-28607E3BC86D}" dt="2026-06-18T01:56:31.705" v="4742" actId="20577"/>
          <ac:spMkLst>
            <pc:docMk/>
            <pc:sldMk cId="2489931408" sldId="1297"/>
            <ac:spMk id="4" creationId="{CEF0DEA0-D192-E672-8332-4D3867E7DDB3}"/>
          </ac:spMkLst>
        </pc:spChg>
        <pc:spChg chg="mod">
          <ac:chgData name="ウィズブック保育園 武蔵小山 主任" userId="a0c92959-0d84-4e2d-94be-8b8ba7c90912" providerId="ADAL" clId="{A6AA7A77-736E-4120-AD06-28607E3BC86D}" dt="2026-06-18T07:09:41.889" v="13643" actId="20577"/>
          <ac:spMkLst>
            <pc:docMk/>
            <pc:sldMk cId="2489931408" sldId="1297"/>
            <ac:spMk id="5" creationId="{6074B5F1-17D3-7552-3D23-56E0022CA08B}"/>
          </ac:spMkLst>
        </pc:spChg>
        <pc:spChg chg="mod">
          <ac:chgData name="ウィズブック保育園 武蔵小山 主任" userId="a0c92959-0d84-4e2d-94be-8b8ba7c90912" providerId="ADAL" clId="{A6AA7A77-736E-4120-AD06-28607E3BC86D}" dt="2026-06-18T02:30:05.578" v="9473" actId="1076"/>
          <ac:spMkLst>
            <pc:docMk/>
            <pc:sldMk cId="2489931408" sldId="1297"/>
            <ac:spMk id="6" creationId="{F4DBB83B-3B21-EBBB-7F23-3AA326523054}"/>
          </ac:spMkLst>
        </pc:spChg>
        <pc:spChg chg="mod">
          <ac:chgData name="ウィズブック保育園 武蔵小山 主任" userId="a0c92959-0d84-4e2d-94be-8b8ba7c90912" providerId="ADAL" clId="{A6AA7A77-736E-4120-AD06-28607E3BC86D}" dt="2026-06-18T06:32:03.624" v="10326" actId="1076"/>
          <ac:spMkLst>
            <pc:docMk/>
            <pc:sldMk cId="2489931408" sldId="1297"/>
            <ac:spMk id="7" creationId="{B2DFD86A-B148-2C70-61E7-56CAC2917664}"/>
          </ac:spMkLst>
        </pc:spChg>
        <pc:spChg chg="mod">
          <ac:chgData name="ウィズブック保育園 武蔵小山 主任" userId="a0c92959-0d84-4e2d-94be-8b8ba7c90912" providerId="ADAL" clId="{A6AA7A77-736E-4120-AD06-28607E3BC86D}" dt="2026-06-18T02:28:05.492" v="9103" actId="20577"/>
          <ac:spMkLst>
            <pc:docMk/>
            <pc:sldMk cId="2489931408" sldId="1297"/>
            <ac:spMk id="10" creationId="{509F039A-EEEB-0484-43FD-1894EB862D9D}"/>
          </ac:spMkLst>
        </pc:spChg>
        <pc:spChg chg="mod">
          <ac:chgData name="ウィズブック保育園 武蔵小山 主任" userId="a0c92959-0d84-4e2d-94be-8b8ba7c90912" providerId="ADAL" clId="{A6AA7A77-736E-4120-AD06-28607E3BC86D}" dt="2026-06-18T06:35:45.382" v="10803" actId="20577"/>
          <ac:spMkLst>
            <pc:docMk/>
            <pc:sldMk cId="2489931408" sldId="1297"/>
            <ac:spMk id="11" creationId="{58AA850D-E9FF-ABEA-D196-C0F02CC0ADFE}"/>
          </ac:spMkLst>
        </pc:spChg>
        <pc:graphicFrameChg chg="mod modGraphic">
          <ac:chgData name="ウィズブック保育園 武蔵小山 主任" userId="a0c92959-0d84-4e2d-94be-8b8ba7c90912" providerId="ADAL" clId="{A6AA7A77-736E-4120-AD06-28607E3BC86D}" dt="2026-06-18T02:28:20.178" v="9181" actId="20577"/>
          <ac:graphicFrameMkLst>
            <pc:docMk/>
            <pc:sldMk cId="2489931408" sldId="1297"/>
            <ac:graphicFrameMk id="3" creationId="{3C4F6CFC-FF33-3F91-2C47-BC9DC2DEDCBF}"/>
          </ac:graphicFrameMkLst>
        </pc:graphicFrameChg>
        <pc:picChg chg="del">
          <ac:chgData name="ウィズブック保育園 武蔵小山 主任" userId="a0c92959-0d84-4e2d-94be-8b8ba7c90912" providerId="ADAL" clId="{A6AA7A77-736E-4120-AD06-28607E3BC86D}" dt="2026-06-17T00:51:45.999" v="1788" actId="478"/>
          <ac:picMkLst>
            <pc:docMk/>
            <pc:sldMk cId="2489931408" sldId="1297"/>
            <ac:picMk id="9" creationId="{5F707924-55BE-DD01-B7CC-945DBB96DB3C}"/>
          </ac:picMkLst>
        </pc:picChg>
        <pc:picChg chg="add mod">
          <ac:chgData name="ウィズブック保育園 武蔵小山 主任" userId="a0c92959-0d84-4e2d-94be-8b8ba7c90912" providerId="ADAL" clId="{A6AA7A77-736E-4120-AD06-28607E3BC86D}" dt="2026-06-18T07:12:18.056" v="13665" actId="688"/>
          <ac:picMkLst>
            <pc:docMk/>
            <pc:sldMk cId="2489931408" sldId="1297"/>
            <ac:picMk id="9" creationId="{6D93427F-8F5D-3A0C-6FBB-98E6F7E12D13}"/>
          </ac:picMkLst>
        </pc:picChg>
        <pc:picChg chg="add mod">
          <ac:chgData name="ウィズブック保育園 武蔵小山 主任" userId="a0c92959-0d84-4e2d-94be-8b8ba7c90912" providerId="ADAL" clId="{A6AA7A77-736E-4120-AD06-28607E3BC86D}" dt="2026-06-18T07:12:21.882" v="13667" actId="14100"/>
          <ac:picMkLst>
            <pc:docMk/>
            <pc:sldMk cId="2489931408" sldId="1297"/>
            <ac:picMk id="13" creationId="{3E7626FE-00E0-7CB0-0A06-54FFFEB8DF68}"/>
          </ac:picMkLst>
        </pc:picChg>
        <pc:picChg chg="del">
          <ac:chgData name="ウィズブック保育園 武蔵小山 主任" userId="a0c92959-0d84-4e2d-94be-8b8ba7c90912" providerId="ADAL" clId="{A6AA7A77-736E-4120-AD06-28607E3BC86D}" dt="2026-06-17T00:51:46.606" v="1789" actId="478"/>
          <ac:picMkLst>
            <pc:docMk/>
            <pc:sldMk cId="2489931408" sldId="1297"/>
            <ac:picMk id="13" creationId="{A36AF27C-C0A0-C74E-663F-F8ED2C838AD4}"/>
          </ac:picMkLst>
        </pc:picChg>
        <pc:picChg chg="add mod">
          <ac:chgData name="ウィズブック保育園 武蔵小山 主任" userId="a0c92959-0d84-4e2d-94be-8b8ba7c90912" providerId="ADAL" clId="{A6AA7A77-736E-4120-AD06-28607E3BC86D}" dt="2026-06-18T07:12:24.562" v="13669" actId="1076"/>
          <ac:picMkLst>
            <pc:docMk/>
            <pc:sldMk cId="2489931408" sldId="1297"/>
            <ac:picMk id="15" creationId="{265F2114-DE6B-6F3D-5BCA-E7E005102B10}"/>
          </ac:picMkLst>
        </pc:picChg>
        <pc:picChg chg="del">
          <ac:chgData name="ウィズブック保育園 武蔵小山 主任" userId="a0c92959-0d84-4e2d-94be-8b8ba7c90912" providerId="ADAL" clId="{A6AA7A77-736E-4120-AD06-28607E3BC86D}" dt="2026-06-17T00:51:47.033" v="1790" actId="478"/>
          <ac:picMkLst>
            <pc:docMk/>
            <pc:sldMk cId="2489931408" sldId="1297"/>
            <ac:picMk id="15" creationId="{29D50565-F2D7-4CA5-A80F-A197B7D9C7C9}"/>
          </ac:picMkLst>
        </pc:picChg>
      </pc:sldChg>
      <pc:sldChg chg="addSp delSp modSp add mod">
        <pc:chgData name="ウィズブック保育園 武蔵小山 主任" userId="a0c92959-0d84-4e2d-94be-8b8ba7c90912" providerId="ADAL" clId="{A6AA7A77-736E-4120-AD06-28607E3BC86D}" dt="2026-06-18T07:13:32.602" v="13683" actId="1076"/>
        <pc:sldMkLst>
          <pc:docMk/>
          <pc:sldMk cId="855579445" sldId="1298"/>
        </pc:sldMkLst>
        <pc:spChg chg="mod">
          <ac:chgData name="ウィズブック保育園 武蔵小山 主任" userId="a0c92959-0d84-4e2d-94be-8b8ba7c90912" providerId="ADAL" clId="{A6AA7A77-736E-4120-AD06-28607E3BC86D}" dt="2026-06-18T07:11:15.781" v="13651" actId="20577"/>
          <ac:spMkLst>
            <pc:docMk/>
            <pc:sldMk cId="855579445" sldId="1298"/>
            <ac:spMk id="5" creationId="{D0184A09-F809-C52C-E727-10CD800B32D1}"/>
          </ac:spMkLst>
        </pc:spChg>
        <pc:spChg chg="mod">
          <ac:chgData name="ウィズブック保育園 武蔵小山 主任" userId="a0c92959-0d84-4e2d-94be-8b8ba7c90912" providerId="ADAL" clId="{A6AA7A77-736E-4120-AD06-28607E3BC86D}" dt="2026-06-18T06:48:42.206" v="11529" actId="1076"/>
          <ac:spMkLst>
            <pc:docMk/>
            <pc:sldMk cId="855579445" sldId="1298"/>
            <ac:spMk id="7" creationId="{49111255-8376-8C14-5484-4F9F2E64ABDE}"/>
          </ac:spMkLst>
        </pc:spChg>
        <pc:spChg chg="mod">
          <ac:chgData name="ウィズブック保育園 武蔵小山 主任" userId="a0c92959-0d84-4e2d-94be-8b8ba7c90912" providerId="ADAL" clId="{A6AA7A77-736E-4120-AD06-28607E3BC86D}" dt="2026-06-18T04:02:18.850" v="10024" actId="20577"/>
          <ac:spMkLst>
            <pc:docMk/>
            <pc:sldMk cId="855579445" sldId="1298"/>
            <ac:spMk id="10" creationId="{7BF0182A-0D43-8440-D8C3-BC9F3E55F1D8}"/>
          </ac:spMkLst>
        </pc:spChg>
        <pc:spChg chg="mod">
          <ac:chgData name="ウィズブック保育園 武蔵小山 主任" userId="a0c92959-0d84-4e2d-94be-8b8ba7c90912" providerId="ADAL" clId="{A6AA7A77-736E-4120-AD06-28607E3BC86D}" dt="2026-06-18T06:54:01.809" v="12069" actId="113"/>
          <ac:spMkLst>
            <pc:docMk/>
            <pc:sldMk cId="855579445" sldId="1298"/>
            <ac:spMk id="11" creationId="{A06B1C24-8E6E-F0FA-1EA7-C0EFF3F4A9C9}"/>
          </ac:spMkLst>
        </pc:spChg>
        <pc:graphicFrameChg chg="modGraphic">
          <ac:chgData name="ウィズブック保育園 武蔵小山 主任" userId="a0c92959-0d84-4e2d-94be-8b8ba7c90912" providerId="ADAL" clId="{A6AA7A77-736E-4120-AD06-28607E3BC86D}" dt="2026-06-18T04:02:02.294" v="9978" actId="20577"/>
          <ac:graphicFrameMkLst>
            <pc:docMk/>
            <pc:sldMk cId="855579445" sldId="1298"/>
            <ac:graphicFrameMk id="3" creationId="{C8676E7C-EBE0-E521-08D7-A3F03FB5EC1E}"/>
          </ac:graphicFrameMkLst>
        </pc:graphicFrameChg>
        <pc:picChg chg="add del mod">
          <ac:chgData name="ウィズブック保育園 武蔵小山 主任" userId="a0c92959-0d84-4e2d-94be-8b8ba7c90912" providerId="ADAL" clId="{A6AA7A77-736E-4120-AD06-28607E3BC86D}" dt="2026-06-18T07:08:42.197" v="13631" actId="478"/>
          <ac:picMkLst>
            <pc:docMk/>
            <pc:sldMk cId="855579445" sldId="1298"/>
            <ac:picMk id="9" creationId="{A62BC59A-415B-D312-B03A-708243183D6A}"/>
          </ac:picMkLst>
        </pc:picChg>
        <pc:picChg chg="add del mod modCrop">
          <ac:chgData name="ウィズブック保育園 武蔵小山 主任" userId="a0c92959-0d84-4e2d-94be-8b8ba7c90912" providerId="ADAL" clId="{A6AA7A77-736E-4120-AD06-28607E3BC86D}" dt="2026-06-18T07:12:27.770" v="13670" actId="478"/>
          <ac:picMkLst>
            <pc:docMk/>
            <pc:sldMk cId="855579445" sldId="1298"/>
            <ac:picMk id="13" creationId="{940D4A72-45BE-BA8C-15DB-3536BF5AD46A}"/>
          </ac:picMkLst>
        </pc:picChg>
        <pc:picChg chg="add mod modCrop">
          <ac:chgData name="ウィズブック保育園 武蔵小山 主任" userId="a0c92959-0d84-4e2d-94be-8b8ba7c90912" providerId="ADAL" clId="{A6AA7A77-736E-4120-AD06-28607E3BC86D}" dt="2026-06-18T07:13:32.602" v="13683" actId="1076"/>
          <ac:picMkLst>
            <pc:docMk/>
            <pc:sldMk cId="855579445" sldId="1298"/>
            <ac:picMk id="15" creationId="{66B3FFA4-F782-C310-99EB-30562064A7F1}"/>
          </ac:picMkLst>
        </pc:picChg>
        <pc:picChg chg="add mod">
          <ac:chgData name="ウィズブック保育園 武蔵小山 主任" userId="a0c92959-0d84-4e2d-94be-8b8ba7c90912" providerId="ADAL" clId="{A6AA7A77-736E-4120-AD06-28607E3BC86D}" dt="2026-06-18T07:13:31.603" v="13682" actId="1076"/>
          <ac:picMkLst>
            <pc:docMk/>
            <pc:sldMk cId="855579445" sldId="1298"/>
            <ac:picMk id="17" creationId="{96D2493B-4EED-8666-2A64-53D2ACE80A90}"/>
          </ac:picMkLst>
        </pc:picChg>
        <pc:picChg chg="add del mod modCrop">
          <ac:chgData name="ウィズブック保育園 武蔵小山 主任" userId="a0c92959-0d84-4e2d-94be-8b8ba7c90912" providerId="ADAL" clId="{A6AA7A77-736E-4120-AD06-28607E3BC86D}" dt="2026-06-18T07:13:07.315" v="13676" actId="478"/>
          <ac:picMkLst>
            <pc:docMk/>
            <pc:sldMk cId="855579445" sldId="1298"/>
            <ac:picMk id="19" creationId="{B5EEEEF5-A3D0-BF06-C4E7-0B5F9E914D06}"/>
          </ac:picMkLst>
        </pc:picChg>
      </pc:sldChg>
      <pc:sldChg chg="modSp add del mod">
        <pc:chgData name="ウィズブック保育園 武蔵小山 主任" userId="a0c92959-0d84-4e2d-94be-8b8ba7c90912" providerId="ADAL" clId="{A6AA7A77-736E-4120-AD06-28607E3BC86D}" dt="2026-06-18T02:05:19.535" v="5982" actId="2696"/>
        <pc:sldMkLst>
          <pc:docMk/>
          <pc:sldMk cId="890458085" sldId="1298"/>
        </pc:sldMkLst>
        <pc:spChg chg="mod">
          <ac:chgData name="ウィズブック保育園 武蔵小山 主任" userId="a0c92959-0d84-4e2d-94be-8b8ba7c90912" providerId="ADAL" clId="{A6AA7A77-736E-4120-AD06-28607E3BC86D}" dt="2026-06-17T07:19:23.625" v="2674" actId="20577"/>
          <ac:spMkLst>
            <pc:docMk/>
            <pc:sldMk cId="890458085" sldId="1298"/>
            <ac:spMk id="2" creationId="{E952023D-77A4-F56F-1A16-008B59A1F40F}"/>
          </ac:spMkLst>
        </pc:spChg>
        <pc:spChg chg="mod">
          <ac:chgData name="ウィズブック保育園 武蔵小山 主任" userId="a0c92959-0d84-4e2d-94be-8b8ba7c90912" providerId="ADAL" clId="{A6AA7A77-736E-4120-AD06-28607E3BC86D}" dt="2026-06-17T01:08:09.074" v="2462" actId="20577"/>
          <ac:spMkLst>
            <pc:docMk/>
            <pc:sldMk cId="890458085" sldId="1298"/>
            <ac:spMk id="5" creationId="{18B2DDC9-84A0-D5D6-B4C1-36EFB3C2EC7D}"/>
          </ac:spMkLst>
        </pc:spChg>
        <pc:spChg chg="mod">
          <ac:chgData name="ウィズブック保育園 武蔵小山 主任" userId="a0c92959-0d84-4e2d-94be-8b8ba7c90912" providerId="ADAL" clId="{A6AA7A77-736E-4120-AD06-28607E3BC86D}" dt="2026-06-17T01:08:46.428" v="2529" actId="20577"/>
          <ac:spMkLst>
            <pc:docMk/>
            <pc:sldMk cId="890458085" sldId="1298"/>
            <ac:spMk id="6" creationId="{57EEACBF-62FE-97A0-869A-BCDD9CBC157E}"/>
          </ac:spMkLst>
        </pc:spChg>
        <pc:spChg chg="mod">
          <ac:chgData name="ウィズブック保育園 武蔵小山 主任" userId="a0c92959-0d84-4e2d-94be-8b8ba7c90912" providerId="ADAL" clId="{A6AA7A77-736E-4120-AD06-28607E3BC86D}" dt="2026-06-17T07:22:12.194" v="3461" actId="1076"/>
          <ac:spMkLst>
            <pc:docMk/>
            <pc:sldMk cId="890458085" sldId="1298"/>
            <ac:spMk id="7" creationId="{FBE102B2-5A60-A6D8-9322-FC9636BFCAF4}"/>
          </ac:spMkLst>
        </pc:spChg>
        <pc:spChg chg="mod">
          <ac:chgData name="ウィズブック保育園 武蔵小山 主任" userId="a0c92959-0d84-4e2d-94be-8b8ba7c90912" providerId="ADAL" clId="{A6AA7A77-736E-4120-AD06-28607E3BC86D}" dt="2026-06-17T01:11:44.388" v="2598" actId="20577"/>
          <ac:spMkLst>
            <pc:docMk/>
            <pc:sldMk cId="890458085" sldId="1298"/>
            <ac:spMk id="10" creationId="{248FE76A-CC83-C317-573E-13C1AC913A33}"/>
          </ac:spMkLst>
        </pc:spChg>
        <pc:spChg chg="mod">
          <ac:chgData name="ウィズブック保育園 武蔵小山 主任" userId="a0c92959-0d84-4e2d-94be-8b8ba7c90912" providerId="ADAL" clId="{A6AA7A77-736E-4120-AD06-28607E3BC86D}" dt="2026-06-17T07:26:26.947" v="4234" actId="1076"/>
          <ac:spMkLst>
            <pc:docMk/>
            <pc:sldMk cId="890458085" sldId="1298"/>
            <ac:spMk id="11" creationId="{1DED0027-D00D-6A42-C762-6FC92DDC25BC}"/>
          </ac:spMkLst>
        </pc:spChg>
        <pc:graphicFrameChg chg="modGraphic">
          <ac:chgData name="ウィズブック保育園 武蔵小山 主任" userId="a0c92959-0d84-4e2d-94be-8b8ba7c90912" providerId="ADAL" clId="{A6AA7A77-736E-4120-AD06-28607E3BC86D}" dt="2026-06-17T01:12:01.213" v="2651" actId="20577"/>
          <ac:graphicFrameMkLst>
            <pc:docMk/>
            <pc:sldMk cId="890458085" sldId="1298"/>
            <ac:graphicFrameMk id="3" creationId="{2C105862-1535-2220-AF08-8B9588EBA89B}"/>
          </ac:graphicFrameMkLst>
        </pc:graphicFrameChg>
      </pc:sldChg>
      <pc:sldChg chg="del">
        <pc:chgData name="ウィズブック保育園 武蔵小山 主任" userId="a0c92959-0d84-4e2d-94be-8b8ba7c90912" providerId="ADAL" clId="{A6AA7A77-736E-4120-AD06-28607E3BC86D}" dt="2026-06-17T00:22:03.737" v="405" actId="2696"/>
        <pc:sldMkLst>
          <pc:docMk/>
          <pc:sldMk cId="1029328835" sldId="1298"/>
        </pc:sldMkLst>
      </pc:sldChg>
      <pc:sldChg chg="modSp add del mod">
        <pc:chgData name="ウィズブック保育園 武蔵小山 主任" userId="a0c92959-0d84-4e2d-94be-8b8ba7c90912" providerId="ADAL" clId="{A6AA7A77-736E-4120-AD06-28607E3BC86D}" dt="2026-06-17T00:51:51.905" v="1791" actId="47"/>
        <pc:sldMkLst>
          <pc:docMk/>
          <pc:sldMk cId="1698972441" sldId="1298"/>
        </pc:sldMkLst>
        <pc:spChg chg="mod">
          <ac:chgData name="ウィズブック保育園 武蔵小山 主任" userId="a0c92959-0d84-4e2d-94be-8b8ba7c90912" providerId="ADAL" clId="{A6AA7A77-736E-4120-AD06-28607E3BC86D}" dt="2026-06-17T00:47:13.310" v="848" actId="20577"/>
          <ac:spMkLst>
            <pc:docMk/>
            <pc:sldMk cId="1698972441" sldId="1298"/>
            <ac:spMk id="5" creationId="{13184841-BE04-A125-508F-6C4C2B09AE95}"/>
          </ac:spMkLst>
        </pc:spChg>
      </pc:sldChg>
      <pc:sldChg chg="modSp add del mod">
        <pc:chgData name="ウィズブック保育園 武蔵小山 主任" userId="a0c92959-0d84-4e2d-94be-8b8ba7c90912" providerId="ADAL" clId="{A6AA7A77-736E-4120-AD06-28607E3BC86D}" dt="2026-06-18T02:25:21.918" v="8777" actId="2696"/>
        <pc:sldMkLst>
          <pc:docMk/>
          <pc:sldMk cId="2639719665" sldId="1298"/>
        </pc:sldMkLst>
        <pc:spChg chg="mod">
          <ac:chgData name="ウィズブック保育園 武蔵小山 主任" userId="a0c92959-0d84-4e2d-94be-8b8ba7c90912" providerId="ADAL" clId="{A6AA7A77-736E-4120-AD06-28607E3BC86D}" dt="2026-06-18T02:14:45.103" v="7414" actId="20577"/>
          <ac:spMkLst>
            <pc:docMk/>
            <pc:sldMk cId="2639719665" sldId="1298"/>
            <ac:spMk id="5" creationId="{DF736F9F-CF34-B09A-5BD0-98B63CF5092C}"/>
          </ac:spMkLst>
        </pc:spChg>
        <pc:spChg chg="mod">
          <ac:chgData name="ウィズブック保育園 武蔵小山 主任" userId="a0c92959-0d84-4e2d-94be-8b8ba7c90912" providerId="ADAL" clId="{A6AA7A77-736E-4120-AD06-28607E3BC86D}" dt="2026-06-18T02:06:49.688" v="6232" actId="20577"/>
          <ac:spMkLst>
            <pc:docMk/>
            <pc:sldMk cId="2639719665" sldId="1298"/>
            <ac:spMk id="6" creationId="{03A58D52-7B7B-2B4B-A2B7-0FB53ED7D732}"/>
          </ac:spMkLst>
        </pc:spChg>
        <pc:spChg chg="mod">
          <ac:chgData name="ウィズブック保育園 武蔵小山 主任" userId="a0c92959-0d84-4e2d-94be-8b8ba7c90912" providerId="ADAL" clId="{A6AA7A77-736E-4120-AD06-28607E3BC86D}" dt="2026-06-18T02:10:33.063" v="6881" actId="20577"/>
          <ac:spMkLst>
            <pc:docMk/>
            <pc:sldMk cId="2639719665" sldId="1298"/>
            <ac:spMk id="7" creationId="{4ACFD5BA-19BE-47B5-FE09-51C9C40DBD0D}"/>
          </ac:spMkLst>
        </pc:spChg>
        <pc:spChg chg="mod">
          <ac:chgData name="ウィズブック保育園 武蔵小山 主任" userId="a0c92959-0d84-4e2d-94be-8b8ba7c90912" providerId="ADAL" clId="{A6AA7A77-736E-4120-AD06-28607E3BC86D}" dt="2026-06-18T02:06:14.042" v="6108" actId="20577"/>
          <ac:spMkLst>
            <pc:docMk/>
            <pc:sldMk cId="2639719665" sldId="1298"/>
            <ac:spMk id="10" creationId="{F075F672-41AA-C8BF-14F2-574781212344}"/>
          </ac:spMkLst>
        </pc:spChg>
        <pc:spChg chg="mod">
          <ac:chgData name="ウィズブック保育園 武蔵小山 主任" userId="a0c92959-0d84-4e2d-94be-8b8ba7c90912" providerId="ADAL" clId="{A6AA7A77-736E-4120-AD06-28607E3BC86D}" dt="2026-06-18T02:14:25.120" v="7408" actId="1076"/>
          <ac:spMkLst>
            <pc:docMk/>
            <pc:sldMk cId="2639719665" sldId="1298"/>
            <ac:spMk id="11" creationId="{012B58B1-32E7-9802-06B6-D1D3F2272335}"/>
          </ac:spMkLst>
        </pc:spChg>
        <pc:graphicFrameChg chg="modGraphic">
          <ac:chgData name="ウィズブック保育園 武蔵小山 主任" userId="a0c92959-0d84-4e2d-94be-8b8ba7c90912" providerId="ADAL" clId="{A6AA7A77-736E-4120-AD06-28607E3BC86D}" dt="2026-06-18T02:06:21.602" v="6121" actId="20577"/>
          <ac:graphicFrameMkLst>
            <pc:docMk/>
            <pc:sldMk cId="2639719665" sldId="1298"/>
            <ac:graphicFrameMk id="3" creationId="{B358DEBE-EED8-6729-3DFA-EC1531FA1E4C}"/>
          </ac:graphicFrameMkLst>
        </pc:graphicFrameChg>
      </pc:sldChg>
      <pc:sldChg chg="modSp add del mod">
        <pc:chgData name="ウィズブック保育園 武蔵小山 主任" userId="a0c92959-0d84-4e2d-94be-8b8ba7c90912" providerId="ADAL" clId="{A6AA7A77-736E-4120-AD06-28607E3BC86D}" dt="2026-06-17T00:51:53.118" v="1792" actId="47"/>
        <pc:sldMkLst>
          <pc:docMk/>
          <pc:sldMk cId="764873762" sldId="1299"/>
        </pc:sldMkLst>
        <pc:spChg chg="mod">
          <ac:chgData name="ウィズブック保育園 武蔵小山 主任" userId="a0c92959-0d84-4e2d-94be-8b8ba7c90912" providerId="ADAL" clId="{A6AA7A77-736E-4120-AD06-28607E3BC86D}" dt="2026-06-17T00:47:24.629" v="857" actId="20577"/>
          <ac:spMkLst>
            <pc:docMk/>
            <pc:sldMk cId="764873762" sldId="1299"/>
            <ac:spMk id="5" creationId="{7042DC86-5D05-8027-D714-F2D93F4ADF7D}"/>
          </ac:spMkLst>
        </pc:spChg>
      </pc:sldChg>
      <pc:sldChg chg="modSp add del mod">
        <pc:chgData name="ウィズブック保育園 武蔵小山 主任" userId="a0c92959-0d84-4e2d-94be-8b8ba7c90912" providerId="ADAL" clId="{A6AA7A77-736E-4120-AD06-28607E3BC86D}" dt="2026-06-18T02:25:20.028" v="8776" actId="2696"/>
        <pc:sldMkLst>
          <pc:docMk/>
          <pc:sldMk cId="1439052170" sldId="1299"/>
        </pc:sldMkLst>
        <pc:spChg chg="mod">
          <ac:chgData name="ウィズブック保育園 武蔵小山 主任" userId="a0c92959-0d84-4e2d-94be-8b8ba7c90912" providerId="ADAL" clId="{A6AA7A77-736E-4120-AD06-28607E3BC86D}" dt="2026-06-18T02:14:50.492" v="7415" actId="20577"/>
          <ac:spMkLst>
            <pc:docMk/>
            <pc:sldMk cId="1439052170" sldId="1299"/>
            <ac:spMk id="5" creationId="{90D07EAF-BDC5-66DC-4A5E-9D4A067A1745}"/>
          </ac:spMkLst>
        </pc:spChg>
        <pc:spChg chg="mod">
          <ac:chgData name="ウィズブック保育園 武蔵小山 主任" userId="a0c92959-0d84-4e2d-94be-8b8ba7c90912" providerId="ADAL" clId="{A6AA7A77-736E-4120-AD06-28607E3BC86D}" dt="2026-06-18T02:19:27.187" v="8297" actId="1076"/>
          <ac:spMkLst>
            <pc:docMk/>
            <pc:sldMk cId="1439052170" sldId="1299"/>
            <ac:spMk id="7" creationId="{9A5805A4-3524-3BBE-582A-E47DB7F0C531}"/>
          </ac:spMkLst>
        </pc:spChg>
        <pc:spChg chg="mod">
          <ac:chgData name="ウィズブック保育園 武蔵小山 主任" userId="a0c92959-0d84-4e2d-94be-8b8ba7c90912" providerId="ADAL" clId="{A6AA7A77-736E-4120-AD06-28607E3BC86D}" dt="2026-06-18T02:15:14.610" v="7432" actId="20577"/>
          <ac:spMkLst>
            <pc:docMk/>
            <pc:sldMk cId="1439052170" sldId="1299"/>
            <ac:spMk id="10" creationId="{612CD6F9-3875-65BB-3579-F335E45DB6A5}"/>
          </ac:spMkLst>
        </pc:spChg>
        <pc:spChg chg="mod">
          <ac:chgData name="ウィズブック保育園 武蔵小山 主任" userId="a0c92959-0d84-4e2d-94be-8b8ba7c90912" providerId="ADAL" clId="{A6AA7A77-736E-4120-AD06-28607E3BC86D}" dt="2026-06-18T02:21:36.995" v="8775" actId="20577"/>
          <ac:spMkLst>
            <pc:docMk/>
            <pc:sldMk cId="1439052170" sldId="1299"/>
            <ac:spMk id="11" creationId="{E3525392-D21D-E517-2619-9C7481D2C9F1}"/>
          </ac:spMkLst>
        </pc:spChg>
        <pc:graphicFrameChg chg="modGraphic">
          <ac:chgData name="ウィズブック保育園 武蔵小山 主任" userId="a0c92959-0d84-4e2d-94be-8b8ba7c90912" providerId="ADAL" clId="{A6AA7A77-736E-4120-AD06-28607E3BC86D}" dt="2026-06-18T02:15:25.794" v="7449" actId="20577"/>
          <ac:graphicFrameMkLst>
            <pc:docMk/>
            <pc:sldMk cId="1439052170" sldId="1299"/>
            <ac:graphicFrameMk id="3" creationId="{D6053947-E453-CF80-0F91-6E0823773B49}"/>
          </ac:graphicFrameMkLst>
        </pc:graphicFrameChg>
      </pc:sldChg>
      <pc:sldChg chg="addSp delSp modSp add mod">
        <pc:chgData name="ウィズブック保育園 武蔵小山 主任" userId="a0c92959-0d84-4e2d-94be-8b8ba7c90912" providerId="ADAL" clId="{A6AA7A77-736E-4120-AD06-28607E3BC86D}" dt="2026-06-18T07:11:26.494" v="13655" actId="20577"/>
        <pc:sldMkLst>
          <pc:docMk/>
          <pc:sldMk cId="1979829723" sldId="1299"/>
        </pc:sldMkLst>
        <pc:spChg chg="mod">
          <ac:chgData name="ウィズブック保育園 武蔵小山 主任" userId="a0c92959-0d84-4e2d-94be-8b8ba7c90912" providerId="ADAL" clId="{A6AA7A77-736E-4120-AD06-28607E3BC86D}" dt="2026-06-18T07:11:26.494" v="13655" actId="20577"/>
          <ac:spMkLst>
            <pc:docMk/>
            <pc:sldMk cId="1979829723" sldId="1299"/>
            <ac:spMk id="5" creationId="{D84DCC18-5F32-6890-303C-4B7FD7406125}"/>
          </ac:spMkLst>
        </pc:spChg>
        <pc:spChg chg="mod">
          <ac:chgData name="ウィズブック保育園 武蔵小山 主任" userId="a0c92959-0d84-4e2d-94be-8b8ba7c90912" providerId="ADAL" clId="{A6AA7A77-736E-4120-AD06-28607E3BC86D}" dt="2026-06-18T06:58:19.987" v="13027" actId="1076"/>
          <ac:spMkLst>
            <pc:docMk/>
            <pc:sldMk cId="1979829723" sldId="1299"/>
            <ac:spMk id="7" creationId="{A2501528-F751-EE61-78E7-6D90CDE9538B}"/>
          </ac:spMkLst>
        </pc:spChg>
        <pc:spChg chg="mod">
          <ac:chgData name="ウィズブック保育園 武蔵小山 主任" userId="a0c92959-0d84-4e2d-94be-8b8ba7c90912" providerId="ADAL" clId="{A6AA7A77-736E-4120-AD06-28607E3BC86D}" dt="2026-06-18T06:54:45.841" v="12155" actId="20577"/>
          <ac:spMkLst>
            <pc:docMk/>
            <pc:sldMk cId="1979829723" sldId="1299"/>
            <ac:spMk id="10" creationId="{414858D7-E46A-9944-5252-A8A2CE9CE0FF}"/>
          </ac:spMkLst>
        </pc:spChg>
        <pc:spChg chg="mod">
          <ac:chgData name="ウィズブック保育園 武蔵小山 主任" userId="a0c92959-0d84-4e2d-94be-8b8ba7c90912" providerId="ADAL" clId="{A6AA7A77-736E-4120-AD06-28607E3BC86D}" dt="2026-06-18T07:00:16.518" v="13560" actId="113"/>
          <ac:spMkLst>
            <pc:docMk/>
            <pc:sldMk cId="1979829723" sldId="1299"/>
            <ac:spMk id="11" creationId="{07634453-3B3B-C877-9257-79F797867D4D}"/>
          </ac:spMkLst>
        </pc:spChg>
        <pc:graphicFrameChg chg="modGraphic">
          <ac:chgData name="ウィズブック保育園 武蔵小山 主任" userId="a0c92959-0d84-4e2d-94be-8b8ba7c90912" providerId="ADAL" clId="{A6AA7A77-736E-4120-AD06-28607E3BC86D}" dt="2026-06-18T06:54:33.976" v="12109" actId="20577"/>
          <ac:graphicFrameMkLst>
            <pc:docMk/>
            <pc:sldMk cId="1979829723" sldId="1299"/>
            <ac:graphicFrameMk id="3" creationId="{DE919BBC-D275-9C12-5829-C247712F66DF}"/>
          </ac:graphicFrameMkLst>
        </pc:graphicFrameChg>
        <pc:picChg chg="add del mod">
          <ac:chgData name="ウィズブック保育園 武蔵小山 主任" userId="a0c92959-0d84-4e2d-94be-8b8ba7c90912" providerId="ADAL" clId="{A6AA7A77-736E-4120-AD06-28607E3BC86D}" dt="2026-06-18T07:04:04.524" v="13565" actId="478"/>
          <ac:picMkLst>
            <pc:docMk/>
            <pc:sldMk cId="1979829723" sldId="1299"/>
            <ac:picMk id="9" creationId="{47B7E49A-9921-3ABF-BB6B-AC2D3A1D2199}"/>
          </ac:picMkLst>
        </pc:picChg>
        <pc:picChg chg="add mod">
          <ac:chgData name="ウィズブック保育園 武蔵小山 主任" userId="a0c92959-0d84-4e2d-94be-8b8ba7c90912" providerId="ADAL" clId="{A6AA7A77-736E-4120-AD06-28607E3BC86D}" dt="2026-06-18T07:07:31.161" v="13614" actId="1076"/>
          <ac:picMkLst>
            <pc:docMk/>
            <pc:sldMk cId="1979829723" sldId="1299"/>
            <ac:picMk id="13" creationId="{62B1F415-D5E7-DAEF-A4B8-4916425A2568}"/>
          </ac:picMkLst>
        </pc:picChg>
        <pc:picChg chg="add del mod modCrop">
          <ac:chgData name="ウィズブック保育園 武蔵小山 主任" userId="a0c92959-0d84-4e2d-94be-8b8ba7c90912" providerId="ADAL" clId="{A6AA7A77-736E-4120-AD06-28607E3BC86D}" dt="2026-06-18T07:08:35.993" v="13627" actId="478"/>
          <ac:picMkLst>
            <pc:docMk/>
            <pc:sldMk cId="1979829723" sldId="1299"/>
            <ac:picMk id="15" creationId="{4109ABEF-8730-4336-490A-1F5A70261BD6}"/>
          </ac:picMkLst>
        </pc:picChg>
        <pc:picChg chg="add mod">
          <ac:chgData name="ウィズブック保育園 武蔵小山 主任" userId="a0c92959-0d84-4e2d-94be-8b8ba7c90912" providerId="ADAL" clId="{A6AA7A77-736E-4120-AD06-28607E3BC86D}" dt="2026-06-18T07:08:39.474" v="13630" actId="1076"/>
          <ac:picMkLst>
            <pc:docMk/>
            <pc:sldMk cId="1979829723" sldId="1299"/>
            <ac:picMk id="17" creationId="{B35AA537-626F-F217-0240-F5B681465F84}"/>
          </ac:picMkLst>
        </pc:picChg>
        <pc:picChg chg="add mod">
          <ac:chgData name="ウィズブック保育園 武蔵小山 主任" userId="a0c92959-0d84-4e2d-94be-8b8ba7c90912" providerId="ADAL" clId="{A6AA7A77-736E-4120-AD06-28607E3BC86D}" dt="2026-06-18T07:08:38.643" v="13629" actId="1076"/>
          <ac:picMkLst>
            <pc:docMk/>
            <pc:sldMk cId="1979829723" sldId="1299"/>
            <ac:picMk id="19" creationId="{B42F1FED-7FB3-2D5D-3066-42D88839301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CD6E9-A958-4D64-8A76-0697A8E42E2B}" type="datetimeFigureOut">
              <a:rPr kumimoji="1" lang="ja-JP" altLang="en-US" smtClean="0"/>
              <a:t>2026/6/18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DF0FF-0DB1-4708-B5F4-0513C76025F5}" type="slidenum">
              <a:rPr kumimoji="1" lang="ja-JP" altLang="en-US" smtClean="0"/>
              <a:t>‹#›</a:t>
            </a:fld>
            <a:endParaRPr kumimoji="1" lang="ja-JP" altLang="en-US"/>
          </a:p>
        </p:txBody>
      </p:sp>
    </p:spTree>
    <p:extLst>
      <p:ext uri="{BB962C8B-B14F-4D97-AF65-F5344CB8AC3E}">
        <p14:creationId xmlns:p14="http://schemas.microsoft.com/office/powerpoint/2010/main" val="27726384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54BBB-D85E-A476-62AE-51D728921C7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B4A9DE-963F-C8D2-F925-D1DDB772D90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40CF1B3-F136-D254-5DE1-786A05EA3BC6}"/>
              </a:ext>
            </a:extLst>
          </p:cNvPr>
          <p:cNvSpPr>
            <a:spLocks noGrp="1"/>
          </p:cNvSpPr>
          <p:nvPr>
            <p:ph type="body" idx="1"/>
          </p:nvPr>
        </p:nvSpPr>
        <p:spPr/>
        <p:txBody>
          <a:bodyPr/>
          <a:lstStyle/>
          <a:p>
            <a:r>
              <a:rPr kumimoji="1" lang="ja-JP" altLang="en-US"/>
              <a:t>活動内容①</a:t>
            </a:r>
            <a:endParaRPr kumimoji="1" lang="en-US" altLang="ja-JP"/>
          </a:p>
          <a:p>
            <a:r>
              <a:rPr kumimoji="1" lang="ja-JP" altLang="en-US"/>
              <a:t>活動内容②</a:t>
            </a:r>
            <a:endParaRPr kumimoji="1" lang="en-US" altLang="ja-JP"/>
          </a:p>
          <a:p>
            <a:r>
              <a:rPr kumimoji="1" lang="ja-JP" altLang="en-US"/>
              <a:t>活動内容③</a:t>
            </a:r>
            <a:endParaRPr kumimoji="1" lang="en-US" altLang="ja-JP"/>
          </a:p>
          <a:p>
            <a:r>
              <a:rPr kumimoji="1" lang="ja-JP" altLang="en-US"/>
              <a:t>活動内容④</a:t>
            </a:r>
          </a:p>
        </p:txBody>
      </p:sp>
      <p:sp>
        <p:nvSpPr>
          <p:cNvPr id="4" name="スライド番号プレースホルダー 3">
            <a:extLst>
              <a:ext uri="{FF2B5EF4-FFF2-40B4-BE49-F238E27FC236}">
                <a16:creationId xmlns:a16="http://schemas.microsoft.com/office/drawing/2014/main" id="{BCA45E45-ABFD-8306-04A7-5B647C7BB742}"/>
              </a:ext>
            </a:extLst>
          </p:cNvPr>
          <p:cNvSpPr>
            <a:spLocks noGrp="1"/>
          </p:cNvSpPr>
          <p:nvPr>
            <p:ph type="sldNum" sz="quarter" idx="5"/>
          </p:nvPr>
        </p:nvSpPr>
        <p:spPr/>
        <p:txBody>
          <a:bodyPr/>
          <a:lstStyle/>
          <a:p>
            <a:fld id="{CB2DF0FF-0DB1-4708-B5F4-0513C76025F5}" type="slidenum">
              <a:rPr kumimoji="1" lang="ja-JP" altLang="en-US" smtClean="0"/>
              <a:t>1</a:t>
            </a:fld>
            <a:endParaRPr kumimoji="1" lang="ja-JP" altLang="en-US"/>
          </a:p>
        </p:txBody>
      </p:sp>
    </p:spTree>
    <p:extLst>
      <p:ext uri="{BB962C8B-B14F-4D97-AF65-F5344CB8AC3E}">
        <p14:creationId xmlns:p14="http://schemas.microsoft.com/office/powerpoint/2010/main" val="24642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382A9-E788-2912-EDCE-188275A6F80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E7E52F1-0D2D-DA93-6689-74AADFD914E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2437581-5B90-4659-F731-0D489F1ACA4F}"/>
              </a:ext>
            </a:extLst>
          </p:cNvPr>
          <p:cNvSpPr>
            <a:spLocks noGrp="1"/>
          </p:cNvSpPr>
          <p:nvPr>
            <p:ph type="body" idx="1"/>
          </p:nvPr>
        </p:nvSpPr>
        <p:spPr/>
        <p:txBody>
          <a:bodyPr/>
          <a:lstStyle/>
          <a:p>
            <a:r>
              <a:rPr kumimoji="1" lang="ja-JP" altLang="en-US"/>
              <a:t>活動内容①</a:t>
            </a:r>
            <a:endParaRPr kumimoji="1" lang="en-US" altLang="ja-JP"/>
          </a:p>
          <a:p>
            <a:r>
              <a:rPr kumimoji="1" lang="ja-JP" altLang="en-US"/>
              <a:t>活動内容②</a:t>
            </a:r>
            <a:endParaRPr kumimoji="1" lang="en-US" altLang="ja-JP"/>
          </a:p>
          <a:p>
            <a:r>
              <a:rPr kumimoji="1" lang="ja-JP" altLang="en-US"/>
              <a:t>活動内容③</a:t>
            </a:r>
            <a:endParaRPr kumimoji="1" lang="en-US" altLang="ja-JP"/>
          </a:p>
          <a:p>
            <a:r>
              <a:rPr kumimoji="1" lang="ja-JP" altLang="en-US"/>
              <a:t>活動内容④</a:t>
            </a:r>
          </a:p>
        </p:txBody>
      </p:sp>
      <p:sp>
        <p:nvSpPr>
          <p:cNvPr id="4" name="スライド番号プレースホルダー 3">
            <a:extLst>
              <a:ext uri="{FF2B5EF4-FFF2-40B4-BE49-F238E27FC236}">
                <a16:creationId xmlns:a16="http://schemas.microsoft.com/office/drawing/2014/main" id="{02A46561-1F85-B215-00E6-A5799C7F800A}"/>
              </a:ext>
            </a:extLst>
          </p:cNvPr>
          <p:cNvSpPr>
            <a:spLocks noGrp="1"/>
          </p:cNvSpPr>
          <p:nvPr>
            <p:ph type="sldNum" sz="quarter" idx="5"/>
          </p:nvPr>
        </p:nvSpPr>
        <p:spPr/>
        <p:txBody>
          <a:bodyPr/>
          <a:lstStyle/>
          <a:p>
            <a:fld id="{CB2DF0FF-0DB1-4708-B5F4-0513C76025F5}" type="slidenum">
              <a:rPr kumimoji="1" lang="ja-JP" altLang="en-US" smtClean="0"/>
              <a:t>2</a:t>
            </a:fld>
            <a:endParaRPr kumimoji="1" lang="ja-JP" altLang="en-US"/>
          </a:p>
        </p:txBody>
      </p:sp>
    </p:spTree>
    <p:extLst>
      <p:ext uri="{BB962C8B-B14F-4D97-AF65-F5344CB8AC3E}">
        <p14:creationId xmlns:p14="http://schemas.microsoft.com/office/powerpoint/2010/main" val="395381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582F5-1DA1-6F52-03C9-E0F27087245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48953B4-0391-1D6F-5434-BCAFF37A4C6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7BB552F-6CC0-7696-1E9A-D8B4A7401203}"/>
              </a:ext>
            </a:extLst>
          </p:cNvPr>
          <p:cNvSpPr>
            <a:spLocks noGrp="1"/>
          </p:cNvSpPr>
          <p:nvPr>
            <p:ph type="body" idx="1"/>
          </p:nvPr>
        </p:nvSpPr>
        <p:spPr/>
        <p:txBody>
          <a:bodyPr/>
          <a:lstStyle/>
          <a:p>
            <a:r>
              <a:rPr kumimoji="1" lang="ja-JP" altLang="en-US"/>
              <a:t>活動内容①</a:t>
            </a:r>
            <a:endParaRPr kumimoji="1" lang="en-US" altLang="ja-JP"/>
          </a:p>
          <a:p>
            <a:r>
              <a:rPr kumimoji="1" lang="ja-JP" altLang="en-US"/>
              <a:t>活動内容②</a:t>
            </a:r>
            <a:endParaRPr kumimoji="1" lang="en-US" altLang="ja-JP"/>
          </a:p>
          <a:p>
            <a:r>
              <a:rPr kumimoji="1" lang="ja-JP" altLang="en-US"/>
              <a:t>活動内容③</a:t>
            </a:r>
            <a:endParaRPr kumimoji="1" lang="en-US" altLang="ja-JP"/>
          </a:p>
          <a:p>
            <a:r>
              <a:rPr kumimoji="1" lang="ja-JP" altLang="en-US"/>
              <a:t>活動内容④</a:t>
            </a:r>
          </a:p>
        </p:txBody>
      </p:sp>
      <p:sp>
        <p:nvSpPr>
          <p:cNvPr id="4" name="スライド番号プレースホルダー 3">
            <a:extLst>
              <a:ext uri="{FF2B5EF4-FFF2-40B4-BE49-F238E27FC236}">
                <a16:creationId xmlns:a16="http://schemas.microsoft.com/office/drawing/2014/main" id="{54A9A289-2D69-7890-81DF-A0AC9F37ABC7}"/>
              </a:ext>
            </a:extLst>
          </p:cNvPr>
          <p:cNvSpPr>
            <a:spLocks noGrp="1"/>
          </p:cNvSpPr>
          <p:nvPr>
            <p:ph type="sldNum" sz="quarter" idx="5"/>
          </p:nvPr>
        </p:nvSpPr>
        <p:spPr/>
        <p:txBody>
          <a:bodyPr/>
          <a:lstStyle/>
          <a:p>
            <a:fld id="{CB2DF0FF-0DB1-4708-B5F4-0513C76025F5}" type="slidenum">
              <a:rPr kumimoji="1" lang="ja-JP" altLang="en-US" smtClean="0"/>
              <a:t>3</a:t>
            </a:fld>
            <a:endParaRPr kumimoji="1" lang="ja-JP" altLang="en-US"/>
          </a:p>
        </p:txBody>
      </p:sp>
    </p:spTree>
    <p:extLst>
      <p:ext uri="{BB962C8B-B14F-4D97-AF65-F5344CB8AC3E}">
        <p14:creationId xmlns:p14="http://schemas.microsoft.com/office/powerpoint/2010/main" val="406392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370120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46567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306093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211574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2752244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395530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827398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211407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47783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312857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78206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15BD93-4F0B-4419-A177-9DC9433A41E3}" type="datetimeFigureOut">
              <a:rPr kumimoji="1" lang="ja-JP" altLang="en-US" smtClean="0"/>
              <a:t>2026/6/18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358481-E840-43DC-8F1C-F22076966377}"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CEEF8BE9-FD0D-7C35-AE05-0EFE842DB4C1}"/>
              </a:ext>
            </a:extLst>
          </p:cNvPr>
          <p:cNvSpPr/>
          <p:nvPr userDrawn="1"/>
        </p:nvSpPr>
        <p:spPr>
          <a:xfrm>
            <a:off x="0" y="0"/>
            <a:ext cx="251520" cy="685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aseline="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680695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F9FE7-D1C7-98FB-C54D-D3AA62E157E8}"/>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074B5F1-17D3-7552-3D23-56E0022CA08B}"/>
              </a:ext>
            </a:extLst>
          </p:cNvPr>
          <p:cNvSpPr txBox="1"/>
          <p:nvPr/>
        </p:nvSpPr>
        <p:spPr>
          <a:xfrm>
            <a:off x="383125" y="221236"/>
            <a:ext cx="4086102" cy="92333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t>テーマ：玩具</a:t>
            </a:r>
            <a:r>
              <a:rPr kumimoji="1" lang="ja-JP" altLang="en-US" sz="1200" b="1" dirty="0"/>
              <a:t>　　</a:t>
            </a:r>
            <a:r>
              <a:rPr kumimoji="1" lang="en-US" altLang="ja-JP" sz="1400" b="1" dirty="0"/>
              <a:t>2025.9.2</a:t>
            </a:r>
          </a:p>
          <a:p>
            <a:pPr marL="285750" indent="-285750">
              <a:buFont typeface="Wingdings" panose="05000000000000000000" pitchFamily="2" charset="2"/>
              <a:buChar char="Ø"/>
            </a:pPr>
            <a:r>
              <a:rPr kumimoji="1" lang="ja-JP" altLang="en-US" sz="1200" b="1" dirty="0"/>
              <a:t>テーマ設定の理由：様々な玩具に興味をもち、ルールを知ったり順番を守ったりしながら友だちと一緒に遊ぶことを楽しむ。</a:t>
            </a:r>
            <a:endParaRPr kumimoji="1" lang="en-US" altLang="ja-JP" sz="1000" dirty="0"/>
          </a:p>
        </p:txBody>
      </p:sp>
      <p:sp>
        <p:nvSpPr>
          <p:cNvPr id="6" name="テキスト ボックス 5">
            <a:extLst>
              <a:ext uri="{FF2B5EF4-FFF2-40B4-BE49-F238E27FC236}">
                <a16:creationId xmlns:a16="http://schemas.microsoft.com/office/drawing/2014/main" id="{F4DBB83B-3B21-EBBB-7F23-3AA326523054}"/>
              </a:ext>
            </a:extLst>
          </p:cNvPr>
          <p:cNvSpPr txBox="1"/>
          <p:nvPr/>
        </p:nvSpPr>
        <p:spPr>
          <a:xfrm>
            <a:off x="193171" y="2223924"/>
            <a:ext cx="4017625" cy="104644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ea typeface="游ゴシック"/>
              </a:rPr>
              <a:t>環境をデザインする</a:t>
            </a:r>
            <a:endParaRPr kumimoji="1" lang="en-US" altLang="ja-JP" sz="1400" dirty="0">
              <a:ea typeface="游ゴシック"/>
            </a:endParaRPr>
          </a:p>
          <a:p>
            <a:pPr marL="742950" lvl="1" indent="-285750">
              <a:buFont typeface="Courier New" panose="05000000000000000000" pitchFamily="2" charset="2"/>
              <a:buChar char="o"/>
            </a:pPr>
            <a:r>
              <a:rPr lang="ja-JP" altLang="en-US" sz="1100" dirty="0">
                <a:ea typeface="游ゴシック"/>
              </a:rPr>
              <a:t>虹色のヘビ（カードゲーム）、果樹園ゲーム（ボードゲーム）、テンポカタツムリ（ボードゲーム）、スティッキー（テーブルゲーム）、ドブル（カードゲーム）、</a:t>
            </a:r>
            <a:r>
              <a:rPr lang="en-US" altLang="ja-JP" sz="1100" dirty="0" err="1">
                <a:ea typeface="游ゴシック"/>
              </a:rPr>
              <a:t>wammy</a:t>
            </a:r>
            <a:r>
              <a:rPr lang="ja-JP" altLang="en-US" sz="1100" dirty="0">
                <a:ea typeface="游ゴシック"/>
              </a:rPr>
              <a:t>（ブロック）</a:t>
            </a:r>
            <a:endParaRPr lang="en-US" altLang="ja-JP" sz="1100" dirty="0">
              <a:ea typeface="游ゴシック"/>
            </a:endParaRPr>
          </a:p>
        </p:txBody>
      </p:sp>
      <p:sp>
        <p:nvSpPr>
          <p:cNvPr id="7" name="テキスト ボックス 6">
            <a:extLst>
              <a:ext uri="{FF2B5EF4-FFF2-40B4-BE49-F238E27FC236}">
                <a16:creationId xmlns:a16="http://schemas.microsoft.com/office/drawing/2014/main" id="{B2DFD86A-B148-2C70-61E7-56CAC2917664}"/>
              </a:ext>
            </a:extLst>
          </p:cNvPr>
          <p:cNvSpPr txBox="1"/>
          <p:nvPr/>
        </p:nvSpPr>
        <p:spPr>
          <a:xfrm>
            <a:off x="158256" y="4069417"/>
            <a:ext cx="4272121" cy="2318392"/>
          </a:xfrm>
          <a:prstGeom prst="rect">
            <a:avLst/>
          </a:prstGeom>
          <a:noFill/>
        </p:spPr>
        <p:txBody>
          <a:bodyPr wrap="square" lIns="91440" tIns="45720" rIns="91440" bIns="45720" rtlCol="0" anchor="t">
            <a:spAutoFit/>
          </a:bodyPr>
          <a:lstStyle/>
          <a:p>
            <a:pPr marL="285750" indent="-285750">
              <a:lnSpc>
                <a:spcPts val="2200"/>
              </a:lnSpc>
              <a:buFont typeface="Wingdings" panose="05000000000000000000" pitchFamily="2" charset="2"/>
              <a:buChar char="Ø"/>
            </a:pPr>
            <a:r>
              <a:rPr kumimoji="1" lang="ja-JP" altLang="en-US" b="1" dirty="0"/>
              <a:t>探求活動の実践</a:t>
            </a:r>
            <a:endParaRPr kumimoji="1" lang="en-US" altLang="ja-JP" b="1" dirty="0"/>
          </a:p>
          <a:p>
            <a:pPr marL="742950" lvl="1" indent="-285750">
              <a:lnSpc>
                <a:spcPts val="2200"/>
              </a:lnSpc>
              <a:buFont typeface="Wingdings" panose="05000000000000000000" pitchFamily="2" charset="2"/>
              <a:buChar char="Ø"/>
            </a:pPr>
            <a:r>
              <a:rPr kumimoji="1" lang="ja-JP" altLang="en-US" sz="1100" dirty="0">
                <a:ea typeface="游ゴシック"/>
              </a:rPr>
              <a:t>活動内容：保育者と一緒に玩具の中身（駒やボード等遊ぶのに必要なもの）を確認する。</a:t>
            </a:r>
            <a:endParaRPr kumimoji="1" lang="en-US" altLang="ja-JP" sz="1100" dirty="0">
              <a:ea typeface="游ゴシック"/>
            </a:endParaRPr>
          </a:p>
          <a:p>
            <a:pPr marL="742950" lvl="1" indent="-285750">
              <a:lnSpc>
                <a:spcPts val="2200"/>
              </a:lnSpc>
              <a:buFont typeface="Wingdings" panose="05000000000000000000" pitchFamily="2" charset="2"/>
              <a:buChar char="Ø"/>
            </a:pPr>
            <a:r>
              <a:rPr kumimoji="1" lang="ja-JP" altLang="en-US" sz="1100" dirty="0"/>
              <a:t>子どもたちの様子：それぞれの駒の形から動物や果物になっていることに気づいて、どうやって使うのか想像する姿があった。自分の好きなものや好きな色があるとそれを自分のものにじて使いたがる子どももいた。</a:t>
            </a:r>
            <a:endParaRPr kumimoji="1" lang="ja-JP" altLang="en-US" sz="1200" dirty="0"/>
          </a:p>
        </p:txBody>
      </p:sp>
      <p:sp>
        <p:nvSpPr>
          <p:cNvPr id="10" name="四角形: 角を丸くする 9">
            <a:extLst>
              <a:ext uri="{FF2B5EF4-FFF2-40B4-BE49-F238E27FC236}">
                <a16:creationId xmlns:a16="http://schemas.microsoft.com/office/drawing/2014/main" id="{509F039A-EEEB-0484-43FD-1894EB862D9D}"/>
              </a:ext>
            </a:extLst>
          </p:cNvPr>
          <p:cNvSpPr/>
          <p:nvPr/>
        </p:nvSpPr>
        <p:spPr>
          <a:xfrm>
            <a:off x="421974" y="1461170"/>
            <a:ext cx="4008403" cy="58753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sz="1400" b="1" dirty="0">
                <a:ea typeface="游ゴシック"/>
              </a:rPr>
              <a:t>活動①　 テーブルゲームのルールを知る</a:t>
            </a:r>
            <a:endParaRPr kumimoji="1" lang="en-US" altLang="ja-JP" sz="1400" b="1" dirty="0">
              <a:ea typeface="游ゴシック"/>
            </a:endParaRPr>
          </a:p>
          <a:p>
            <a:pPr algn="ctr"/>
            <a:r>
              <a:rPr kumimoji="1" lang="ja-JP" altLang="en-US" sz="1400" b="1" dirty="0">
                <a:ea typeface="游ゴシック"/>
              </a:rPr>
              <a:t>（</a:t>
            </a:r>
            <a:r>
              <a:rPr kumimoji="1" lang="en-US" altLang="ja-JP" sz="1400" b="1" dirty="0">
                <a:ea typeface="游ゴシック"/>
              </a:rPr>
              <a:t>3</a:t>
            </a:r>
            <a:r>
              <a:rPr kumimoji="1" lang="ja-JP" altLang="en-US" sz="1400" b="1" dirty="0">
                <a:ea typeface="游ゴシック"/>
              </a:rPr>
              <a:t>歳児、</a:t>
            </a:r>
            <a:r>
              <a:rPr kumimoji="1" lang="en-US" altLang="ja-JP" sz="1400" b="1" dirty="0">
                <a:ea typeface="游ゴシック"/>
              </a:rPr>
              <a:t>11</a:t>
            </a:r>
            <a:r>
              <a:rPr kumimoji="1" lang="ja-JP" altLang="en-US" sz="1400" b="1" dirty="0">
                <a:ea typeface="游ゴシック"/>
              </a:rPr>
              <a:t>名）</a:t>
            </a:r>
          </a:p>
        </p:txBody>
      </p:sp>
      <p:sp>
        <p:nvSpPr>
          <p:cNvPr id="11" name="テキスト ボックス 10">
            <a:extLst>
              <a:ext uri="{FF2B5EF4-FFF2-40B4-BE49-F238E27FC236}">
                <a16:creationId xmlns:a16="http://schemas.microsoft.com/office/drawing/2014/main" id="{58AA850D-E9FF-ABEA-D196-C0F02CC0ADFE}"/>
              </a:ext>
            </a:extLst>
          </p:cNvPr>
          <p:cNvSpPr txBox="1"/>
          <p:nvPr/>
        </p:nvSpPr>
        <p:spPr>
          <a:xfrm>
            <a:off x="4597442" y="5100442"/>
            <a:ext cx="4238504" cy="1292662"/>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a:t>振り返りをふまえた気づき</a:t>
            </a:r>
            <a:endParaRPr kumimoji="1" lang="en-US" altLang="ja-JP" b="1" dirty="0"/>
          </a:p>
          <a:p>
            <a:r>
              <a:rPr kumimoji="1" lang="ja-JP" altLang="en-US" sz="1200" dirty="0"/>
              <a:t>　初めてのボードゲーム、カードゲームをとてもワクワクした表情で迎え「はやくやりたい！」という気持ちが多くの子どもに見られたので、取り入れてよかったと感じた。駒やボードの細かいところまで見ていたので、１つひとつ確認するだけでも楽しんでいたようだった。</a:t>
            </a:r>
            <a:endParaRPr kumimoji="1" lang="en-US" altLang="ja-JP" sz="1200" dirty="0"/>
          </a:p>
        </p:txBody>
      </p:sp>
      <p:sp>
        <p:nvSpPr>
          <p:cNvPr id="2" name="テキスト ボックス 1">
            <a:extLst>
              <a:ext uri="{FF2B5EF4-FFF2-40B4-BE49-F238E27FC236}">
                <a16:creationId xmlns:a16="http://schemas.microsoft.com/office/drawing/2014/main" id="{9CC444DD-B326-B493-B46C-ABDCD3BEA2A8}"/>
              </a:ext>
            </a:extLst>
          </p:cNvPr>
          <p:cNvSpPr txBox="1"/>
          <p:nvPr/>
        </p:nvSpPr>
        <p:spPr>
          <a:xfrm>
            <a:off x="4712325" y="2039889"/>
            <a:ext cx="4238504" cy="369332"/>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ea typeface="游ゴシック"/>
              </a:rPr>
              <a:t>活動中の写真</a:t>
            </a:r>
            <a:endParaRPr lang="ja-JP" altLang="en-US" sz="1400" dirty="0">
              <a:ea typeface="游ゴシック"/>
            </a:endParaRPr>
          </a:p>
        </p:txBody>
      </p:sp>
      <p:graphicFrame>
        <p:nvGraphicFramePr>
          <p:cNvPr id="3" name="表 2">
            <a:extLst>
              <a:ext uri="{FF2B5EF4-FFF2-40B4-BE49-F238E27FC236}">
                <a16:creationId xmlns:a16="http://schemas.microsoft.com/office/drawing/2014/main" id="{3C4F6CFC-FF33-3F91-2C47-BC9DC2DEDCBF}"/>
              </a:ext>
            </a:extLst>
          </p:cNvPr>
          <p:cNvGraphicFramePr>
            <a:graphicFrameLocks noGrp="1"/>
          </p:cNvGraphicFramePr>
          <p:nvPr>
            <p:extLst>
              <p:ext uri="{D42A27DB-BD31-4B8C-83A1-F6EECF244321}">
                <p14:modId xmlns:p14="http://schemas.microsoft.com/office/powerpoint/2010/main" val="3244621512"/>
              </p:ext>
            </p:extLst>
          </p:nvPr>
        </p:nvGraphicFramePr>
        <p:xfrm>
          <a:off x="4748348" y="669351"/>
          <a:ext cx="4344525" cy="762000"/>
        </p:xfrm>
        <a:graphic>
          <a:graphicData uri="http://schemas.openxmlformats.org/drawingml/2006/table">
            <a:tbl>
              <a:tblPr firstRow="1" bandRow="1">
                <a:tableStyleId>{21E4AEA4-8DFA-4A89-87EB-49C32662AFE0}</a:tableStyleId>
              </a:tblPr>
              <a:tblGrid>
                <a:gridCol w="420626">
                  <a:extLst>
                    <a:ext uri="{9D8B030D-6E8A-4147-A177-3AD203B41FA5}">
                      <a16:colId xmlns:a16="http://schemas.microsoft.com/office/drawing/2014/main" val="2025406783"/>
                    </a:ext>
                  </a:extLst>
                </a:gridCol>
                <a:gridCol w="1713607">
                  <a:extLst>
                    <a:ext uri="{9D8B030D-6E8A-4147-A177-3AD203B41FA5}">
                      <a16:colId xmlns:a16="http://schemas.microsoft.com/office/drawing/2014/main" val="3223586046"/>
                    </a:ext>
                  </a:extLst>
                </a:gridCol>
                <a:gridCol w="717754">
                  <a:extLst>
                    <a:ext uri="{9D8B030D-6E8A-4147-A177-3AD203B41FA5}">
                      <a16:colId xmlns:a16="http://schemas.microsoft.com/office/drawing/2014/main" val="3197742207"/>
                    </a:ext>
                  </a:extLst>
                </a:gridCol>
                <a:gridCol w="1492538">
                  <a:extLst>
                    <a:ext uri="{9D8B030D-6E8A-4147-A177-3AD203B41FA5}">
                      <a16:colId xmlns:a16="http://schemas.microsoft.com/office/drawing/2014/main" val="1616795348"/>
                    </a:ext>
                  </a:extLst>
                </a:gridCol>
              </a:tblGrid>
              <a:tr h="175309">
                <a:tc gridSpan="2">
                  <a:txBody>
                    <a:bodyPr/>
                    <a:lstStyle/>
                    <a:p>
                      <a:r>
                        <a:rPr kumimoji="1" lang="ja-JP" altLang="en-US" sz="1400" dirty="0"/>
                        <a:t>活動内容</a:t>
                      </a:r>
                    </a:p>
                  </a:txBody>
                  <a:tcPr anchor="ctr"/>
                </a:tc>
                <a:tc hMerge="1">
                  <a:txBody>
                    <a:bodyPr/>
                    <a:lstStyle/>
                    <a:p>
                      <a:endParaRPr kumimoji="1" lang="ja-JP" altLang="en-US"/>
                    </a:p>
                  </a:txBody>
                  <a:tcPr/>
                </a:tc>
                <a:tc>
                  <a:txBody>
                    <a:bodyPr/>
                    <a:lstStyle/>
                    <a:p>
                      <a:r>
                        <a:rPr kumimoji="1" lang="ja-JP" altLang="en-US" sz="1000" dirty="0"/>
                        <a:t>時間／回</a:t>
                      </a:r>
                    </a:p>
                  </a:txBody>
                  <a:tcPr/>
                </a:tc>
                <a:tc>
                  <a:txBody>
                    <a:bodyPr/>
                    <a:lstStyle/>
                    <a:p>
                      <a:r>
                        <a:rPr kumimoji="1" lang="ja-JP" altLang="en-US" sz="1000" dirty="0"/>
                        <a:t>人数／回</a:t>
                      </a:r>
                    </a:p>
                  </a:txBody>
                  <a:tcPr/>
                </a:tc>
                <a:extLst>
                  <a:ext uri="{0D108BD9-81ED-4DB2-BD59-A6C34878D82A}">
                    <a16:rowId xmlns:a16="http://schemas.microsoft.com/office/drawing/2014/main" val="701823913"/>
                  </a:ext>
                </a:extLst>
              </a:tr>
              <a:tr h="142195">
                <a:tc>
                  <a:txBody>
                    <a:bodyPr/>
                    <a:lstStyle/>
                    <a:p>
                      <a:r>
                        <a:rPr kumimoji="1" lang="ja-JP" altLang="en-US" sz="1100" b="0" dirty="0"/>
                        <a:t>①</a:t>
                      </a:r>
                      <a:endParaRPr kumimoji="1" lang="en-US" altLang="ja-JP" sz="1100" b="0" dirty="0"/>
                    </a:p>
                    <a:p>
                      <a:endParaRPr kumimoji="1" lang="en-US" altLang="ja-JP" sz="11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ea typeface="游ゴシック"/>
                        </a:rPr>
                        <a:t>テーブルゲームのルールを知る</a:t>
                      </a:r>
                      <a:endParaRPr kumimoji="1" lang="en-US" altLang="ja-JP" sz="1100" b="0" dirty="0">
                        <a:ea typeface="游ゴシック"/>
                      </a:endParaRPr>
                    </a:p>
                  </a:txBody>
                  <a:tcPr/>
                </a:tc>
                <a:tc>
                  <a:txBody>
                    <a:bodyPr/>
                    <a:lstStyle/>
                    <a:p>
                      <a:r>
                        <a:rPr kumimoji="1" lang="en-US" altLang="ja-JP" sz="1200" dirty="0"/>
                        <a:t>30</a:t>
                      </a:r>
                      <a:r>
                        <a:rPr kumimoji="1" lang="ja-JP" altLang="en-US" sz="1200" dirty="0"/>
                        <a:t>分</a:t>
                      </a:r>
                      <a:endParaRPr kumimoji="1" lang="en-US" altLang="ja-JP" sz="1200" dirty="0"/>
                    </a:p>
                    <a:p>
                      <a:endParaRPr kumimoji="1" lang="en-US" altLang="ja-JP" sz="1200" dirty="0"/>
                    </a:p>
                  </a:txBody>
                  <a:tcPr/>
                </a:tc>
                <a:tc>
                  <a:txBody>
                    <a:bodyPr/>
                    <a:lstStyle/>
                    <a:p>
                      <a:r>
                        <a:rPr kumimoji="1" lang="en-US" altLang="ja-JP" sz="1400" dirty="0"/>
                        <a:t>11</a:t>
                      </a:r>
                      <a:r>
                        <a:rPr kumimoji="1" lang="ja-JP" altLang="en-US" sz="1400" dirty="0"/>
                        <a:t>名</a:t>
                      </a:r>
                      <a:endParaRPr kumimoji="1" lang="en-US" altLang="ja-JP" sz="1400" dirty="0"/>
                    </a:p>
                  </a:txBody>
                  <a:tcPr/>
                </a:tc>
                <a:extLst>
                  <a:ext uri="{0D108BD9-81ED-4DB2-BD59-A6C34878D82A}">
                    <a16:rowId xmlns:a16="http://schemas.microsoft.com/office/drawing/2014/main" val="524758611"/>
                  </a:ext>
                </a:extLst>
              </a:tr>
            </a:tbl>
          </a:graphicData>
        </a:graphic>
      </p:graphicFrame>
      <p:sp>
        <p:nvSpPr>
          <p:cNvPr id="4" name="テキスト ボックス 3">
            <a:extLst>
              <a:ext uri="{FF2B5EF4-FFF2-40B4-BE49-F238E27FC236}">
                <a16:creationId xmlns:a16="http://schemas.microsoft.com/office/drawing/2014/main" id="{CEF0DEA0-D192-E672-8332-4D3867E7DDB3}"/>
              </a:ext>
            </a:extLst>
          </p:cNvPr>
          <p:cNvSpPr txBox="1"/>
          <p:nvPr/>
        </p:nvSpPr>
        <p:spPr>
          <a:xfrm>
            <a:off x="4572000" y="280230"/>
            <a:ext cx="4520873" cy="369332"/>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a:t>活動スケジュール（</a:t>
            </a:r>
            <a:r>
              <a:rPr kumimoji="1" lang="en-US" altLang="ja-JP" b="1" dirty="0"/>
              <a:t>3</a:t>
            </a:r>
            <a:r>
              <a:rPr kumimoji="1" lang="ja-JP" altLang="en-US" b="1" dirty="0"/>
              <a:t>歳児クラス）</a:t>
            </a:r>
            <a:endParaRPr kumimoji="1" lang="en-US" altLang="ja-JP" b="1" dirty="0"/>
          </a:p>
        </p:txBody>
      </p:sp>
      <p:pic>
        <p:nvPicPr>
          <p:cNvPr id="9" name="図 8">
            <a:extLst>
              <a:ext uri="{FF2B5EF4-FFF2-40B4-BE49-F238E27FC236}">
                <a16:creationId xmlns:a16="http://schemas.microsoft.com/office/drawing/2014/main" id="{6D93427F-8F5D-3A0C-6FBB-98E6F7E12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215" y="3750696"/>
            <a:ext cx="1745877" cy="1213701"/>
          </a:xfrm>
          <a:prstGeom prst="rect">
            <a:avLst/>
          </a:prstGeom>
        </p:spPr>
      </p:pic>
      <p:pic>
        <p:nvPicPr>
          <p:cNvPr id="13" name="図 12">
            <a:extLst>
              <a:ext uri="{FF2B5EF4-FFF2-40B4-BE49-F238E27FC236}">
                <a16:creationId xmlns:a16="http://schemas.microsoft.com/office/drawing/2014/main" id="{3E7626FE-00E0-7CB0-0A06-54FFFEB8DF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8465" y="2379254"/>
            <a:ext cx="1777222" cy="1235397"/>
          </a:xfrm>
          <a:prstGeom prst="rect">
            <a:avLst/>
          </a:prstGeom>
        </p:spPr>
      </p:pic>
      <p:pic>
        <p:nvPicPr>
          <p:cNvPr id="15" name="図 14">
            <a:extLst>
              <a:ext uri="{FF2B5EF4-FFF2-40B4-BE49-F238E27FC236}">
                <a16:creationId xmlns:a16="http://schemas.microsoft.com/office/drawing/2014/main" id="{265F2114-DE6B-6F3D-5BCA-E7E005102B10}"/>
              </a:ext>
            </a:extLst>
          </p:cNvPr>
          <p:cNvPicPr>
            <a:picLocks noChangeAspect="1"/>
          </p:cNvPicPr>
          <p:nvPr/>
        </p:nvPicPr>
        <p:blipFill>
          <a:blip r:embed="rId5">
            <a:extLst>
              <a:ext uri="{28A0092B-C50C-407E-A947-70E740481C1C}">
                <a14:useLocalDpi xmlns:a14="http://schemas.microsoft.com/office/drawing/2010/main" val="0"/>
              </a:ext>
            </a:extLst>
          </a:blip>
          <a:srcRect l="44056"/>
          <a:stretch>
            <a:fillRect/>
          </a:stretch>
        </p:blipFill>
        <p:spPr>
          <a:xfrm>
            <a:off x="5220178" y="2945494"/>
            <a:ext cx="1296758" cy="1610404"/>
          </a:xfrm>
          <a:prstGeom prst="rect">
            <a:avLst/>
          </a:prstGeom>
        </p:spPr>
      </p:pic>
    </p:spTree>
    <p:extLst>
      <p:ext uri="{BB962C8B-B14F-4D97-AF65-F5344CB8AC3E}">
        <p14:creationId xmlns:p14="http://schemas.microsoft.com/office/powerpoint/2010/main" val="248993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5EB09-51E5-D7C7-DCCC-1268A8FC012E}"/>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0184A09-F809-C52C-E727-10CD800B32D1}"/>
              </a:ext>
            </a:extLst>
          </p:cNvPr>
          <p:cNvSpPr txBox="1"/>
          <p:nvPr/>
        </p:nvSpPr>
        <p:spPr>
          <a:xfrm>
            <a:off x="383125" y="221236"/>
            <a:ext cx="4086102" cy="92333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t>テーマ：玩具</a:t>
            </a:r>
            <a:r>
              <a:rPr kumimoji="1" lang="ja-JP" altLang="en-US" sz="1200" b="1" dirty="0"/>
              <a:t>　　</a:t>
            </a:r>
            <a:r>
              <a:rPr kumimoji="1" lang="en-US" altLang="ja-JP" sz="1400" b="1" dirty="0"/>
              <a:t>2025.10.15</a:t>
            </a:r>
          </a:p>
          <a:p>
            <a:pPr marL="285750" indent="-285750">
              <a:buFont typeface="Wingdings" panose="05000000000000000000" pitchFamily="2" charset="2"/>
              <a:buChar char="Ø"/>
            </a:pPr>
            <a:r>
              <a:rPr kumimoji="1" lang="ja-JP" altLang="en-US" sz="1200" b="1" dirty="0"/>
              <a:t>テーマ設定の理由：様々な玩具に興味をもち、ルールを知ったり順番を守ったりしながら友だちと一緒に遊ぶことを楽しむ。</a:t>
            </a:r>
            <a:endParaRPr kumimoji="1" lang="en-US" altLang="ja-JP" sz="1000" dirty="0"/>
          </a:p>
        </p:txBody>
      </p:sp>
      <p:sp>
        <p:nvSpPr>
          <p:cNvPr id="6" name="テキスト ボックス 5">
            <a:extLst>
              <a:ext uri="{FF2B5EF4-FFF2-40B4-BE49-F238E27FC236}">
                <a16:creationId xmlns:a16="http://schemas.microsoft.com/office/drawing/2014/main" id="{627773ED-EC6D-57A1-1525-FF6FB6C8D93B}"/>
              </a:ext>
            </a:extLst>
          </p:cNvPr>
          <p:cNvSpPr txBox="1"/>
          <p:nvPr/>
        </p:nvSpPr>
        <p:spPr>
          <a:xfrm>
            <a:off x="193171" y="2223924"/>
            <a:ext cx="4017625" cy="104644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ea typeface="游ゴシック"/>
              </a:rPr>
              <a:t>環境をデザインする</a:t>
            </a:r>
            <a:endParaRPr kumimoji="1" lang="en-US" altLang="ja-JP" sz="1400" dirty="0">
              <a:ea typeface="游ゴシック"/>
            </a:endParaRPr>
          </a:p>
          <a:p>
            <a:pPr marL="742950" lvl="1" indent="-285750">
              <a:buFont typeface="Courier New" panose="05000000000000000000" pitchFamily="2" charset="2"/>
              <a:buChar char="o"/>
            </a:pPr>
            <a:r>
              <a:rPr lang="ja-JP" altLang="en-US" sz="1100" dirty="0">
                <a:ea typeface="游ゴシック"/>
              </a:rPr>
              <a:t>虹色のヘビ（カードゲーム）、果樹園ゲーム（ボードゲーム）、テンポカタツムリ（ボードゲーム）、スティッキー（テーブルゲーム）、ドブル（カードゲーム）、</a:t>
            </a:r>
            <a:r>
              <a:rPr lang="en-US" altLang="ja-JP" sz="1100" dirty="0" err="1">
                <a:ea typeface="游ゴシック"/>
              </a:rPr>
              <a:t>wammy</a:t>
            </a:r>
            <a:r>
              <a:rPr lang="ja-JP" altLang="en-US" sz="1100" dirty="0">
                <a:ea typeface="游ゴシック"/>
              </a:rPr>
              <a:t>（ブロック）</a:t>
            </a:r>
            <a:endParaRPr lang="en-US" altLang="ja-JP" sz="1100" dirty="0">
              <a:ea typeface="游ゴシック"/>
            </a:endParaRPr>
          </a:p>
        </p:txBody>
      </p:sp>
      <p:sp>
        <p:nvSpPr>
          <p:cNvPr id="7" name="テキスト ボックス 6">
            <a:extLst>
              <a:ext uri="{FF2B5EF4-FFF2-40B4-BE49-F238E27FC236}">
                <a16:creationId xmlns:a16="http://schemas.microsoft.com/office/drawing/2014/main" id="{49111255-8376-8C14-5484-4F9F2E64ABDE}"/>
              </a:ext>
            </a:extLst>
          </p:cNvPr>
          <p:cNvSpPr txBox="1"/>
          <p:nvPr/>
        </p:nvSpPr>
        <p:spPr>
          <a:xfrm>
            <a:off x="197106" y="3270364"/>
            <a:ext cx="4272121" cy="3446906"/>
          </a:xfrm>
          <a:prstGeom prst="rect">
            <a:avLst/>
          </a:prstGeom>
          <a:noFill/>
        </p:spPr>
        <p:txBody>
          <a:bodyPr wrap="square" lIns="91440" tIns="45720" rIns="91440" bIns="45720" rtlCol="0" anchor="t">
            <a:spAutoFit/>
          </a:bodyPr>
          <a:lstStyle/>
          <a:p>
            <a:pPr marL="285750" indent="-285750">
              <a:lnSpc>
                <a:spcPts val="2200"/>
              </a:lnSpc>
              <a:buFont typeface="Wingdings" panose="05000000000000000000" pitchFamily="2" charset="2"/>
              <a:buChar char="Ø"/>
            </a:pPr>
            <a:r>
              <a:rPr kumimoji="1" lang="ja-JP" altLang="en-US" b="1" dirty="0"/>
              <a:t>探求活動の実践</a:t>
            </a:r>
            <a:endParaRPr kumimoji="1" lang="en-US" altLang="ja-JP" b="1" dirty="0"/>
          </a:p>
          <a:p>
            <a:pPr marL="742950" lvl="1" indent="-285750">
              <a:lnSpc>
                <a:spcPts val="2200"/>
              </a:lnSpc>
              <a:buFont typeface="Wingdings" panose="05000000000000000000" pitchFamily="2" charset="2"/>
              <a:buChar char="Ø"/>
            </a:pPr>
            <a:r>
              <a:rPr kumimoji="1" lang="ja-JP" altLang="en-US" sz="1100" dirty="0">
                <a:ea typeface="游ゴシック"/>
              </a:rPr>
              <a:t>活動内容：保育者と一緒に玩具で遊んでみる。ルールを理解してスムーズに遊べるまで何度は保育者も入って一緒に遊ぶ。</a:t>
            </a:r>
            <a:endParaRPr kumimoji="1" lang="en-US" altLang="ja-JP" sz="1100" dirty="0">
              <a:ea typeface="游ゴシック"/>
            </a:endParaRPr>
          </a:p>
          <a:p>
            <a:pPr marL="742950" lvl="1" indent="-285750">
              <a:lnSpc>
                <a:spcPts val="2200"/>
              </a:lnSpc>
              <a:buFont typeface="Wingdings" panose="05000000000000000000" pitchFamily="2" charset="2"/>
              <a:buChar char="Ø"/>
            </a:pPr>
            <a:r>
              <a:rPr kumimoji="1" lang="ja-JP" altLang="en-US" sz="1100" dirty="0"/>
              <a:t>子どもたちの様子：保育者やルールを理解した友だちがやるのを見守りながら「○○の番まだ？」と自分でやるのが待ちきれない様子だった。クラス全体でやったので、プレイ人数が多く順番待ちの時間ｇ長くなってしまったために、そういう姿もあったが、その分他の人がプレイしているのを見る時間が多くとれてほとんどの子どもがルールや順番を理解した状態で進めることができた。</a:t>
            </a:r>
            <a:endParaRPr kumimoji="1" lang="ja-JP" altLang="en-US" sz="1200" dirty="0"/>
          </a:p>
        </p:txBody>
      </p:sp>
      <p:sp>
        <p:nvSpPr>
          <p:cNvPr id="10" name="四角形: 角を丸くする 9">
            <a:extLst>
              <a:ext uri="{FF2B5EF4-FFF2-40B4-BE49-F238E27FC236}">
                <a16:creationId xmlns:a16="http://schemas.microsoft.com/office/drawing/2014/main" id="{7BF0182A-0D43-8440-D8C3-BC9F3E55F1D8}"/>
              </a:ext>
            </a:extLst>
          </p:cNvPr>
          <p:cNvSpPr/>
          <p:nvPr/>
        </p:nvSpPr>
        <p:spPr>
          <a:xfrm>
            <a:off x="421974" y="1461170"/>
            <a:ext cx="4008403" cy="58753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sz="1400" b="1" dirty="0">
                <a:ea typeface="游ゴシック"/>
              </a:rPr>
              <a:t>活動②　 クラス全体で遊ぶ</a:t>
            </a:r>
            <a:endParaRPr kumimoji="1" lang="en-US" altLang="ja-JP" sz="1400" b="1" dirty="0">
              <a:ea typeface="游ゴシック"/>
            </a:endParaRPr>
          </a:p>
          <a:p>
            <a:pPr algn="ctr"/>
            <a:r>
              <a:rPr kumimoji="1" lang="ja-JP" altLang="en-US" sz="1400" b="1" dirty="0">
                <a:ea typeface="游ゴシック"/>
              </a:rPr>
              <a:t>（</a:t>
            </a:r>
            <a:r>
              <a:rPr kumimoji="1" lang="en-US" altLang="ja-JP" sz="1400" b="1" dirty="0">
                <a:ea typeface="游ゴシック"/>
              </a:rPr>
              <a:t>3</a:t>
            </a:r>
            <a:r>
              <a:rPr kumimoji="1" lang="ja-JP" altLang="en-US" sz="1400" b="1" dirty="0">
                <a:ea typeface="游ゴシック"/>
              </a:rPr>
              <a:t>歳児、</a:t>
            </a:r>
            <a:r>
              <a:rPr kumimoji="1" lang="en-US" altLang="ja-JP" sz="1400" b="1" dirty="0">
                <a:ea typeface="游ゴシック"/>
              </a:rPr>
              <a:t>11</a:t>
            </a:r>
            <a:r>
              <a:rPr kumimoji="1" lang="ja-JP" altLang="en-US" sz="1400" b="1" dirty="0">
                <a:ea typeface="游ゴシック"/>
              </a:rPr>
              <a:t>名）</a:t>
            </a:r>
          </a:p>
        </p:txBody>
      </p:sp>
      <p:sp>
        <p:nvSpPr>
          <p:cNvPr id="11" name="テキスト ボックス 10">
            <a:extLst>
              <a:ext uri="{FF2B5EF4-FFF2-40B4-BE49-F238E27FC236}">
                <a16:creationId xmlns:a16="http://schemas.microsoft.com/office/drawing/2014/main" id="{A06B1C24-8E6E-F0FA-1EA7-C0EFF3F4A9C9}"/>
              </a:ext>
            </a:extLst>
          </p:cNvPr>
          <p:cNvSpPr txBox="1"/>
          <p:nvPr/>
        </p:nvSpPr>
        <p:spPr>
          <a:xfrm>
            <a:off x="4597442" y="5100442"/>
            <a:ext cx="4238504" cy="1661993"/>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a:t>振り返りをふまえた気づき</a:t>
            </a:r>
            <a:endParaRPr kumimoji="1" lang="en-US" altLang="ja-JP" b="1" dirty="0"/>
          </a:p>
          <a:p>
            <a:pPr marL="285750" indent="-285750">
              <a:buFont typeface="Wingdings" panose="05000000000000000000" pitchFamily="2" charset="2"/>
              <a:buChar char="Ø"/>
            </a:pPr>
            <a:r>
              <a:rPr kumimoji="1" lang="ja-JP" altLang="en-US" sz="1200" dirty="0"/>
              <a:t>今まで保育室にあった玩具とは違い明確にルールがあり、それを守って遊ぶ玩具が多かったので、最初は戸惑う姿もあったが、早く遊びたいという気持ちから真剣にルールを覚えようとしたり、自分たちで順番を確認しようとしたりする意識が生まれていて、その他の遊びや活動にも活かされると感じた。</a:t>
            </a:r>
            <a:endParaRPr kumimoji="1" lang="en-US" altLang="ja-JP" sz="1200" dirty="0"/>
          </a:p>
          <a:p>
            <a:r>
              <a:rPr kumimoji="1" lang="ja-JP" altLang="en-US" sz="1200" dirty="0"/>
              <a:t>　</a:t>
            </a:r>
            <a:endParaRPr kumimoji="1" lang="en-US" altLang="ja-JP" sz="1200" dirty="0"/>
          </a:p>
        </p:txBody>
      </p:sp>
      <p:sp>
        <p:nvSpPr>
          <p:cNvPr id="2" name="テキスト ボックス 1">
            <a:extLst>
              <a:ext uri="{FF2B5EF4-FFF2-40B4-BE49-F238E27FC236}">
                <a16:creationId xmlns:a16="http://schemas.microsoft.com/office/drawing/2014/main" id="{A93F6CBE-324F-D63F-F2E7-9B831843B454}"/>
              </a:ext>
            </a:extLst>
          </p:cNvPr>
          <p:cNvSpPr txBox="1"/>
          <p:nvPr/>
        </p:nvSpPr>
        <p:spPr>
          <a:xfrm>
            <a:off x="4712325" y="2039889"/>
            <a:ext cx="4238504" cy="369332"/>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ea typeface="游ゴシック"/>
              </a:rPr>
              <a:t>活動中の写真</a:t>
            </a:r>
            <a:endParaRPr lang="ja-JP" altLang="en-US" sz="1400" dirty="0">
              <a:ea typeface="游ゴシック"/>
            </a:endParaRPr>
          </a:p>
        </p:txBody>
      </p:sp>
      <p:graphicFrame>
        <p:nvGraphicFramePr>
          <p:cNvPr id="3" name="表 2">
            <a:extLst>
              <a:ext uri="{FF2B5EF4-FFF2-40B4-BE49-F238E27FC236}">
                <a16:creationId xmlns:a16="http://schemas.microsoft.com/office/drawing/2014/main" id="{C8676E7C-EBE0-E521-08D7-A3F03FB5EC1E}"/>
              </a:ext>
            </a:extLst>
          </p:cNvPr>
          <p:cNvGraphicFramePr>
            <a:graphicFrameLocks noGrp="1"/>
          </p:cNvGraphicFramePr>
          <p:nvPr>
            <p:extLst>
              <p:ext uri="{D42A27DB-BD31-4B8C-83A1-F6EECF244321}">
                <p14:modId xmlns:p14="http://schemas.microsoft.com/office/powerpoint/2010/main" val="2170960163"/>
              </p:ext>
            </p:extLst>
          </p:nvPr>
        </p:nvGraphicFramePr>
        <p:xfrm>
          <a:off x="4748348" y="669351"/>
          <a:ext cx="4344525" cy="762000"/>
        </p:xfrm>
        <a:graphic>
          <a:graphicData uri="http://schemas.openxmlformats.org/drawingml/2006/table">
            <a:tbl>
              <a:tblPr firstRow="1" bandRow="1">
                <a:tableStyleId>{21E4AEA4-8DFA-4A89-87EB-49C32662AFE0}</a:tableStyleId>
              </a:tblPr>
              <a:tblGrid>
                <a:gridCol w="420626">
                  <a:extLst>
                    <a:ext uri="{9D8B030D-6E8A-4147-A177-3AD203B41FA5}">
                      <a16:colId xmlns:a16="http://schemas.microsoft.com/office/drawing/2014/main" val="2025406783"/>
                    </a:ext>
                  </a:extLst>
                </a:gridCol>
                <a:gridCol w="1713607">
                  <a:extLst>
                    <a:ext uri="{9D8B030D-6E8A-4147-A177-3AD203B41FA5}">
                      <a16:colId xmlns:a16="http://schemas.microsoft.com/office/drawing/2014/main" val="3223586046"/>
                    </a:ext>
                  </a:extLst>
                </a:gridCol>
                <a:gridCol w="717754">
                  <a:extLst>
                    <a:ext uri="{9D8B030D-6E8A-4147-A177-3AD203B41FA5}">
                      <a16:colId xmlns:a16="http://schemas.microsoft.com/office/drawing/2014/main" val="3197742207"/>
                    </a:ext>
                  </a:extLst>
                </a:gridCol>
                <a:gridCol w="1492538">
                  <a:extLst>
                    <a:ext uri="{9D8B030D-6E8A-4147-A177-3AD203B41FA5}">
                      <a16:colId xmlns:a16="http://schemas.microsoft.com/office/drawing/2014/main" val="1616795348"/>
                    </a:ext>
                  </a:extLst>
                </a:gridCol>
              </a:tblGrid>
              <a:tr h="175309">
                <a:tc gridSpan="2">
                  <a:txBody>
                    <a:bodyPr/>
                    <a:lstStyle/>
                    <a:p>
                      <a:r>
                        <a:rPr kumimoji="1" lang="ja-JP" altLang="en-US" sz="1400" dirty="0"/>
                        <a:t>活動内容</a:t>
                      </a:r>
                    </a:p>
                  </a:txBody>
                  <a:tcPr anchor="ctr"/>
                </a:tc>
                <a:tc hMerge="1">
                  <a:txBody>
                    <a:bodyPr/>
                    <a:lstStyle/>
                    <a:p>
                      <a:endParaRPr kumimoji="1" lang="ja-JP" altLang="en-US"/>
                    </a:p>
                  </a:txBody>
                  <a:tcPr/>
                </a:tc>
                <a:tc>
                  <a:txBody>
                    <a:bodyPr/>
                    <a:lstStyle/>
                    <a:p>
                      <a:r>
                        <a:rPr kumimoji="1" lang="ja-JP" altLang="en-US" sz="1000" dirty="0"/>
                        <a:t>時間／回</a:t>
                      </a:r>
                    </a:p>
                  </a:txBody>
                  <a:tcPr/>
                </a:tc>
                <a:tc>
                  <a:txBody>
                    <a:bodyPr/>
                    <a:lstStyle/>
                    <a:p>
                      <a:r>
                        <a:rPr kumimoji="1" lang="ja-JP" altLang="en-US" sz="1000" dirty="0"/>
                        <a:t>人数／回</a:t>
                      </a:r>
                    </a:p>
                  </a:txBody>
                  <a:tcPr/>
                </a:tc>
                <a:extLst>
                  <a:ext uri="{0D108BD9-81ED-4DB2-BD59-A6C34878D82A}">
                    <a16:rowId xmlns:a16="http://schemas.microsoft.com/office/drawing/2014/main" val="701823913"/>
                  </a:ext>
                </a:extLst>
              </a:tr>
              <a:tr h="142195">
                <a:tc>
                  <a:txBody>
                    <a:bodyPr/>
                    <a:lstStyle/>
                    <a:p>
                      <a:r>
                        <a:rPr kumimoji="1" lang="ja-JP" altLang="en-US" sz="1100" b="0" dirty="0"/>
                        <a:t>②</a:t>
                      </a:r>
                      <a:endParaRPr kumimoji="1" lang="en-US" altLang="ja-JP" sz="1100" b="0" dirty="0"/>
                    </a:p>
                    <a:p>
                      <a:endParaRPr kumimoji="1" lang="en-US" altLang="ja-JP" sz="11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ea typeface="游ゴシック"/>
                        </a:rPr>
                        <a:t>クラス全体で遊ぶ</a:t>
                      </a:r>
                      <a:endParaRPr kumimoji="1" lang="en-US" altLang="ja-JP" sz="1100" b="0" dirty="0">
                        <a:ea typeface="游ゴシック"/>
                      </a:endParaRPr>
                    </a:p>
                  </a:txBody>
                  <a:tcPr/>
                </a:tc>
                <a:tc>
                  <a:txBody>
                    <a:bodyPr/>
                    <a:lstStyle/>
                    <a:p>
                      <a:r>
                        <a:rPr kumimoji="1" lang="en-US" altLang="ja-JP" sz="1200" dirty="0"/>
                        <a:t>45</a:t>
                      </a:r>
                      <a:r>
                        <a:rPr kumimoji="1" lang="ja-JP" altLang="en-US" sz="1200" dirty="0"/>
                        <a:t>分</a:t>
                      </a:r>
                      <a:endParaRPr kumimoji="1" lang="en-US" altLang="ja-JP" sz="1200" dirty="0"/>
                    </a:p>
                    <a:p>
                      <a:endParaRPr kumimoji="1" lang="en-US" altLang="ja-JP" sz="1200" dirty="0"/>
                    </a:p>
                  </a:txBody>
                  <a:tcPr/>
                </a:tc>
                <a:tc>
                  <a:txBody>
                    <a:bodyPr/>
                    <a:lstStyle/>
                    <a:p>
                      <a:r>
                        <a:rPr kumimoji="1" lang="en-US" altLang="ja-JP" sz="1400" dirty="0"/>
                        <a:t>11</a:t>
                      </a:r>
                      <a:r>
                        <a:rPr kumimoji="1" lang="ja-JP" altLang="en-US" sz="1400" dirty="0"/>
                        <a:t>名</a:t>
                      </a:r>
                      <a:endParaRPr kumimoji="1" lang="en-US" altLang="ja-JP" sz="1400" dirty="0"/>
                    </a:p>
                  </a:txBody>
                  <a:tcPr/>
                </a:tc>
                <a:extLst>
                  <a:ext uri="{0D108BD9-81ED-4DB2-BD59-A6C34878D82A}">
                    <a16:rowId xmlns:a16="http://schemas.microsoft.com/office/drawing/2014/main" val="524758611"/>
                  </a:ext>
                </a:extLst>
              </a:tr>
            </a:tbl>
          </a:graphicData>
        </a:graphic>
      </p:graphicFrame>
      <p:sp>
        <p:nvSpPr>
          <p:cNvPr id="4" name="テキスト ボックス 3">
            <a:extLst>
              <a:ext uri="{FF2B5EF4-FFF2-40B4-BE49-F238E27FC236}">
                <a16:creationId xmlns:a16="http://schemas.microsoft.com/office/drawing/2014/main" id="{42AA2707-458D-76A7-6163-DD74775AAEE7}"/>
              </a:ext>
            </a:extLst>
          </p:cNvPr>
          <p:cNvSpPr txBox="1"/>
          <p:nvPr/>
        </p:nvSpPr>
        <p:spPr>
          <a:xfrm>
            <a:off x="4572000" y="280230"/>
            <a:ext cx="4520873" cy="369332"/>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a:t>活動スケジュール（</a:t>
            </a:r>
            <a:r>
              <a:rPr kumimoji="1" lang="en-US" altLang="ja-JP" b="1" dirty="0"/>
              <a:t>3</a:t>
            </a:r>
            <a:r>
              <a:rPr kumimoji="1" lang="ja-JP" altLang="en-US" b="1" dirty="0"/>
              <a:t>歳児クラス）</a:t>
            </a:r>
            <a:endParaRPr kumimoji="1" lang="en-US" altLang="ja-JP" b="1" dirty="0"/>
          </a:p>
        </p:txBody>
      </p:sp>
      <p:pic>
        <p:nvPicPr>
          <p:cNvPr id="15" name="図 14">
            <a:extLst>
              <a:ext uri="{FF2B5EF4-FFF2-40B4-BE49-F238E27FC236}">
                <a16:creationId xmlns:a16="http://schemas.microsoft.com/office/drawing/2014/main" id="{66B3FFA4-F782-C310-99EB-30562064A7F1}"/>
              </a:ext>
            </a:extLst>
          </p:cNvPr>
          <p:cNvPicPr>
            <a:picLocks noChangeAspect="1"/>
          </p:cNvPicPr>
          <p:nvPr/>
        </p:nvPicPr>
        <p:blipFill>
          <a:blip r:embed="rId3">
            <a:extLst>
              <a:ext uri="{28A0092B-C50C-407E-A947-70E740481C1C}">
                <a14:useLocalDpi xmlns:a14="http://schemas.microsoft.com/office/drawing/2010/main" val="0"/>
              </a:ext>
            </a:extLst>
          </a:blip>
          <a:srcRect l="52949"/>
          <a:stretch>
            <a:fillRect/>
          </a:stretch>
        </p:blipFill>
        <p:spPr>
          <a:xfrm>
            <a:off x="7467402" y="3017759"/>
            <a:ext cx="1109044" cy="1637509"/>
          </a:xfrm>
          <a:prstGeom prst="rect">
            <a:avLst/>
          </a:prstGeom>
        </p:spPr>
      </p:pic>
      <p:pic>
        <p:nvPicPr>
          <p:cNvPr id="17" name="図 16">
            <a:extLst>
              <a:ext uri="{FF2B5EF4-FFF2-40B4-BE49-F238E27FC236}">
                <a16:creationId xmlns:a16="http://schemas.microsoft.com/office/drawing/2014/main" id="{96D2493B-4EED-8666-2A64-53D2ACE80A90}"/>
              </a:ext>
            </a:extLst>
          </p:cNvPr>
          <p:cNvPicPr>
            <a:picLocks noChangeAspect="1"/>
          </p:cNvPicPr>
          <p:nvPr/>
        </p:nvPicPr>
        <p:blipFill>
          <a:blip r:embed="rId4">
            <a:extLst>
              <a:ext uri="{28A0092B-C50C-407E-A947-70E740481C1C}">
                <a14:useLocalDpi xmlns:a14="http://schemas.microsoft.com/office/drawing/2010/main" val="0"/>
              </a:ext>
            </a:extLst>
          </a:blip>
          <a:srcRect l="21229"/>
          <a:stretch>
            <a:fillRect/>
          </a:stretch>
        </p:blipFill>
        <p:spPr>
          <a:xfrm>
            <a:off x="5146968" y="2972379"/>
            <a:ext cx="1773642" cy="1564904"/>
          </a:xfrm>
          <a:prstGeom prst="rect">
            <a:avLst/>
          </a:prstGeom>
        </p:spPr>
      </p:pic>
    </p:spTree>
    <p:extLst>
      <p:ext uri="{BB962C8B-B14F-4D97-AF65-F5344CB8AC3E}">
        <p14:creationId xmlns:p14="http://schemas.microsoft.com/office/powerpoint/2010/main" val="855579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AD299-49E2-6875-5217-9ED030AAC6A5}"/>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84DCC18-5F32-6890-303C-4B7FD7406125}"/>
              </a:ext>
            </a:extLst>
          </p:cNvPr>
          <p:cNvSpPr txBox="1"/>
          <p:nvPr/>
        </p:nvSpPr>
        <p:spPr>
          <a:xfrm>
            <a:off x="383125" y="221236"/>
            <a:ext cx="4086102" cy="92333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t>テーマ：玩具</a:t>
            </a:r>
            <a:r>
              <a:rPr kumimoji="1" lang="ja-JP" altLang="en-US" sz="1200" b="1" dirty="0"/>
              <a:t>　　</a:t>
            </a:r>
            <a:r>
              <a:rPr kumimoji="1" lang="en-US" altLang="ja-JP" sz="1400" b="1" dirty="0"/>
              <a:t>2025.11.17</a:t>
            </a:r>
          </a:p>
          <a:p>
            <a:pPr marL="285750" indent="-285750">
              <a:buFont typeface="Wingdings" panose="05000000000000000000" pitchFamily="2" charset="2"/>
              <a:buChar char="Ø"/>
            </a:pPr>
            <a:r>
              <a:rPr kumimoji="1" lang="ja-JP" altLang="en-US" sz="1200" b="1" dirty="0"/>
              <a:t>テーマ設定の理由：様々な玩具に興味をもち、ルールを知ったり順番を守ったりしながら友だちと一緒に遊ぶことを楽しむ。</a:t>
            </a:r>
            <a:endParaRPr kumimoji="1" lang="en-US" altLang="ja-JP" sz="1000" dirty="0"/>
          </a:p>
        </p:txBody>
      </p:sp>
      <p:sp>
        <p:nvSpPr>
          <p:cNvPr id="6" name="テキスト ボックス 5">
            <a:extLst>
              <a:ext uri="{FF2B5EF4-FFF2-40B4-BE49-F238E27FC236}">
                <a16:creationId xmlns:a16="http://schemas.microsoft.com/office/drawing/2014/main" id="{669A7977-6226-25C5-C9EB-40F3941AAD73}"/>
              </a:ext>
            </a:extLst>
          </p:cNvPr>
          <p:cNvSpPr txBox="1"/>
          <p:nvPr/>
        </p:nvSpPr>
        <p:spPr>
          <a:xfrm>
            <a:off x="193171" y="2223924"/>
            <a:ext cx="4017625" cy="104644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ea typeface="游ゴシック"/>
              </a:rPr>
              <a:t>環境をデザインする</a:t>
            </a:r>
            <a:endParaRPr kumimoji="1" lang="en-US" altLang="ja-JP" sz="1400" dirty="0">
              <a:ea typeface="游ゴシック"/>
            </a:endParaRPr>
          </a:p>
          <a:p>
            <a:pPr marL="742950" lvl="1" indent="-285750">
              <a:buFont typeface="Courier New" panose="05000000000000000000" pitchFamily="2" charset="2"/>
              <a:buChar char="o"/>
            </a:pPr>
            <a:r>
              <a:rPr lang="ja-JP" altLang="en-US" sz="1100" dirty="0">
                <a:ea typeface="游ゴシック"/>
              </a:rPr>
              <a:t>虹色のヘビ（カードゲーム）、果樹園ゲーム（ボードゲーム）、テンポカタツムリ（ボードゲーム）、スティッキー（テーブルゲーム）、ドブル（カードゲーム）、</a:t>
            </a:r>
            <a:r>
              <a:rPr lang="en-US" altLang="ja-JP" sz="1100" dirty="0" err="1">
                <a:ea typeface="游ゴシック"/>
              </a:rPr>
              <a:t>wammy</a:t>
            </a:r>
            <a:r>
              <a:rPr lang="ja-JP" altLang="en-US" sz="1100" dirty="0">
                <a:ea typeface="游ゴシック"/>
              </a:rPr>
              <a:t>（ブロック）</a:t>
            </a:r>
            <a:endParaRPr lang="en-US" altLang="ja-JP" sz="1100" dirty="0">
              <a:ea typeface="游ゴシック"/>
            </a:endParaRPr>
          </a:p>
        </p:txBody>
      </p:sp>
      <p:sp>
        <p:nvSpPr>
          <p:cNvPr id="7" name="テキスト ボックス 6">
            <a:extLst>
              <a:ext uri="{FF2B5EF4-FFF2-40B4-BE49-F238E27FC236}">
                <a16:creationId xmlns:a16="http://schemas.microsoft.com/office/drawing/2014/main" id="{A2501528-F751-EE61-78E7-6D90CDE9538B}"/>
              </a:ext>
            </a:extLst>
          </p:cNvPr>
          <p:cNvSpPr txBox="1"/>
          <p:nvPr/>
        </p:nvSpPr>
        <p:spPr>
          <a:xfrm>
            <a:off x="299879" y="3270364"/>
            <a:ext cx="4272121" cy="3446906"/>
          </a:xfrm>
          <a:prstGeom prst="rect">
            <a:avLst/>
          </a:prstGeom>
          <a:noFill/>
        </p:spPr>
        <p:txBody>
          <a:bodyPr wrap="square" lIns="91440" tIns="45720" rIns="91440" bIns="45720" rtlCol="0" anchor="t">
            <a:spAutoFit/>
          </a:bodyPr>
          <a:lstStyle/>
          <a:p>
            <a:pPr marL="285750" indent="-285750">
              <a:lnSpc>
                <a:spcPts val="2200"/>
              </a:lnSpc>
              <a:buFont typeface="Wingdings" panose="05000000000000000000" pitchFamily="2" charset="2"/>
              <a:buChar char="Ø"/>
            </a:pPr>
            <a:r>
              <a:rPr kumimoji="1" lang="ja-JP" altLang="en-US" b="1" dirty="0"/>
              <a:t>探求活動の実践</a:t>
            </a:r>
            <a:endParaRPr kumimoji="1" lang="en-US" altLang="ja-JP" b="1" dirty="0"/>
          </a:p>
          <a:p>
            <a:pPr marL="742950" lvl="1" indent="-285750">
              <a:lnSpc>
                <a:spcPts val="2200"/>
              </a:lnSpc>
              <a:buFont typeface="Wingdings" panose="05000000000000000000" pitchFamily="2" charset="2"/>
              <a:buChar char="Ø"/>
            </a:pPr>
            <a:r>
              <a:rPr kumimoji="1" lang="ja-JP" altLang="en-US" sz="1100" dirty="0">
                <a:ea typeface="游ゴシック"/>
              </a:rPr>
              <a:t>活動内容：それぞれのゲームやルールや物の使い方を理解できたら、それぞれが好きなタイミングで好きな玩具を使って遊べるよう保育室に置き場所を決める。友だちと誘い合って自由に遊ぶ。</a:t>
            </a:r>
            <a:endParaRPr kumimoji="1" lang="en-US" altLang="ja-JP" sz="1100" dirty="0">
              <a:ea typeface="游ゴシック"/>
            </a:endParaRPr>
          </a:p>
          <a:p>
            <a:pPr marL="742950" lvl="1" indent="-285750">
              <a:lnSpc>
                <a:spcPts val="2200"/>
              </a:lnSpc>
              <a:buFont typeface="Wingdings" panose="05000000000000000000" pitchFamily="2" charset="2"/>
              <a:buChar char="Ø"/>
            </a:pPr>
            <a:r>
              <a:rPr kumimoji="1" lang="ja-JP" altLang="en-US" sz="1100" dirty="0"/>
              <a:t>子どもたちの様子：最初はまだルールに不安もあるのか保育者を誘って遊ぼうとする姿が多く見られた。少しずつ子ども同士でルールを確認し合う姿が見られるようになり、みんなで競い合って好きなタイミングで楽しむようになっていた。ドブルでは保育者と同じくらい早く</a:t>
            </a:r>
            <a:r>
              <a:rPr kumimoji="1" lang="en-US" altLang="ja-JP" sz="1100" dirty="0"/>
              <a:t>2</a:t>
            </a:r>
            <a:r>
              <a:rPr kumimoji="1" lang="ja-JP" altLang="en-US" sz="1100" dirty="0"/>
              <a:t>枚のカードから共通するものを見つけられるようになっている子どももいた。</a:t>
            </a:r>
            <a:endParaRPr kumimoji="1" lang="ja-JP" altLang="en-US" sz="1200" dirty="0"/>
          </a:p>
        </p:txBody>
      </p:sp>
      <p:sp>
        <p:nvSpPr>
          <p:cNvPr id="10" name="四角形: 角を丸くする 9">
            <a:extLst>
              <a:ext uri="{FF2B5EF4-FFF2-40B4-BE49-F238E27FC236}">
                <a16:creationId xmlns:a16="http://schemas.microsoft.com/office/drawing/2014/main" id="{414858D7-E46A-9944-5252-A8A2CE9CE0FF}"/>
              </a:ext>
            </a:extLst>
          </p:cNvPr>
          <p:cNvSpPr/>
          <p:nvPr/>
        </p:nvSpPr>
        <p:spPr>
          <a:xfrm>
            <a:off x="421974" y="1461170"/>
            <a:ext cx="4008403" cy="58753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sz="1400" b="1" dirty="0">
                <a:ea typeface="游ゴシック"/>
              </a:rPr>
              <a:t>活動③　 それぞれ自由に遊ぶ</a:t>
            </a:r>
            <a:endParaRPr kumimoji="1" lang="en-US" altLang="ja-JP" sz="1400" b="1" dirty="0">
              <a:ea typeface="游ゴシック"/>
            </a:endParaRPr>
          </a:p>
          <a:p>
            <a:pPr algn="ctr"/>
            <a:r>
              <a:rPr kumimoji="1" lang="ja-JP" altLang="en-US" sz="1400" b="1" dirty="0">
                <a:ea typeface="游ゴシック"/>
              </a:rPr>
              <a:t>（</a:t>
            </a:r>
            <a:r>
              <a:rPr kumimoji="1" lang="en-US" altLang="ja-JP" sz="1400" b="1" dirty="0">
                <a:ea typeface="游ゴシック"/>
              </a:rPr>
              <a:t>3</a:t>
            </a:r>
            <a:r>
              <a:rPr kumimoji="1" lang="ja-JP" altLang="en-US" sz="1400" b="1" dirty="0">
                <a:ea typeface="游ゴシック"/>
              </a:rPr>
              <a:t>歳児、</a:t>
            </a:r>
            <a:r>
              <a:rPr kumimoji="1" lang="en-US" altLang="ja-JP" sz="1400" b="1" dirty="0">
                <a:ea typeface="游ゴシック"/>
              </a:rPr>
              <a:t>11</a:t>
            </a:r>
            <a:r>
              <a:rPr kumimoji="1" lang="ja-JP" altLang="en-US" sz="1400" b="1" dirty="0">
                <a:ea typeface="游ゴシック"/>
              </a:rPr>
              <a:t>名）</a:t>
            </a:r>
          </a:p>
        </p:txBody>
      </p:sp>
      <p:sp>
        <p:nvSpPr>
          <p:cNvPr id="11" name="テキスト ボックス 10">
            <a:extLst>
              <a:ext uri="{FF2B5EF4-FFF2-40B4-BE49-F238E27FC236}">
                <a16:creationId xmlns:a16="http://schemas.microsoft.com/office/drawing/2014/main" id="{07634453-3B3B-C877-9257-79F797867D4D}"/>
              </a:ext>
            </a:extLst>
          </p:cNvPr>
          <p:cNvSpPr txBox="1"/>
          <p:nvPr/>
        </p:nvSpPr>
        <p:spPr>
          <a:xfrm>
            <a:off x="4597442" y="5100442"/>
            <a:ext cx="4238504" cy="1661993"/>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a:t>振り返りをふまえた気づき</a:t>
            </a:r>
            <a:endParaRPr kumimoji="1" lang="en-US" altLang="ja-JP" b="1" dirty="0"/>
          </a:p>
          <a:p>
            <a:pPr marL="285750" indent="-285750">
              <a:buFont typeface="Wingdings" panose="05000000000000000000" pitchFamily="2" charset="2"/>
              <a:buChar char="Ø"/>
            </a:pPr>
            <a:r>
              <a:rPr kumimoji="1" lang="ja-JP" altLang="en-US" sz="1200" dirty="0"/>
              <a:t>保育者の援助なしでも遊ぶ前の準備や遊んだ後の片付けをきっちり行う意識が強くなっているのが感じられ、ゲーム以外の面でも必要な意識が育っているようと感じた。子ども同士で声を掛け合って一緒に遊ぶ機会も増え、友だちとのコミュニケーションを楽しみながら一緒に遊ぶ楽しさを感じられるようになってよかった。</a:t>
            </a:r>
            <a:endParaRPr kumimoji="1" lang="en-US" altLang="ja-JP" sz="1200" dirty="0"/>
          </a:p>
          <a:p>
            <a:r>
              <a:rPr kumimoji="1" lang="ja-JP" altLang="en-US" sz="1200" dirty="0"/>
              <a:t>　</a:t>
            </a:r>
            <a:endParaRPr kumimoji="1" lang="en-US" altLang="ja-JP" sz="1200" dirty="0"/>
          </a:p>
        </p:txBody>
      </p:sp>
      <p:sp>
        <p:nvSpPr>
          <p:cNvPr id="2" name="テキスト ボックス 1">
            <a:extLst>
              <a:ext uri="{FF2B5EF4-FFF2-40B4-BE49-F238E27FC236}">
                <a16:creationId xmlns:a16="http://schemas.microsoft.com/office/drawing/2014/main" id="{77F7F01E-5EB2-BBA6-B6F3-6A8095A9E4D5}"/>
              </a:ext>
            </a:extLst>
          </p:cNvPr>
          <p:cNvSpPr txBox="1"/>
          <p:nvPr/>
        </p:nvSpPr>
        <p:spPr>
          <a:xfrm>
            <a:off x="4712325" y="2039889"/>
            <a:ext cx="4238504" cy="369332"/>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ea typeface="游ゴシック"/>
              </a:rPr>
              <a:t>活動中の写真</a:t>
            </a:r>
            <a:endParaRPr lang="ja-JP" altLang="en-US" sz="1400" dirty="0">
              <a:ea typeface="游ゴシック"/>
            </a:endParaRPr>
          </a:p>
        </p:txBody>
      </p:sp>
      <p:graphicFrame>
        <p:nvGraphicFramePr>
          <p:cNvPr id="3" name="表 2">
            <a:extLst>
              <a:ext uri="{FF2B5EF4-FFF2-40B4-BE49-F238E27FC236}">
                <a16:creationId xmlns:a16="http://schemas.microsoft.com/office/drawing/2014/main" id="{DE919BBC-D275-9C12-5829-C247712F66DF}"/>
              </a:ext>
            </a:extLst>
          </p:cNvPr>
          <p:cNvGraphicFramePr>
            <a:graphicFrameLocks noGrp="1"/>
          </p:cNvGraphicFramePr>
          <p:nvPr>
            <p:extLst>
              <p:ext uri="{D42A27DB-BD31-4B8C-83A1-F6EECF244321}">
                <p14:modId xmlns:p14="http://schemas.microsoft.com/office/powerpoint/2010/main" val="3464703136"/>
              </p:ext>
            </p:extLst>
          </p:nvPr>
        </p:nvGraphicFramePr>
        <p:xfrm>
          <a:off x="4748348" y="669351"/>
          <a:ext cx="4344525" cy="762000"/>
        </p:xfrm>
        <a:graphic>
          <a:graphicData uri="http://schemas.openxmlformats.org/drawingml/2006/table">
            <a:tbl>
              <a:tblPr firstRow="1" bandRow="1">
                <a:tableStyleId>{21E4AEA4-8DFA-4A89-87EB-49C32662AFE0}</a:tableStyleId>
              </a:tblPr>
              <a:tblGrid>
                <a:gridCol w="420626">
                  <a:extLst>
                    <a:ext uri="{9D8B030D-6E8A-4147-A177-3AD203B41FA5}">
                      <a16:colId xmlns:a16="http://schemas.microsoft.com/office/drawing/2014/main" val="2025406783"/>
                    </a:ext>
                  </a:extLst>
                </a:gridCol>
                <a:gridCol w="1713607">
                  <a:extLst>
                    <a:ext uri="{9D8B030D-6E8A-4147-A177-3AD203B41FA5}">
                      <a16:colId xmlns:a16="http://schemas.microsoft.com/office/drawing/2014/main" val="3223586046"/>
                    </a:ext>
                  </a:extLst>
                </a:gridCol>
                <a:gridCol w="717754">
                  <a:extLst>
                    <a:ext uri="{9D8B030D-6E8A-4147-A177-3AD203B41FA5}">
                      <a16:colId xmlns:a16="http://schemas.microsoft.com/office/drawing/2014/main" val="3197742207"/>
                    </a:ext>
                  </a:extLst>
                </a:gridCol>
                <a:gridCol w="1492538">
                  <a:extLst>
                    <a:ext uri="{9D8B030D-6E8A-4147-A177-3AD203B41FA5}">
                      <a16:colId xmlns:a16="http://schemas.microsoft.com/office/drawing/2014/main" val="1616795348"/>
                    </a:ext>
                  </a:extLst>
                </a:gridCol>
              </a:tblGrid>
              <a:tr h="175309">
                <a:tc gridSpan="2">
                  <a:txBody>
                    <a:bodyPr/>
                    <a:lstStyle/>
                    <a:p>
                      <a:r>
                        <a:rPr kumimoji="1" lang="ja-JP" altLang="en-US" sz="1400" dirty="0"/>
                        <a:t>活動内容</a:t>
                      </a:r>
                    </a:p>
                  </a:txBody>
                  <a:tcPr anchor="ctr"/>
                </a:tc>
                <a:tc hMerge="1">
                  <a:txBody>
                    <a:bodyPr/>
                    <a:lstStyle/>
                    <a:p>
                      <a:endParaRPr kumimoji="1" lang="ja-JP" altLang="en-US"/>
                    </a:p>
                  </a:txBody>
                  <a:tcPr/>
                </a:tc>
                <a:tc>
                  <a:txBody>
                    <a:bodyPr/>
                    <a:lstStyle/>
                    <a:p>
                      <a:r>
                        <a:rPr kumimoji="1" lang="ja-JP" altLang="en-US" sz="1000" dirty="0"/>
                        <a:t>時間／回</a:t>
                      </a:r>
                    </a:p>
                  </a:txBody>
                  <a:tcPr/>
                </a:tc>
                <a:tc>
                  <a:txBody>
                    <a:bodyPr/>
                    <a:lstStyle/>
                    <a:p>
                      <a:r>
                        <a:rPr kumimoji="1" lang="ja-JP" altLang="en-US" sz="1000" dirty="0"/>
                        <a:t>人数／回</a:t>
                      </a:r>
                    </a:p>
                  </a:txBody>
                  <a:tcPr/>
                </a:tc>
                <a:extLst>
                  <a:ext uri="{0D108BD9-81ED-4DB2-BD59-A6C34878D82A}">
                    <a16:rowId xmlns:a16="http://schemas.microsoft.com/office/drawing/2014/main" val="701823913"/>
                  </a:ext>
                </a:extLst>
              </a:tr>
              <a:tr h="142195">
                <a:tc>
                  <a:txBody>
                    <a:bodyPr/>
                    <a:lstStyle/>
                    <a:p>
                      <a:r>
                        <a:rPr kumimoji="1" lang="ja-JP" altLang="en-US" sz="1100" b="0" dirty="0"/>
                        <a:t>③</a:t>
                      </a:r>
                      <a:endParaRPr kumimoji="1" lang="en-US" altLang="ja-JP" sz="1100" b="0" dirty="0"/>
                    </a:p>
                    <a:p>
                      <a:endParaRPr kumimoji="1" lang="en-US" altLang="ja-JP" sz="11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ea typeface="游ゴシック"/>
                        </a:rPr>
                        <a:t>それぞれ自由に遊ぶ</a:t>
                      </a:r>
                      <a:endParaRPr kumimoji="1" lang="en-US" altLang="ja-JP" sz="1100" b="0" dirty="0">
                        <a:ea typeface="游ゴシック"/>
                      </a:endParaRPr>
                    </a:p>
                  </a:txBody>
                  <a:tcPr/>
                </a:tc>
                <a:tc>
                  <a:txBody>
                    <a:bodyPr/>
                    <a:lstStyle/>
                    <a:p>
                      <a:r>
                        <a:rPr kumimoji="1" lang="en-US" altLang="ja-JP" sz="1200" dirty="0"/>
                        <a:t>45</a:t>
                      </a:r>
                      <a:r>
                        <a:rPr kumimoji="1" lang="ja-JP" altLang="en-US" sz="1200" dirty="0"/>
                        <a:t>分</a:t>
                      </a:r>
                      <a:endParaRPr kumimoji="1" lang="en-US" altLang="ja-JP" sz="1200" dirty="0"/>
                    </a:p>
                    <a:p>
                      <a:endParaRPr kumimoji="1" lang="en-US" altLang="ja-JP" sz="1200" dirty="0"/>
                    </a:p>
                  </a:txBody>
                  <a:tcPr/>
                </a:tc>
                <a:tc>
                  <a:txBody>
                    <a:bodyPr/>
                    <a:lstStyle/>
                    <a:p>
                      <a:r>
                        <a:rPr kumimoji="1" lang="en-US" altLang="ja-JP" sz="1400" dirty="0"/>
                        <a:t>11</a:t>
                      </a:r>
                      <a:r>
                        <a:rPr kumimoji="1" lang="ja-JP" altLang="en-US" sz="1400" dirty="0"/>
                        <a:t>名</a:t>
                      </a:r>
                      <a:endParaRPr kumimoji="1" lang="en-US" altLang="ja-JP" sz="1400" dirty="0"/>
                    </a:p>
                  </a:txBody>
                  <a:tcPr/>
                </a:tc>
                <a:extLst>
                  <a:ext uri="{0D108BD9-81ED-4DB2-BD59-A6C34878D82A}">
                    <a16:rowId xmlns:a16="http://schemas.microsoft.com/office/drawing/2014/main" val="524758611"/>
                  </a:ext>
                </a:extLst>
              </a:tr>
            </a:tbl>
          </a:graphicData>
        </a:graphic>
      </p:graphicFrame>
      <p:sp>
        <p:nvSpPr>
          <p:cNvPr id="4" name="テキスト ボックス 3">
            <a:extLst>
              <a:ext uri="{FF2B5EF4-FFF2-40B4-BE49-F238E27FC236}">
                <a16:creationId xmlns:a16="http://schemas.microsoft.com/office/drawing/2014/main" id="{EAA0C4A4-8D77-8150-DFBD-8C3D8B5D7B64}"/>
              </a:ext>
            </a:extLst>
          </p:cNvPr>
          <p:cNvSpPr txBox="1"/>
          <p:nvPr/>
        </p:nvSpPr>
        <p:spPr>
          <a:xfrm>
            <a:off x="4572000" y="280230"/>
            <a:ext cx="4520873" cy="369332"/>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a:t>活動スケジュール（</a:t>
            </a:r>
            <a:r>
              <a:rPr kumimoji="1" lang="en-US" altLang="ja-JP" b="1" dirty="0"/>
              <a:t>3</a:t>
            </a:r>
            <a:r>
              <a:rPr kumimoji="1" lang="ja-JP" altLang="en-US" b="1" dirty="0"/>
              <a:t>歳児クラス）</a:t>
            </a:r>
            <a:endParaRPr kumimoji="1" lang="en-US" altLang="ja-JP" b="1" dirty="0"/>
          </a:p>
        </p:txBody>
      </p:sp>
      <p:pic>
        <p:nvPicPr>
          <p:cNvPr id="13" name="図 12">
            <a:extLst>
              <a:ext uri="{FF2B5EF4-FFF2-40B4-BE49-F238E27FC236}">
                <a16:creationId xmlns:a16="http://schemas.microsoft.com/office/drawing/2014/main" id="{62B1F415-D5E7-DAEF-A4B8-4916425A2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442" y="2409221"/>
            <a:ext cx="1887541" cy="1311772"/>
          </a:xfrm>
          <a:prstGeom prst="rect">
            <a:avLst/>
          </a:prstGeom>
        </p:spPr>
      </p:pic>
      <p:pic>
        <p:nvPicPr>
          <p:cNvPr id="17" name="図 16">
            <a:extLst>
              <a:ext uri="{FF2B5EF4-FFF2-40B4-BE49-F238E27FC236}">
                <a16:creationId xmlns:a16="http://schemas.microsoft.com/office/drawing/2014/main" id="{B35AA537-626F-F217-0240-F5B681465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3733" y="3838741"/>
            <a:ext cx="1645921" cy="1143953"/>
          </a:xfrm>
          <a:prstGeom prst="rect">
            <a:avLst/>
          </a:prstGeom>
        </p:spPr>
      </p:pic>
      <p:pic>
        <p:nvPicPr>
          <p:cNvPr id="19" name="図 18">
            <a:extLst>
              <a:ext uri="{FF2B5EF4-FFF2-40B4-BE49-F238E27FC236}">
                <a16:creationId xmlns:a16="http://schemas.microsoft.com/office/drawing/2014/main" id="{B42F1FED-7FB3-2D5D-3066-42D8883930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5763" y="2473386"/>
            <a:ext cx="1795066" cy="1247607"/>
          </a:xfrm>
          <a:prstGeom prst="rect">
            <a:avLst/>
          </a:prstGeom>
        </p:spPr>
      </p:pic>
    </p:spTree>
    <p:extLst>
      <p:ext uri="{BB962C8B-B14F-4D97-AF65-F5344CB8AC3E}">
        <p14:creationId xmlns:p14="http://schemas.microsoft.com/office/powerpoint/2010/main" val="197982972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FA96E0DDAE00D4BBE72ED94770C4940" ma:contentTypeVersion="4" ma:contentTypeDescription="新しいドキュメントを作成します。" ma:contentTypeScope="" ma:versionID="b467ed4be6d7ca8876c7f28ebf08efe4">
  <xsd:schema xmlns:xsd="http://www.w3.org/2001/XMLSchema" xmlns:xs="http://www.w3.org/2001/XMLSchema" xmlns:p="http://schemas.microsoft.com/office/2006/metadata/properties" xmlns:ns2="7ac24c6e-f98b-4b80-945b-cf198606354b" targetNamespace="http://schemas.microsoft.com/office/2006/metadata/properties" ma:root="true" ma:fieldsID="b3ac596f8de7c324466520e4d8727d2b" ns2:_="">
    <xsd:import namespace="7ac24c6e-f98b-4b80-945b-cf198606354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c24c6e-f98b-4b80-945b-cf19860635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063A60-BFB3-4A02-9B76-DAB0420AF4E7}">
  <ds:schemaRefs>
    <ds:schemaRef ds:uri="http://schemas.microsoft.com/sharepoint/v3/contenttype/forms"/>
  </ds:schemaRefs>
</ds:datastoreItem>
</file>

<file path=customXml/itemProps2.xml><?xml version="1.0" encoding="utf-8"?>
<ds:datastoreItem xmlns:ds="http://schemas.openxmlformats.org/officeDocument/2006/customXml" ds:itemID="{B9A4011C-D3D1-4DD0-BE84-6AF25E6D3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c24c6e-f98b-4b80-945b-cf19860635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CF7D88-B121-454E-86A8-A5944E5E2FD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2975</TotalTime>
  <Words>928</Words>
  <Application>Microsoft Office PowerPoint</Application>
  <PresentationFormat>画面に合わせる (4:3)</PresentationFormat>
  <Paragraphs>77</Paragraphs>
  <Slides>3</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游ゴシック</vt:lpstr>
      <vt:lpstr>Aptos</vt:lpstr>
      <vt:lpstr>Aptos Display</vt:lpstr>
      <vt:lpstr>Arial</vt:lpstr>
      <vt:lpstr>Courier New</vt:lpstr>
      <vt:lpstr>Wingdings</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佐野 佑希子</dc:creator>
  <cp:lastModifiedBy>ウィズブック保育園 武蔵小山 主任</cp:lastModifiedBy>
  <cp:revision>66</cp:revision>
  <dcterms:created xsi:type="dcterms:W3CDTF">2024-09-04T07:44:27Z</dcterms:created>
  <dcterms:modified xsi:type="dcterms:W3CDTF">2026-06-18T07:13:34Z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0x010100BFA96E0DDAE00D4BBE72ED94770C4940</vt:lpwstr>
  </property>
</Properties>
</file>