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8" r:id="rId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04BC80-3051-48EA-B001-7856F2094504}" type="doc">
      <dgm:prSet loTypeId="urn:microsoft.com/office/officeart/2005/8/layout/hChevron3" loCatId="process" qsTypeId="urn:microsoft.com/office/officeart/2005/8/quickstyle/simple1" qsCatId="simple" csTypeId="urn:microsoft.com/office/officeart/2005/8/colors/accent3_3" csCatId="accent3" phldr="1"/>
      <dgm:spPr/>
    </dgm:pt>
    <dgm:pt modelId="{0CCD9931-E352-466F-A424-F8B1D636119F}" type="pres">
      <dgm:prSet presAssocID="{5B04BC80-3051-48EA-B001-7856F2094504}" presName="Name0" presStyleCnt="0">
        <dgm:presLayoutVars>
          <dgm:dir/>
          <dgm:resizeHandles val="exact"/>
        </dgm:presLayoutVars>
      </dgm:prSet>
      <dgm:spPr/>
    </dgm:pt>
  </dgm:ptLst>
  <dgm:cxnLst>
    <dgm:cxn modelId="{7F0B26F4-D084-44DE-B70D-10F43DA25068}" type="presOf" srcId="{5B04BC80-3051-48EA-B001-7856F2094504}" destId="{0CCD9931-E352-466F-A424-F8B1D636119F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04BC80-3051-48EA-B001-7856F2094504}" type="doc">
      <dgm:prSet loTypeId="urn:microsoft.com/office/officeart/2005/8/layout/hChevron3" loCatId="process" qsTypeId="urn:microsoft.com/office/officeart/2005/8/quickstyle/simple1" qsCatId="simple" csTypeId="urn:microsoft.com/office/officeart/2005/8/colors/accent3_3" csCatId="accent3" phldr="1"/>
      <dgm:spPr/>
    </dgm:pt>
    <dgm:pt modelId="{2E24F9DE-07F8-4245-ACA1-FDD61B9D283B}">
      <dgm:prSet phldrT="[テキスト]" custT="1"/>
      <dgm:spPr>
        <a:xfrm>
          <a:off x="2283307" y="798066"/>
          <a:ext cx="1689837" cy="841755"/>
        </a:xfrm>
        <a:solidFill>
          <a:srgbClr val="A7C7E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kumimoji="1" lang="ja-JP" altLang="en-US" sz="1200" b="1" dirty="0">
              <a:solidFill>
                <a:srgbClr val="FF0000"/>
              </a:solidFill>
              <a:latin typeface="HG丸ｺﾞｼｯｸM-PRO"/>
              <a:ea typeface="HG丸ｺﾞｼｯｸM-PRO"/>
              <a:cs typeface="+mn-cs"/>
            </a:rPr>
            <a:t>申込締切</a:t>
          </a:r>
          <a:endParaRPr kumimoji="1" lang="en-US" altLang="ja-JP" sz="1200" b="1" dirty="0">
            <a:solidFill>
              <a:srgbClr val="FF0000"/>
            </a:solidFill>
            <a:latin typeface="HG丸ｺﾞｼｯｸM-PRO"/>
            <a:ea typeface="HG丸ｺﾞｼｯｸM-PRO"/>
            <a:cs typeface="+mn-cs"/>
          </a:endParaRPr>
        </a:p>
        <a:p>
          <a:r>
            <a:rPr kumimoji="1" lang="en-US" altLang="ja-JP" sz="11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2/27(</a:t>
          </a:r>
          <a:r>
            <a:rPr kumimoji="1" lang="ja-JP" altLang="en-US" sz="11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金</a:t>
          </a:r>
          <a:r>
            <a:rPr kumimoji="1" lang="en-US" altLang="ja-JP" sz="11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)</a:t>
          </a:r>
        </a:p>
      </dgm:t>
    </dgm:pt>
    <dgm:pt modelId="{27EB538D-0847-4058-94F1-BBB05EABBEA4}" type="parTrans" cxnId="{E01A18D0-3802-4A9C-8774-A29F85AB2058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8F1F9BE5-CDC0-4471-AA00-205D567421D8}" type="sibTrans" cxnId="{E01A18D0-3802-4A9C-8774-A29F85AB2058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83BEE9B8-C917-4BB8-9E01-23B5E1B30EFA}">
      <dgm:prSet phldrT="[テキスト]" custT="1"/>
      <dgm:spPr>
        <a:xfrm>
          <a:off x="4856592" y="798066"/>
          <a:ext cx="1689837" cy="841755"/>
        </a:xfrm>
        <a:solidFill>
          <a:srgbClr val="A7C7E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kumimoji="1" lang="ja-JP" altLang="en-US" sz="11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入園書類提出</a:t>
          </a:r>
        </a:p>
        <a:p>
          <a:pPr rtl="0"/>
          <a:r>
            <a:rPr kumimoji="1" lang="en-US" altLang="ja-JP" sz="11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 </a:t>
          </a:r>
          <a:r>
            <a:rPr kumimoji="1" lang="en-US" altLang="ja-JP" sz="11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3/13(</a:t>
          </a:r>
          <a:r>
            <a:rPr kumimoji="1" lang="ja-JP" altLang="en-US" sz="11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金</a:t>
          </a:r>
          <a:r>
            <a:rPr kumimoji="1" lang="en-US" altLang="ja-JP" sz="11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)</a:t>
          </a:r>
          <a:r>
            <a:rPr kumimoji="1" lang="ja-JP" altLang="en-US" sz="11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まで</a:t>
          </a:r>
        </a:p>
      </dgm:t>
    </dgm:pt>
    <dgm:pt modelId="{FFF54297-8FD9-45FF-87B0-C9776852F2C4}" type="sibTrans" cxnId="{CB4FC84C-C4CC-4356-A6CE-830538795C8F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272C610-C26E-433C-8386-82F54EAD1C74}" type="parTrans" cxnId="{CB4FC84C-C4CC-4356-A6CE-830538795C8F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E65A5065-6F3B-4E51-829A-7D8FDC474E1E}">
      <dgm:prSet custT="1"/>
      <dgm:spPr>
        <a:xfrm>
          <a:off x="390621" y="798066"/>
          <a:ext cx="2270128" cy="841755"/>
        </a:xfrm>
        <a:solidFill>
          <a:srgbClr val="A7C7E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ja-JP" altLang="en-US" sz="12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入園説明会</a:t>
          </a:r>
          <a:endParaRPr kumimoji="1" lang="en-US" altLang="ja-JP" sz="1200" b="1" dirty="0">
            <a:solidFill>
              <a:srgbClr val="FF0000"/>
            </a:solidFill>
            <a:latin typeface="HG丸ｺﾞｼｯｸM-PRO" panose="020F0600000000000000" pitchFamily="50" charset="-128"/>
            <a:ea typeface="HG丸ｺﾞｼｯｸM-PRO" panose="020F0600000000000000" pitchFamily="50" charset="-128"/>
            <a:cs typeface="+mn-cs"/>
          </a:endParaRP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ja-JP" altLang="en-US" sz="11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もしくは園見学</a:t>
          </a:r>
          <a:endParaRPr kumimoji="1" lang="en-US" altLang="ja-JP" sz="1100" b="1" dirty="0">
            <a:solidFill>
              <a:schemeClr val="tx1"/>
            </a:solidFill>
            <a:latin typeface="HG丸ｺﾞｼｯｸM-PRO" panose="020F0600000000000000" pitchFamily="50" charset="-128"/>
            <a:ea typeface="HG丸ｺﾞｼｯｸM-PRO" panose="020F0600000000000000" pitchFamily="50" charset="-128"/>
            <a:cs typeface="+mn-cs"/>
          </a:endParaRPr>
        </a:p>
      </dgm:t>
    </dgm:pt>
    <dgm:pt modelId="{CE5D07F6-3057-4F28-9B3E-43978F1D6FC7}" type="parTrans" cxnId="{78CD6993-FEB0-4070-A354-9E92DFBD2996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5953FDF-C16B-4444-AABA-9399EB57A56D}" type="sibTrans" cxnId="{78CD6993-FEB0-4070-A354-9E92DFBD2996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0FE747A-EF7B-4D0C-945C-38675D0657A7}">
      <dgm:prSet phldrT="[テキスト]" custT="1"/>
      <dgm:spPr>
        <a:xfrm>
          <a:off x="3577199" y="798066"/>
          <a:ext cx="1689837" cy="841755"/>
        </a:xfrm>
        <a:solidFill>
          <a:srgbClr val="A7C7E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kumimoji="1" lang="ja-JP" altLang="en-US" sz="12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入園金納入〆切</a:t>
          </a:r>
          <a:endParaRPr kumimoji="1" lang="en-US" altLang="ja-JP" sz="1200" b="1" dirty="0">
            <a:solidFill>
              <a:srgbClr val="FF0000"/>
            </a:solidFill>
            <a:latin typeface="HG丸ｺﾞｼｯｸM-PRO"/>
            <a:ea typeface="HG丸ｺﾞｼｯｸM-PRO"/>
            <a:cs typeface="+mn-cs"/>
          </a:endParaRPr>
        </a:p>
        <a:p>
          <a:r>
            <a:rPr kumimoji="1" lang="en-US" altLang="ja-JP" sz="12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3/10(</a:t>
          </a:r>
          <a:r>
            <a:rPr kumimoji="1" lang="ja-JP" altLang="en-US" sz="12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火</a:t>
          </a:r>
          <a:r>
            <a:rPr kumimoji="1" lang="en-US" altLang="ja-JP" sz="12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)</a:t>
          </a:r>
          <a:endParaRPr kumimoji="1" lang="ja-JP" altLang="en-US" sz="1200" b="1" dirty="0">
            <a:solidFill>
              <a:schemeClr val="tx1"/>
            </a:solidFill>
            <a:latin typeface="HG丸ｺﾞｼｯｸM-PRO"/>
            <a:ea typeface="HG丸ｺﾞｼｯｸM-PRO"/>
            <a:cs typeface="+mn-cs"/>
          </a:endParaRPr>
        </a:p>
      </dgm:t>
    </dgm:pt>
    <dgm:pt modelId="{4230F9DB-B7B6-4F74-AA5B-EB6F9194A8EE}" type="parTrans" cxnId="{84448040-5F11-4ADE-9B72-CAC3DB115EE2}">
      <dgm:prSet/>
      <dgm:spPr/>
      <dgm:t>
        <a:bodyPr/>
        <a:lstStyle/>
        <a:p>
          <a:endParaRPr kumimoji="1" lang="ja-JP" altLang="en-US"/>
        </a:p>
      </dgm:t>
    </dgm:pt>
    <dgm:pt modelId="{66D8F113-6126-43E9-BDCE-193E434399EF}" type="sibTrans" cxnId="{84448040-5F11-4ADE-9B72-CAC3DB115EE2}">
      <dgm:prSet/>
      <dgm:spPr/>
      <dgm:t>
        <a:bodyPr/>
        <a:lstStyle/>
        <a:p>
          <a:endParaRPr kumimoji="1" lang="ja-JP" altLang="en-US"/>
        </a:p>
      </dgm:t>
    </dgm:pt>
    <dgm:pt modelId="{F4470972-CA5C-431A-A4FD-21841BE2825F}">
      <dgm:prSet phldrT="[テキスト]" custT="1"/>
      <dgm:spPr>
        <a:xfrm>
          <a:off x="6135985" y="798066"/>
          <a:ext cx="1689837" cy="841755"/>
        </a:xfrm>
        <a:solidFill>
          <a:srgbClr val="A7C7E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kumimoji="1" lang="ja-JP" altLang="en-US" sz="10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入園前親子面談</a:t>
          </a:r>
          <a:endParaRPr kumimoji="1" lang="en-US" altLang="ja-JP" sz="1000" b="1" dirty="0">
            <a:solidFill>
              <a:srgbClr val="FF0000"/>
            </a:solidFill>
            <a:latin typeface="HG丸ｺﾞｼｯｸM-PRO"/>
            <a:ea typeface="HG丸ｺﾞｼｯｸM-PRO"/>
            <a:cs typeface="+mn-cs"/>
          </a:endParaRPr>
        </a:p>
        <a:p>
          <a:r>
            <a:rPr kumimoji="1" lang="en-US" altLang="ja-JP" sz="12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3/14(</a:t>
          </a:r>
          <a:r>
            <a:rPr kumimoji="1" lang="ja-JP" altLang="en-US" sz="12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土</a:t>
          </a:r>
          <a:r>
            <a:rPr kumimoji="1" lang="en-US" altLang="ja-JP" sz="12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)</a:t>
          </a:r>
        </a:p>
      </dgm:t>
    </dgm:pt>
    <dgm:pt modelId="{61A50A7C-883C-4341-BA66-B0BBA9997BB7}" type="sibTrans" cxnId="{D2064B81-EDE4-4E3A-8251-D86D287140B6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95648166-5F24-460D-8332-304F331EEF83}" type="parTrans" cxnId="{D2064B81-EDE4-4E3A-8251-D86D287140B6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FEC17929-643B-4DAC-AC7F-47A866A04DC6}">
      <dgm:prSet phldrT="[テキスト]" custT="1"/>
      <dgm:spPr>
        <a:xfrm>
          <a:off x="6135985" y="798066"/>
          <a:ext cx="1689837" cy="841755"/>
        </a:xfrm>
        <a:solidFill>
          <a:srgbClr val="A7C7E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kumimoji="1" lang="ja-JP" altLang="en-US" sz="14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入園</a:t>
          </a:r>
          <a:endParaRPr kumimoji="1" lang="en-US" altLang="ja-JP" sz="1400" b="1" dirty="0">
            <a:solidFill>
              <a:schemeClr val="tx1"/>
            </a:solidFill>
            <a:latin typeface="HG丸ｺﾞｼｯｸM-PRO"/>
            <a:ea typeface="HG丸ｺﾞｼｯｸM-PRO"/>
            <a:cs typeface="+mn-cs"/>
          </a:endParaRPr>
        </a:p>
      </dgm:t>
    </dgm:pt>
    <dgm:pt modelId="{163EC012-04CB-4F2D-AE19-F4443F3AE847}" type="parTrans" cxnId="{F6D5BD7B-0713-46B3-AFEF-54E13E1E14CB}">
      <dgm:prSet/>
      <dgm:spPr/>
      <dgm:t>
        <a:bodyPr/>
        <a:lstStyle/>
        <a:p>
          <a:endParaRPr kumimoji="1" lang="ja-JP" altLang="en-US"/>
        </a:p>
      </dgm:t>
    </dgm:pt>
    <dgm:pt modelId="{9E6CE470-3D6C-4146-9C3F-13FB7BA8441F}" type="sibTrans" cxnId="{F6D5BD7B-0713-46B3-AFEF-54E13E1E14CB}">
      <dgm:prSet/>
      <dgm:spPr/>
      <dgm:t>
        <a:bodyPr/>
        <a:lstStyle/>
        <a:p>
          <a:endParaRPr kumimoji="1" lang="ja-JP" altLang="en-US"/>
        </a:p>
      </dgm:t>
    </dgm:pt>
    <dgm:pt modelId="{09CECCC3-E9F8-45C5-9777-FBD752ECFE45}">
      <dgm:prSet phldrT="[テキスト]" custT="1"/>
      <dgm:spPr>
        <a:xfrm>
          <a:off x="3577199" y="798066"/>
          <a:ext cx="1689837" cy="841755"/>
        </a:xfrm>
        <a:solidFill>
          <a:srgbClr val="A7C7E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kumimoji="1" lang="ja-JP" altLang="en-US" sz="12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結果通知</a:t>
          </a:r>
          <a:endParaRPr kumimoji="1" lang="en-US" altLang="ja-JP" sz="1200" b="1" dirty="0">
            <a:solidFill>
              <a:srgbClr val="FF0000"/>
            </a:solidFill>
            <a:latin typeface="HG丸ｺﾞｼｯｸM-PRO"/>
            <a:ea typeface="HG丸ｺﾞｼｯｸM-PRO"/>
            <a:cs typeface="+mn-cs"/>
          </a:endParaRPr>
        </a:p>
        <a:p>
          <a:r>
            <a:rPr kumimoji="1" lang="en-US" altLang="ja-JP" sz="12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3/2(</a:t>
          </a:r>
          <a:r>
            <a:rPr kumimoji="1" lang="ja-JP" altLang="en-US" sz="12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月</a:t>
          </a:r>
          <a:r>
            <a:rPr kumimoji="1" lang="en-US" altLang="ja-JP" sz="12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)</a:t>
          </a:r>
        </a:p>
        <a:p>
          <a:r>
            <a:rPr kumimoji="1" lang="ja-JP" altLang="en-US" sz="8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受諾</a:t>
          </a:r>
          <a:r>
            <a:rPr kumimoji="1" lang="en-US" altLang="ja-JP" sz="8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3/3(</a:t>
          </a:r>
          <a:r>
            <a:rPr kumimoji="1" lang="ja-JP" altLang="en-US" sz="8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火</a:t>
          </a:r>
          <a:r>
            <a:rPr kumimoji="1" lang="en-US" altLang="ja-JP" sz="8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)</a:t>
          </a:r>
          <a:r>
            <a:rPr kumimoji="1" lang="ja-JP" altLang="en-US" sz="8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迄</a:t>
          </a:r>
        </a:p>
      </dgm:t>
    </dgm:pt>
    <dgm:pt modelId="{D49FCE69-98AF-4DA1-803E-9F311E8738AF}" type="sibTrans" cxnId="{46F91D29-6305-462C-9D3A-11FBC9C2FA0A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D4E5DEBE-401A-4D02-ACEE-AE717D8AB06E}" type="parTrans" cxnId="{46F91D29-6305-462C-9D3A-11FBC9C2FA0A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0CCD9931-E352-466F-A424-F8B1D636119F}" type="pres">
      <dgm:prSet presAssocID="{5B04BC80-3051-48EA-B001-7856F2094504}" presName="Name0" presStyleCnt="0">
        <dgm:presLayoutVars>
          <dgm:dir/>
          <dgm:resizeHandles val="exact"/>
        </dgm:presLayoutVars>
      </dgm:prSet>
      <dgm:spPr/>
    </dgm:pt>
    <dgm:pt modelId="{E50DAC92-0A57-4D01-B5CD-6F948185A41E}" type="pres">
      <dgm:prSet presAssocID="{E65A5065-6F3B-4E51-829A-7D8FDC474E1E}" presName="parTxOnly" presStyleLbl="node1" presStyleIdx="0" presStyleCnt="7" custScaleY="111254">
        <dgm:presLayoutVars>
          <dgm:bulletEnabled val="1"/>
        </dgm:presLayoutVars>
      </dgm:prSet>
      <dgm:spPr/>
    </dgm:pt>
    <dgm:pt modelId="{E085B512-CD15-4BFF-9DDC-A10824796729}" type="pres">
      <dgm:prSet presAssocID="{75953FDF-C16B-4444-AABA-9399EB57A56D}" presName="parSpace" presStyleCnt="0"/>
      <dgm:spPr/>
    </dgm:pt>
    <dgm:pt modelId="{D95E70E3-DFE0-4D88-A571-7494FB47FA3C}" type="pres">
      <dgm:prSet presAssocID="{2E24F9DE-07F8-4245-ACA1-FDD61B9D283B}" presName="parTxOnly" presStyleLbl="node1" presStyleIdx="1" presStyleCnt="7" custScaleX="112367" custScaleY="111254">
        <dgm:presLayoutVars>
          <dgm:bulletEnabled val="1"/>
        </dgm:presLayoutVars>
      </dgm:prSet>
      <dgm:spPr/>
    </dgm:pt>
    <dgm:pt modelId="{C6727165-E3B1-4595-B005-B826C0B6ECCC}" type="pres">
      <dgm:prSet presAssocID="{8F1F9BE5-CDC0-4471-AA00-205D567421D8}" presName="parSpace" presStyleCnt="0"/>
      <dgm:spPr/>
    </dgm:pt>
    <dgm:pt modelId="{8B551AC2-88BB-4D3E-B1DB-00D2C38CB076}" type="pres">
      <dgm:prSet presAssocID="{09CECCC3-E9F8-45C5-9777-FBD752ECFE45}" presName="parTxOnly" presStyleLbl="node1" presStyleIdx="2" presStyleCnt="7" custScaleX="109482" custScaleY="111254" custLinFactNeighborX="132" custLinFactNeighborY="-1066">
        <dgm:presLayoutVars>
          <dgm:bulletEnabled val="1"/>
        </dgm:presLayoutVars>
      </dgm:prSet>
      <dgm:spPr/>
    </dgm:pt>
    <dgm:pt modelId="{3E67A4C8-0E9E-4AE3-AF29-7881144B70F2}" type="pres">
      <dgm:prSet presAssocID="{D49FCE69-98AF-4DA1-803E-9F311E8738AF}" presName="parSpace" presStyleCnt="0"/>
      <dgm:spPr/>
    </dgm:pt>
    <dgm:pt modelId="{96805381-9A2E-4096-82B3-1AE1BEF38F95}" type="pres">
      <dgm:prSet presAssocID="{70FE747A-EF7B-4D0C-945C-38675D0657A7}" presName="parTxOnly" presStyleLbl="node1" presStyleIdx="3" presStyleCnt="7" custScaleX="137383" custScaleY="111254">
        <dgm:presLayoutVars>
          <dgm:bulletEnabled val="1"/>
        </dgm:presLayoutVars>
      </dgm:prSet>
      <dgm:spPr/>
    </dgm:pt>
    <dgm:pt modelId="{A223E3D0-D0D4-44A3-B7BF-A7F66E7EF0B8}" type="pres">
      <dgm:prSet presAssocID="{66D8F113-6126-43E9-BDCE-193E434399EF}" presName="parSpace" presStyleCnt="0"/>
      <dgm:spPr/>
    </dgm:pt>
    <dgm:pt modelId="{408CA6E3-75A9-45A5-BF85-9683C0E20989}" type="pres">
      <dgm:prSet presAssocID="{83BEE9B8-C917-4BB8-9E01-23B5E1B30EFA}" presName="parTxOnly" presStyleLbl="node1" presStyleIdx="4" presStyleCnt="7" custScaleX="119173" custScaleY="111254" custLinFactNeighborX="-7575" custLinFactNeighborY="29">
        <dgm:presLayoutVars>
          <dgm:bulletEnabled val="1"/>
        </dgm:presLayoutVars>
      </dgm:prSet>
      <dgm:spPr/>
    </dgm:pt>
    <dgm:pt modelId="{47DBE7BA-DBAF-43C7-9956-1395EEC8BD3B}" type="pres">
      <dgm:prSet presAssocID="{FFF54297-8FD9-45FF-87B0-C9776852F2C4}" presName="parSpace" presStyleCnt="0"/>
      <dgm:spPr/>
    </dgm:pt>
    <dgm:pt modelId="{B7AF6DA4-7E93-4C97-87EB-93334B901922}" type="pres">
      <dgm:prSet presAssocID="{F4470972-CA5C-431A-A4FD-21841BE2825F}" presName="parTxOnly" presStyleLbl="node1" presStyleIdx="5" presStyleCnt="7" custScaleX="119219" custScaleY="111254" custLinFactNeighborX="-6529" custLinFactNeighborY="1126">
        <dgm:presLayoutVars>
          <dgm:bulletEnabled val="1"/>
        </dgm:presLayoutVars>
      </dgm:prSet>
      <dgm:spPr/>
    </dgm:pt>
    <dgm:pt modelId="{DDFB2ABD-80DA-4F23-9000-8380766FC9D8}" type="pres">
      <dgm:prSet presAssocID="{61A50A7C-883C-4341-BA66-B0BBA9997BB7}" presName="parSpace" presStyleCnt="0"/>
      <dgm:spPr/>
    </dgm:pt>
    <dgm:pt modelId="{351497E9-56C0-423C-A73D-D6182AD8E06B}" type="pres">
      <dgm:prSet presAssocID="{FEC17929-643B-4DAC-AC7F-47A866A04DC6}" presName="parTxOnly" presStyleLbl="node1" presStyleIdx="6" presStyleCnt="7" custScaleX="87188" custScaleY="110107" custLinFactNeighborX="39870" custLinFactNeighborY="436">
        <dgm:presLayoutVars>
          <dgm:bulletEnabled val="1"/>
        </dgm:presLayoutVars>
      </dgm:prSet>
      <dgm:spPr/>
    </dgm:pt>
  </dgm:ptLst>
  <dgm:cxnLst>
    <dgm:cxn modelId="{46F91D29-6305-462C-9D3A-11FBC9C2FA0A}" srcId="{5B04BC80-3051-48EA-B001-7856F2094504}" destId="{09CECCC3-E9F8-45C5-9777-FBD752ECFE45}" srcOrd="2" destOrd="0" parTransId="{D4E5DEBE-401A-4D02-ACEE-AE717D8AB06E}" sibTransId="{D49FCE69-98AF-4DA1-803E-9F311E8738AF}"/>
    <dgm:cxn modelId="{84448040-5F11-4ADE-9B72-CAC3DB115EE2}" srcId="{5B04BC80-3051-48EA-B001-7856F2094504}" destId="{70FE747A-EF7B-4D0C-945C-38675D0657A7}" srcOrd="3" destOrd="0" parTransId="{4230F9DB-B7B6-4F74-AA5B-EB6F9194A8EE}" sibTransId="{66D8F113-6126-43E9-BDCE-193E434399EF}"/>
    <dgm:cxn modelId="{F866AC5B-9CA5-4666-B12F-8E2C0FBA8E2F}" type="presOf" srcId="{FEC17929-643B-4DAC-AC7F-47A866A04DC6}" destId="{351497E9-56C0-423C-A73D-D6182AD8E06B}" srcOrd="0" destOrd="0" presId="urn:microsoft.com/office/officeart/2005/8/layout/hChevron3"/>
    <dgm:cxn modelId="{73DA2C5C-B925-461D-BE2F-FC71C2C7F5CF}" type="presOf" srcId="{2E24F9DE-07F8-4245-ACA1-FDD61B9D283B}" destId="{D95E70E3-DFE0-4D88-A571-7494FB47FA3C}" srcOrd="0" destOrd="0" presId="urn:microsoft.com/office/officeart/2005/8/layout/hChevron3"/>
    <dgm:cxn modelId="{532D1C6A-1F0C-4AB8-BD81-0933D56B8A4A}" type="presOf" srcId="{09CECCC3-E9F8-45C5-9777-FBD752ECFE45}" destId="{8B551AC2-88BB-4D3E-B1DB-00D2C38CB076}" srcOrd="0" destOrd="0" presId="urn:microsoft.com/office/officeart/2005/8/layout/hChevron3"/>
    <dgm:cxn modelId="{CB4FC84C-C4CC-4356-A6CE-830538795C8F}" srcId="{5B04BC80-3051-48EA-B001-7856F2094504}" destId="{83BEE9B8-C917-4BB8-9E01-23B5E1B30EFA}" srcOrd="4" destOrd="0" parTransId="{2272C610-C26E-433C-8386-82F54EAD1C74}" sibTransId="{FFF54297-8FD9-45FF-87B0-C9776852F2C4}"/>
    <dgm:cxn modelId="{F6D5BD7B-0713-46B3-AFEF-54E13E1E14CB}" srcId="{5B04BC80-3051-48EA-B001-7856F2094504}" destId="{FEC17929-643B-4DAC-AC7F-47A866A04DC6}" srcOrd="6" destOrd="0" parTransId="{163EC012-04CB-4F2D-AE19-F4443F3AE847}" sibTransId="{9E6CE470-3D6C-4146-9C3F-13FB7BA8441F}"/>
    <dgm:cxn modelId="{D2064B81-EDE4-4E3A-8251-D86D287140B6}" srcId="{5B04BC80-3051-48EA-B001-7856F2094504}" destId="{F4470972-CA5C-431A-A4FD-21841BE2825F}" srcOrd="5" destOrd="0" parTransId="{95648166-5F24-460D-8332-304F331EEF83}" sibTransId="{61A50A7C-883C-4341-BA66-B0BBA9997BB7}"/>
    <dgm:cxn modelId="{78CD6993-FEB0-4070-A354-9E92DFBD2996}" srcId="{5B04BC80-3051-48EA-B001-7856F2094504}" destId="{E65A5065-6F3B-4E51-829A-7D8FDC474E1E}" srcOrd="0" destOrd="0" parTransId="{CE5D07F6-3057-4F28-9B3E-43978F1D6FC7}" sibTransId="{75953FDF-C16B-4444-AABA-9399EB57A56D}"/>
    <dgm:cxn modelId="{E2FEBD97-7C8D-40EE-82CB-B87A6B6F4A68}" type="presOf" srcId="{83BEE9B8-C917-4BB8-9E01-23B5E1B30EFA}" destId="{408CA6E3-75A9-45A5-BF85-9683C0E20989}" srcOrd="0" destOrd="0" presId="urn:microsoft.com/office/officeart/2005/8/layout/hChevron3"/>
    <dgm:cxn modelId="{D7BA439E-CD81-43DA-9CCC-7764EF2D8DD4}" type="presOf" srcId="{F4470972-CA5C-431A-A4FD-21841BE2825F}" destId="{B7AF6DA4-7E93-4C97-87EB-93334B901922}" srcOrd="0" destOrd="0" presId="urn:microsoft.com/office/officeart/2005/8/layout/hChevron3"/>
    <dgm:cxn modelId="{5DEEFAC6-9115-44B4-81DF-E3A4E05B7B8F}" type="presOf" srcId="{70FE747A-EF7B-4D0C-945C-38675D0657A7}" destId="{96805381-9A2E-4096-82B3-1AE1BEF38F95}" srcOrd="0" destOrd="0" presId="urn:microsoft.com/office/officeart/2005/8/layout/hChevron3"/>
    <dgm:cxn modelId="{54BAA7CE-17D3-4388-ACAB-C6440D4EFCF3}" type="presOf" srcId="{E65A5065-6F3B-4E51-829A-7D8FDC474E1E}" destId="{E50DAC92-0A57-4D01-B5CD-6F948185A41E}" srcOrd="0" destOrd="0" presId="urn:microsoft.com/office/officeart/2005/8/layout/hChevron3"/>
    <dgm:cxn modelId="{E01A18D0-3802-4A9C-8774-A29F85AB2058}" srcId="{5B04BC80-3051-48EA-B001-7856F2094504}" destId="{2E24F9DE-07F8-4245-ACA1-FDD61B9D283B}" srcOrd="1" destOrd="0" parTransId="{27EB538D-0847-4058-94F1-BBB05EABBEA4}" sibTransId="{8F1F9BE5-CDC0-4471-AA00-205D567421D8}"/>
    <dgm:cxn modelId="{7F0B26F4-D084-44DE-B70D-10F43DA25068}" type="presOf" srcId="{5B04BC80-3051-48EA-B001-7856F2094504}" destId="{0CCD9931-E352-466F-A424-F8B1D636119F}" srcOrd="0" destOrd="0" presId="urn:microsoft.com/office/officeart/2005/8/layout/hChevron3"/>
    <dgm:cxn modelId="{7A33E492-D542-489E-94DD-414B6AFCC2F7}" type="presParOf" srcId="{0CCD9931-E352-466F-A424-F8B1D636119F}" destId="{E50DAC92-0A57-4D01-B5CD-6F948185A41E}" srcOrd="0" destOrd="0" presId="urn:microsoft.com/office/officeart/2005/8/layout/hChevron3"/>
    <dgm:cxn modelId="{0208882B-0ED9-4F75-8545-4542FAA8E84F}" type="presParOf" srcId="{0CCD9931-E352-466F-A424-F8B1D636119F}" destId="{E085B512-CD15-4BFF-9DDC-A10824796729}" srcOrd="1" destOrd="0" presId="urn:microsoft.com/office/officeart/2005/8/layout/hChevron3"/>
    <dgm:cxn modelId="{C53A56F2-B4A9-4CE0-BB8A-BD454C9BA973}" type="presParOf" srcId="{0CCD9931-E352-466F-A424-F8B1D636119F}" destId="{D95E70E3-DFE0-4D88-A571-7494FB47FA3C}" srcOrd="2" destOrd="0" presId="urn:microsoft.com/office/officeart/2005/8/layout/hChevron3"/>
    <dgm:cxn modelId="{6C2D375F-2FB0-4F7D-BD7D-072BB4A863A9}" type="presParOf" srcId="{0CCD9931-E352-466F-A424-F8B1D636119F}" destId="{C6727165-E3B1-4595-B005-B826C0B6ECCC}" srcOrd="3" destOrd="0" presId="urn:microsoft.com/office/officeart/2005/8/layout/hChevron3"/>
    <dgm:cxn modelId="{A2E2C145-E0BF-4CCE-AC67-8FA70D7CEB66}" type="presParOf" srcId="{0CCD9931-E352-466F-A424-F8B1D636119F}" destId="{8B551AC2-88BB-4D3E-B1DB-00D2C38CB076}" srcOrd="4" destOrd="0" presId="urn:microsoft.com/office/officeart/2005/8/layout/hChevron3"/>
    <dgm:cxn modelId="{BFACEFCD-4384-4085-BC1B-ACEAADF3C262}" type="presParOf" srcId="{0CCD9931-E352-466F-A424-F8B1D636119F}" destId="{3E67A4C8-0E9E-4AE3-AF29-7881144B70F2}" srcOrd="5" destOrd="0" presId="urn:microsoft.com/office/officeart/2005/8/layout/hChevron3"/>
    <dgm:cxn modelId="{37BD13E2-6E08-426C-B212-824C95024672}" type="presParOf" srcId="{0CCD9931-E352-466F-A424-F8B1D636119F}" destId="{96805381-9A2E-4096-82B3-1AE1BEF38F95}" srcOrd="6" destOrd="0" presId="urn:microsoft.com/office/officeart/2005/8/layout/hChevron3"/>
    <dgm:cxn modelId="{EE65CC0E-7598-4E28-8B95-41DF48F76BC5}" type="presParOf" srcId="{0CCD9931-E352-466F-A424-F8B1D636119F}" destId="{A223E3D0-D0D4-44A3-B7BF-A7F66E7EF0B8}" srcOrd="7" destOrd="0" presId="urn:microsoft.com/office/officeart/2005/8/layout/hChevron3"/>
    <dgm:cxn modelId="{BA338DB7-D727-4BF6-8009-CB08821688EC}" type="presParOf" srcId="{0CCD9931-E352-466F-A424-F8B1D636119F}" destId="{408CA6E3-75A9-45A5-BF85-9683C0E20989}" srcOrd="8" destOrd="0" presId="urn:microsoft.com/office/officeart/2005/8/layout/hChevron3"/>
    <dgm:cxn modelId="{8DA0E622-09A2-4244-B37B-445CBFC7B6BD}" type="presParOf" srcId="{0CCD9931-E352-466F-A424-F8B1D636119F}" destId="{47DBE7BA-DBAF-43C7-9956-1395EEC8BD3B}" srcOrd="9" destOrd="0" presId="urn:microsoft.com/office/officeart/2005/8/layout/hChevron3"/>
    <dgm:cxn modelId="{AB78CADD-42A8-4745-A841-2C6CF2D7DF00}" type="presParOf" srcId="{0CCD9931-E352-466F-A424-F8B1D636119F}" destId="{B7AF6DA4-7E93-4C97-87EB-93334B901922}" srcOrd="10" destOrd="0" presId="urn:microsoft.com/office/officeart/2005/8/layout/hChevron3"/>
    <dgm:cxn modelId="{646C95B6-EA4F-4D26-BC2D-C4EB9DC97E11}" type="presParOf" srcId="{0CCD9931-E352-466F-A424-F8B1D636119F}" destId="{DDFB2ABD-80DA-4F23-9000-8380766FC9D8}" srcOrd="11" destOrd="0" presId="urn:microsoft.com/office/officeart/2005/8/layout/hChevron3"/>
    <dgm:cxn modelId="{8884E6C2-852F-40EF-8702-E11CBC02666B}" type="presParOf" srcId="{0CCD9931-E352-466F-A424-F8B1D636119F}" destId="{351497E9-56C0-423C-A73D-D6182AD8E06B}" srcOrd="1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04BC80-3051-48EA-B001-7856F2094504}" type="doc">
      <dgm:prSet loTypeId="urn:microsoft.com/office/officeart/2005/8/layout/hChevron3" loCatId="process" qsTypeId="urn:microsoft.com/office/officeart/2005/8/quickstyle/simple1" qsCatId="simple" csTypeId="urn:microsoft.com/office/officeart/2005/8/colors/accent3_3" csCatId="accent3" phldr="1"/>
      <dgm:spPr/>
    </dgm:pt>
    <dgm:pt modelId="{2E24F9DE-07F8-4245-ACA1-FDD61B9D283B}">
      <dgm:prSet phldrT="[テキスト]" custT="1"/>
      <dgm:spPr>
        <a:xfrm>
          <a:off x="2283307" y="798066"/>
          <a:ext cx="1689837" cy="841755"/>
        </a:xfrm>
        <a:solidFill>
          <a:srgbClr val="A7C7E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kumimoji="1" lang="ja-JP" altLang="en-US" sz="1200" b="1" dirty="0">
              <a:solidFill>
                <a:srgbClr val="FF0000"/>
              </a:solidFill>
              <a:latin typeface="HG丸ｺﾞｼｯｸM-PRO"/>
              <a:ea typeface="HG丸ｺﾞｼｯｸM-PRO"/>
              <a:cs typeface="+mn-cs"/>
            </a:rPr>
            <a:t>申込締切</a:t>
          </a:r>
          <a:endParaRPr kumimoji="1" lang="en-US" altLang="ja-JP" sz="1200" b="1" dirty="0">
            <a:solidFill>
              <a:srgbClr val="FF0000"/>
            </a:solidFill>
            <a:latin typeface="HG丸ｺﾞｼｯｸM-PRO"/>
            <a:ea typeface="HG丸ｺﾞｼｯｸM-PRO"/>
            <a:cs typeface="+mn-cs"/>
          </a:endParaRPr>
        </a:p>
        <a:p>
          <a:r>
            <a:rPr kumimoji="1" lang="en-US" altLang="ja-JP" sz="11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1/16(</a:t>
          </a:r>
          <a:r>
            <a:rPr kumimoji="1" lang="ja-JP" altLang="en-US" sz="11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金</a:t>
          </a:r>
          <a:r>
            <a:rPr kumimoji="1" lang="en-US" altLang="ja-JP" sz="11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)</a:t>
          </a:r>
        </a:p>
      </dgm:t>
    </dgm:pt>
    <dgm:pt modelId="{27EB538D-0847-4058-94F1-BBB05EABBEA4}" type="parTrans" cxnId="{E01A18D0-3802-4A9C-8774-A29F85AB2058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8F1F9BE5-CDC0-4471-AA00-205D567421D8}" type="sibTrans" cxnId="{E01A18D0-3802-4A9C-8774-A29F85AB2058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83BEE9B8-C917-4BB8-9E01-23B5E1B30EFA}">
      <dgm:prSet phldrT="[テキスト]" custT="1"/>
      <dgm:spPr>
        <a:xfrm>
          <a:off x="4856592" y="798066"/>
          <a:ext cx="1689837" cy="841755"/>
        </a:xfrm>
        <a:solidFill>
          <a:srgbClr val="A7C7E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kumimoji="1" lang="ja-JP" altLang="en-US" sz="11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入園書類提出</a:t>
          </a:r>
        </a:p>
        <a:p>
          <a:pPr rtl="0"/>
          <a:r>
            <a:rPr kumimoji="1" lang="en-US" altLang="ja-JP" sz="11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 2/27(</a:t>
          </a:r>
          <a:r>
            <a:rPr kumimoji="1" lang="ja-JP" altLang="en-US" sz="11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金</a:t>
          </a:r>
          <a:r>
            <a:rPr kumimoji="1" lang="en-US" altLang="ja-JP" sz="11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)</a:t>
          </a:r>
          <a:r>
            <a:rPr kumimoji="1" lang="ja-JP" altLang="en-US" sz="11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まで</a:t>
          </a:r>
        </a:p>
      </dgm:t>
    </dgm:pt>
    <dgm:pt modelId="{FFF54297-8FD9-45FF-87B0-C9776852F2C4}" type="sibTrans" cxnId="{CB4FC84C-C4CC-4356-A6CE-830538795C8F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272C610-C26E-433C-8386-82F54EAD1C74}" type="parTrans" cxnId="{CB4FC84C-C4CC-4356-A6CE-830538795C8F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E65A5065-6F3B-4E51-829A-7D8FDC474E1E}">
      <dgm:prSet custT="1"/>
      <dgm:spPr>
        <a:xfrm>
          <a:off x="390621" y="798066"/>
          <a:ext cx="2270128" cy="841755"/>
        </a:xfrm>
        <a:solidFill>
          <a:srgbClr val="A7C7E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ja-JP" altLang="en-US" sz="12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入園説明会</a:t>
          </a:r>
          <a:br>
            <a:rPr kumimoji="1" lang="en-US" altLang="ja-JP" sz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</a:br>
          <a:r>
            <a:rPr kumimoji="1"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11/15(</a:t>
          </a:r>
          <a:r>
            <a:rPr kumimoji="1" lang="ja-JP" altLang="en-US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土</a:t>
          </a:r>
          <a:r>
            <a:rPr kumimoji="1"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)</a:t>
          </a:r>
          <a:br>
            <a:rPr kumimoji="1" lang="en-US" altLang="ja-JP" sz="12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</a:br>
          <a:r>
            <a:rPr kumimoji="1"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12/13(</a:t>
          </a:r>
          <a:r>
            <a:rPr kumimoji="1" lang="ja-JP" altLang="en-US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土</a:t>
          </a:r>
          <a:r>
            <a:rPr kumimoji="1"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)</a:t>
          </a:r>
        </a:p>
      </dgm:t>
    </dgm:pt>
    <dgm:pt modelId="{CE5D07F6-3057-4F28-9B3E-43978F1D6FC7}" type="parTrans" cxnId="{78CD6993-FEB0-4070-A354-9E92DFBD2996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5953FDF-C16B-4444-AABA-9399EB57A56D}" type="sibTrans" cxnId="{78CD6993-FEB0-4070-A354-9E92DFBD2996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0FE747A-EF7B-4D0C-945C-38675D0657A7}">
      <dgm:prSet phldrT="[テキスト]" custT="1"/>
      <dgm:spPr>
        <a:xfrm>
          <a:off x="3577199" y="798066"/>
          <a:ext cx="1689837" cy="841755"/>
        </a:xfrm>
        <a:solidFill>
          <a:srgbClr val="A7C7E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kumimoji="1" lang="ja-JP" altLang="en-US" sz="12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入園金納入〆切</a:t>
          </a:r>
          <a:endParaRPr kumimoji="1" lang="en-US" altLang="ja-JP" sz="1200" b="1" dirty="0">
            <a:solidFill>
              <a:srgbClr val="FF0000"/>
            </a:solidFill>
            <a:latin typeface="HG丸ｺﾞｼｯｸM-PRO"/>
            <a:ea typeface="HG丸ｺﾞｼｯｸM-PRO"/>
            <a:cs typeface="+mn-cs"/>
          </a:endParaRPr>
        </a:p>
        <a:p>
          <a:r>
            <a:rPr kumimoji="1" lang="en-US" altLang="ja-JP" sz="12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2/13(</a:t>
          </a:r>
          <a:r>
            <a:rPr kumimoji="1" lang="ja-JP" altLang="en-US" sz="12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金</a:t>
          </a:r>
          <a:r>
            <a:rPr kumimoji="1" lang="en-US" altLang="ja-JP" sz="12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)</a:t>
          </a:r>
          <a:endParaRPr kumimoji="1" lang="ja-JP" altLang="en-US" sz="1200" b="1" dirty="0">
            <a:solidFill>
              <a:schemeClr val="tx1"/>
            </a:solidFill>
            <a:latin typeface="HG丸ｺﾞｼｯｸM-PRO"/>
            <a:ea typeface="HG丸ｺﾞｼｯｸM-PRO"/>
            <a:cs typeface="+mn-cs"/>
          </a:endParaRPr>
        </a:p>
      </dgm:t>
    </dgm:pt>
    <dgm:pt modelId="{4230F9DB-B7B6-4F74-AA5B-EB6F9194A8EE}" type="parTrans" cxnId="{84448040-5F11-4ADE-9B72-CAC3DB115EE2}">
      <dgm:prSet/>
      <dgm:spPr/>
      <dgm:t>
        <a:bodyPr/>
        <a:lstStyle/>
        <a:p>
          <a:endParaRPr kumimoji="1" lang="ja-JP" altLang="en-US"/>
        </a:p>
      </dgm:t>
    </dgm:pt>
    <dgm:pt modelId="{66D8F113-6126-43E9-BDCE-193E434399EF}" type="sibTrans" cxnId="{84448040-5F11-4ADE-9B72-CAC3DB115EE2}">
      <dgm:prSet/>
      <dgm:spPr/>
      <dgm:t>
        <a:bodyPr/>
        <a:lstStyle/>
        <a:p>
          <a:endParaRPr kumimoji="1" lang="ja-JP" altLang="en-US"/>
        </a:p>
      </dgm:t>
    </dgm:pt>
    <dgm:pt modelId="{F4470972-CA5C-431A-A4FD-21841BE2825F}">
      <dgm:prSet phldrT="[テキスト]" custT="1"/>
      <dgm:spPr>
        <a:xfrm>
          <a:off x="6135985" y="798066"/>
          <a:ext cx="1689837" cy="841755"/>
        </a:xfrm>
        <a:solidFill>
          <a:srgbClr val="A7C7E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kumimoji="1" lang="ja-JP" altLang="en-US" sz="10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入園前親子面談</a:t>
          </a:r>
          <a:endParaRPr kumimoji="1" lang="en-US" altLang="ja-JP" sz="1000" b="1" dirty="0">
            <a:solidFill>
              <a:srgbClr val="FF0000"/>
            </a:solidFill>
            <a:latin typeface="HG丸ｺﾞｼｯｸM-PRO"/>
            <a:ea typeface="HG丸ｺﾞｼｯｸM-PRO"/>
            <a:cs typeface="+mn-cs"/>
          </a:endParaRPr>
        </a:p>
        <a:p>
          <a:r>
            <a:rPr kumimoji="1" lang="en-US" altLang="ja-JP" sz="12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3/14(</a:t>
          </a:r>
          <a:r>
            <a:rPr kumimoji="1" lang="ja-JP" altLang="en-US" sz="12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土</a:t>
          </a:r>
          <a:r>
            <a:rPr kumimoji="1" lang="en-US" altLang="ja-JP" sz="12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)</a:t>
          </a:r>
        </a:p>
      </dgm:t>
    </dgm:pt>
    <dgm:pt modelId="{61A50A7C-883C-4341-BA66-B0BBA9997BB7}" type="sibTrans" cxnId="{D2064B81-EDE4-4E3A-8251-D86D287140B6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95648166-5F24-460D-8332-304F331EEF83}" type="parTrans" cxnId="{D2064B81-EDE4-4E3A-8251-D86D287140B6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FEC17929-643B-4DAC-AC7F-47A866A04DC6}">
      <dgm:prSet phldrT="[テキスト]" custT="1"/>
      <dgm:spPr>
        <a:xfrm>
          <a:off x="6135985" y="798066"/>
          <a:ext cx="1689837" cy="841755"/>
        </a:xfrm>
        <a:solidFill>
          <a:srgbClr val="A7C7E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kumimoji="1" lang="ja-JP" altLang="en-US" sz="14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入園</a:t>
          </a:r>
          <a:endParaRPr kumimoji="1" lang="en-US" altLang="ja-JP" sz="1400" b="1" dirty="0">
            <a:solidFill>
              <a:schemeClr val="tx1"/>
            </a:solidFill>
            <a:latin typeface="HG丸ｺﾞｼｯｸM-PRO"/>
            <a:ea typeface="HG丸ｺﾞｼｯｸM-PRO"/>
            <a:cs typeface="+mn-cs"/>
          </a:endParaRPr>
        </a:p>
      </dgm:t>
    </dgm:pt>
    <dgm:pt modelId="{163EC012-04CB-4F2D-AE19-F4443F3AE847}" type="parTrans" cxnId="{F6D5BD7B-0713-46B3-AFEF-54E13E1E14CB}">
      <dgm:prSet/>
      <dgm:spPr/>
      <dgm:t>
        <a:bodyPr/>
        <a:lstStyle/>
        <a:p>
          <a:endParaRPr kumimoji="1" lang="ja-JP" altLang="en-US"/>
        </a:p>
      </dgm:t>
    </dgm:pt>
    <dgm:pt modelId="{9E6CE470-3D6C-4146-9C3F-13FB7BA8441F}" type="sibTrans" cxnId="{F6D5BD7B-0713-46B3-AFEF-54E13E1E14CB}">
      <dgm:prSet/>
      <dgm:spPr/>
      <dgm:t>
        <a:bodyPr/>
        <a:lstStyle/>
        <a:p>
          <a:endParaRPr kumimoji="1" lang="ja-JP" altLang="en-US"/>
        </a:p>
      </dgm:t>
    </dgm:pt>
    <dgm:pt modelId="{09CECCC3-E9F8-45C5-9777-FBD752ECFE45}">
      <dgm:prSet phldrT="[テキスト]" custT="1"/>
      <dgm:spPr>
        <a:xfrm>
          <a:off x="3577199" y="798066"/>
          <a:ext cx="1689837" cy="841755"/>
        </a:xfrm>
        <a:solidFill>
          <a:srgbClr val="A7C7E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kumimoji="1" lang="ja-JP" altLang="en-US" sz="12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結果通知</a:t>
          </a:r>
          <a:endParaRPr kumimoji="1" lang="en-US" altLang="ja-JP" sz="1200" b="1" dirty="0">
            <a:solidFill>
              <a:srgbClr val="FF0000"/>
            </a:solidFill>
            <a:latin typeface="HG丸ｺﾞｼｯｸM-PRO"/>
            <a:ea typeface="HG丸ｺﾞｼｯｸM-PRO"/>
            <a:cs typeface="+mn-cs"/>
          </a:endParaRPr>
        </a:p>
        <a:p>
          <a:r>
            <a:rPr kumimoji="1" lang="en-US" altLang="ja-JP" sz="12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1/23(</a:t>
          </a:r>
          <a:r>
            <a:rPr kumimoji="1" lang="ja-JP" altLang="en-US" sz="12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金</a:t>
          </a:r>
          <a:r>
            <a:rPr kumimoji="1" lang="en-US" altLang="ja-JP" sz="12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)</a:t>
          </a:r>
        </a:p>
        <a:p>
          <a:r>
            <a:rPr kumimoji="1" lang="ja-JP" altLang="en-US" sz="8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受諾</a:t>
          </a:r>
          <a:r>
            <a:rPr kumimoji="1" lang="en-US" altLang="ja-JP" sz="8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1/30(</a:t>
          </a:r>
          <a:r>
            <a:rPr kumimoji="1" lang="ja-JP" altLang="en-US" sz="8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金</a:t>
          </a:r>
          <a:r>
            <a:rPr kumimoji="1" lang="en-US" altLang="ja-JP" sz="8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)</a:t>
          </a:r>
          <a:r>
            <a:rPr kumimoji="1" lang="ja-JP" altLang="en-US" sz="800" b="1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迄</a:t>
          </a:r>
        </a:p>
      </dgm:t>
    </dgm:pt>
    <dgm:pt modelId="{D49FCE69-98AF-4DA1-803E-9F311E8738AF}" type="sibTrans" cxnId="{46F91D29-6305-462C-9D3A-11FBC9C2FA0A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D4E5DEBE-401A-4D02-ACEE-AE717D8AB06E}" type="parTrans" cxnId="{46F91D29-6305-462C-9D3A-11FBC9C2FA0A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0CCD9931-E352-466F-A424-F8B1D636119F}" type="pres">
      <dgm:prSet presAssocID="{5B04BC80-3051-48EA-B001-7856F2094504}" presName="Name0" presStyleCnt="0">
        <dgm:presLayoutVars>
          <dgm:dir/>
          <dgm:resizeHandles val="exact"/>
        </dgm:presLayoutVars>
      </dgm:prSet>
      <dgm:spPr/>
    </dgm:pt>
    <dgm:pt modelId="{E50DAC92-0A57-4D01-B5CD-6F948185A41E}" type="pres">
      <dgm:prSet presAssocID="{E65A5065-6F3B-4E51-829A-7D8FDC474E1E}" presName="parTxOnly" presStyleLbl="node1" presStyleIdx="0" presStyleCnt="7" custScaleY="111254">
        <dgm:presLayoutVars>
          <dgm:bulletEnabled val="1"/>
        </dgm:presLayoutVars>
      </dgm:prSet>
      <dgm:spPr/>
    </dgm:pt>
    <dgm:pt modelId="{E085B512-CD15-4BFF-9DDC-A10824796729}" type="pres">
      <dgm:prSet presAssocID="{75953FDF-C16B-4444-AABA-9399EB57A56D}" presName="parSpace" presStyleCnt="0"/>
      <dgm:spPr/>
    </dgm:pt>
    <dgm:pt modelId="{D95E70E3-DFE0-4D88-A571-7494FB47FA3C}" type="pres">
      <dgm:prSet presAssocID="{2E24F9DE-07F8-4245-ACA1-FDD61B9D283B}" presName="parTxOnly" presStyleLbl="node1" presStyleIdx="1" presStyleCnt="7" custScaleX="112367" custScaleY="111254">
        <dgm:presLayoutVars>
          <dgm:bulletEnabled val="1"/>
        </dgm:presLayoutVars>
      </dgm:prSet>
      <dgm:spPr/>
    </dgm:pt>
    <dgm:pt modelId="{C6727165-E3B1-4595-B005-B826C0B6ECCC}" type="pres">
      <dgm:prSet presAssocID="{8F1F9BE5-CDC0-4471-AA00-205D567421D8}" presName="parSpace" presStyleCnt="0"/>
      <dgm:spPr/>
    </dgm:pt>
    <dgm:pt modelId="{8B551AC2-88BB-4D3E-B1DB-00D2C38CB076}" type="pres">
      <dgm:prSet presAssocID="{09CECCC3-E9F8-45C5-9777-FBD752ECFE45}" presName="parTxOnly" presStyleLbl="node1" presStyleIdx="2" presStyleCnt="7" custScaleX="109482" custScaleY="111254" custLinFactNeighborX="132" custLinFactNeighborY="-1066">
        <dgm:presLayoutVars>
          <dgm:bulletEnabled val="1"/>
        </dgm:presLayoutVars>
      </dgm:prSet>
      <dgm:spPr/>
    </dgm:pt>
    <dgm:pt modelId="{3E67A4C8-0E9E-4AE3-AF29-7881144B70F2}" type="pres">
      <dgm:prSet presAssocID="{D49FCE69-98AF-4DA1-803E-9F311E8738AF}" presName="parSpace" presStyleCnt="0"/>
      <dgm:spPr/>
    </dgm:pt>
    <dgm:pt modelId="{96805381-9A2E-4096-82B3-1AE1BEF38F95}" type="pres">
      <dgm:prSet presAssocID="{70FE747A-EF7B-4D0C-945C-38675D0657A7}" presName="parTxOnly" presStyleLbl="node1" presStyleIdx="3" presStyleCnt="7" custScaleX="137383" custScaleY="111254">
        <dgm:presLayoutVars>
          <dgm:bulletEnabled val="1"/>
        </dgm:presLayoutVars>
      </dgm:prSet>
      <dgm:spPr/>
    </dgm:pt>
    <dgm:pt modelId="{A223E3D0-D0D4-44A3-B7BF-A7F66E7EF0B8}" type="pres">
      <dgm:prSet presAssocID="{66D8F113-6126-43E9-BDCE-193E434399EF}" presName="parSpace" presStyleCnt="0"/>
      <dgm:spPr/>
    </dgm:pt>
    <dgm:pt modelId="{408CA6E3-75A9-45A5-BF85-9683C0E20989}" type="pres">
      <dgm:prSet presAssocID="{83BEE9B8-C917-4BB8-9E01-23B5E1B30EFA}" presName="parTxOnly" presStyleLbl="node1" presStyleIdx="4" presStyleCnt="7" custScaleX="119173" custScaleY="111254" custLinFactNeighborX="-7575" custLinFactNeighborY="29">
        <dgm:presLayoutVars>
          <dgm:bulletEnabled val="1"/>
        </dgm:presLayoutVars>
      </dgm:prSet>
      <dgm:spPr/>
    </dgm:pt>
    <dgm:pt modelId="{47DBE7BA-DBAF-43C7-9956-1395EEC8BD3B}" type="pres">
      <dgm:prSet presAssocID="{FFF54297-8FD9-45FF-87B0-C9776852F2C4}" presName="parSpace" presStyleCnt="0"/>
      <dgm:spPr/>
    </dgm:pt>
    <dgm:pt modelId="{B7AF6DA4-7E93-4C97-87EB-93334B901922}" type="pres">
      <dgm:prSet presAssocID="{F4470972-CA5C-431A-A4FD-21841BE2825F}" presName="parTxOnly" presStyleLbl="node1" presStyleIdx="5" presStyleCnt="7" custScaleX="119219" custScaleY="111254" custLinFactNeighborX="-6529" custLinFactNeighborY="1126">
        <dgm:presLayoutVars>
          <dgm:bulletEnabled val="1"/>
        </dgm:presLayoutVars>
      </dgm:prSet>
      <dgm:spPr/>
    </dgm:pt>
    <dgm:pt modelId="{DDFB2ABD-80DA-4F23-9000-8380766FC9D8}" type="pres">
      <dgm:prSet presAssocID="{61A50A7C-883C-4341-BA66-B0BBA9997BB7}" presName="parSpace" presStyleCnt="0"/>
      <dgm:spPr/>
    </dgm:pt>
    <dgm:pt modelId="{351497E9-56C0-423C-A73D-D6182AD8E06B}" type="pres">
      <dgm:prSet presAssocID="{FEC17929-643B-4DAC-AC7F-47A866A04DC6}" presName="parTxOnly" presStyleLbl="node1" presStyleIdx="6" presStyleCnt="7" custScaleX="87188" custScaleY="110107" custLinFactNeighborX="39870" custLinFactNeighborY="436">
        <dgm:presLayoutVars>
          <dgm:bulletEnabled val="1"/>
        </dgm:presLayoutVars>
      </dgm:prSet>
      <dgm:spPr/>
    </dgm:pt>
  </dgm:ptLst>
  <dgm:cxnLst>
    <dgm:cxn modelId="{46F91D29-6305-462C-9D3A-11FBC9C2FA0A}" srcId="{5B04BC80-3051-48EA-B001-7856F2094504}" destId="{09CECCC3-E9F8-45C5-9777-FBD752ECFE45}" srcOrd="2" destOrd="0" parTransId="{D4E5DEBE-401A-4D02-ACEE-AE717D8AB06E}" sibTransId="{D49FCE69-98AF-4DA1-803E-9F311E8738AF}"/>
    <dgm:cxn modelId="{84448040-5F11-4ADE-9B72-CAC3DB115EE2}" srcId="{5B04BC80-3051-48EA-B001-7856F2094504}" destId="{70FE747A-EF7B-4D0C-945C-38675D0657A7}" srcOrd="3" destOrd="0" parTransId="{4230F9DB-B7B6-4F74-AA5B-EB6F9194A8EE}" sibTransId="{66D8F113-6126-43E9-BDCE-193E434399EF}"/>
    <dgm:cxn modelId="{F866AC5B-9CA5-4666-B12F-8E2C0FBA8E2F}" type="presOf" srcId="{FEC17929-643B-4DAC-AC7F-47A866A04DC6}" destId="{351497E9-56C0-423C-A73D-D6182AD8E06B}" srcOrd="0" destOrd="0" presId="urn:microsoft.com/office/officeart/2005/8/layout/hChevron3"/>
    <dgm:cxn modelId="{73DA2C5C-B925-461D-BE2F-FC71C2C7F5CF}" type="presOf" srcId="{2E24F9DE-07F8-4245-ACA1-FDD61B9D283B}" destId="{D95E70E3-DFE0-4D88-A571-7494FB47FA3C}" srcOrd="0" destOrd="0" presId="urn:microsoft.com/office/officeart/2005/8/layout/hChevron3"/>
    <dgm:cxn modelId="{532D1C6A-1F0C-4AB8-BD81-0933D56B8A4A}" type="presOf" srcId="{09CECCC3-E9F8-45C5-9777-FBD752ECFE45}" destId="{8B551AC2-88BB-4D3E-B1DB-00D2C38CB076}" srcOrd="0" destOrd="0" presId="urn:microsoft.com/office/officeart/2005/8/layout/hChevron3"/>
    <dgm:cxn modelId="{CB4FC84C-C4CC-4356-A6CE-830538795C8F}" srcId="{5B04BC80-3051-48EA-B001-7856F2094504}" destId="{83BEE9B8-C917-4BB8-9E01-23B5E1B30EFA}" srcOrd="4" destOrd="0" parTransId="{2272C610-C26E-433C-8386-82F54EAD1C74}" sibTransId="{FFF54297-8FD9-45FF-87B0-C9776852F2C4}"/>
    <dgm:cxn modelId="{F6D5BD7B-0713-46B3-AFEF-54E13E1E14CB}" srcId="{5B04BC80-3051-48EA-B001-7856F2094504}" destId="{FEC17929-643B-4DAC-AC7F-47A866A04DC6}" srcOrd="6" destOrd="0" parTransId="{163EC012-04CB-4F2D-AE19-F4443F3AE847}" sibTransId="{9E6CE470-3D6C-4146-9C3F-13FB7BA8441F}"/>
    <dgm:cxn modelId="{D2064B81-EDE4-4E3A-8251-D86D287140B6}" srcId="{5B04BC80-3051-48EA-B001-7856F2094504}" destId="{F4470972-CA5C-431A-A4FD-21841BE2825F}" srcOrd="5" destOrd="0" parTransId="{95648166-5F24-460D-8332-304F331EEF83}" sibTransId="{61A50A7C-883C-4341-BA66-B0BBA9997BB7}"/>
    <dgm:cxn modelId="{78CD6993-FEB0-4070-A354-9E92DFBD2996}" srcId="{5B04BC80-3051-48EA-B001-7856F2094504}" destId="{E65A5065-6F3B-4E51-829A-7D8FDC474E1E}" srcOrd="0" destOrd="0" parTransId="{CE5D07F6-3057-4F28-9B3E-43978F1D6FC7}" sibTransId="{75953FDF-C16B-4444-AABA-9399EB57A56D}"/>
    <dgm:cxn modelId="{E2FEBD97-7C8D-40EE-82CB-B87A6B6F4A68}" type="presOf" srcId="{83BEE9B8-C917-4BB8-9E01-23B5E1B30EFA}" destId="{408CA6E3-75A9-45A5-BF85-9683C0E20989}" srcOrd="0" destOrd="0" presId="urn:microsoft.com/office/officeart/2005/8/layout/hChevron3"/>
    <dgm:cxn modelId="{D7BA439E-CD81-43DA-9CCC-7764EF2D8DD4}" type="presOf" srcId="{F4470972-CA5C-431A-A4FD-21841BE2825F}" destId="{B7AF6DA4-7E93-4C97-87EB-93334B901922}" srcOrd="0" destOrd="0" presId="urn:microsoft.com/office/officeart/2005/8/layout/hChevron3"/>
    <dgm:cxn modelId="{5DEEFAC6-9115-44B4-81DF-E3A4E05B7B8F}" type="presOf" srcId="{70FE747A-EF7B-4D0C-945C-38675D0657A7}" destId="{96805381-9A2E-4096-82B3-1AE1BEF38F95}" srcOrd="0" destOrd="0" presId="urn:microsoft.com/office/officeart/2005/8/layout/hChevron3"/>
    <dgm:cxn modelId="{54BAA7CE-17D3-4388-ACAB-C6440D4EFCF3}" type="presOf" srcId="{E65A5065-6F3B-4E51-829A-7D8FDC474E1E}" destId="{E50DAC92-0A57-4D01-B5CD-6F948185A41E}" srcOrd="0" destOrd="0" presId="urn:microsoft.com/office/officeart/2005/8/layout/hChevron3"/>
    <dgm:cxn modelId="{E01A18D0-3802-4A9C-8774-A29F85AB2058}" srcId="{5B04BC80-3051-48EA-B001-7856F2094504}" destId="{2E24F9DE-07F8-4245-ACA1-FDD61B9D283B}" srcOrd="1" destOrd="0" parTransId="{27EB538D-0847-4058-94F1-BBB05EABBEA4}" sibTransId="{8F1F9BE5-CDC0-4471-AA00-205D567421D8}"/>
    <dgm:cxn modelId="{7F0B26F4-D084-44DE-B70D-10F43DA25068}" type="presOf" srcId="{5B04BC80-3051-48EA-B001-7856F2094504}" destId="{0CCD9931-E352-466F-A424-F8B1D636119F}" srcOrd="0" destOrd="0" presId="urn:microsoft.com/office/officeart/2005/8/layout/hChevron3"/>
    <dgm:cxn modelId="{7A33E492-D542-489E-94DD-414B6AFCC2F7}" type="presParOf" srcId="{0CCD9931-E352-466F-A424-F8B1D636119F}" destId="{E50DAC92-0A57-4D01-B5CD-6F948185A41E}" srcOrd="0" destOrd="0" presId="urn:microsoft.com/office/officeart/2005/8/layout/hChevron3"/>
    <dgm:cxn modelId="{0208882B-0ED9-4F75-8545-4542FAA8E84F}" type="presParOf" srcId="{0CCD9931-E352-466F-A424-F8B1D636119F}" destId="{E085B512-CD15-4BFF-9DDC-A10824796729}" srcOrd="1" destOrd="0" presId="urn:microsoft.com/office/officeart/2005/8/layout/hChevron3"/>
    <dgm:cxn modelId="{C53A56F2-B4A9-4CE0-BB8A-BD454C9BA973}" type="presParOf" srcId="{0CCD9931-E352-466F-A424-F8B1D636119F}" destId="{D95E70E3-DFE0-4D88-A571-7494FB47FA3C}" srcOrd="2" destOrd="0" presId="urn:microsoft.com/office/officeart/2005/8/layout/hChevron3"/>
    <dgm:cxn modelId="{6C2D375F-2FB0-4F7D-BD7D-072BB4A863A9}" type="presParOf" srcId="{0CCD9931-E352-466F-A424-F8B1D636119F}" destId="{C6727165-E3B1-4595-B005-B826C0B6ECCC}" srcOrd="3" destOrd="0" presId="urn:microsoft.com/office/officeart/2005/8/layout/hChevron3"/>
    <dgm:cxn modelId="{A2E2C145-E0BF-4CCE-AC67-8FA70D7CEB66}" type="presParOf" srcId="{0CCD9931-E352-466F-A424-F8B1D636119F}" destId="{8B551AC2-88BB-4D3E-B1DB-00D2C38CB076}" srcOrd="4" destOrd="0" presId="urn:microsoft.com/office/officeart/2005/8/layout/hChevron3"/>
    <dgm:cxn modelId="{BFACEFCD-4384-4085-BC1B-ACEAADF3C262}" type="presParOf" srcId="{0CCD9931-E352-466F-A424-F8B1D636119F}" destId="{3E67A4C8-0E9E-4AE3-AF29-7881144B70F2}" srcOrd="5" destOrd="0" presId="urn:microsoft.com/office/officeart/2005/8/layout/hChevron3"/>
    <dgm:cxn modelId="{37BD13E2-6E08-426C-B212-824C95024672}" type="presParOf" srcId="{0CCD9931-E352-466F-A424-F8B1D636119F}" destId="{96805381-9A2E-4096-82B3-1AE1BEF38F95}" srcOrd="6" destOrd="0" presId="urn:microsoft.com/office/officeart/2005/8/layout/hChevron3"/>
    <dgm:cxn modelId="{EE65CC0E-7598-4E28-8B95-41DF48F76BC5}" type="presParOf" srcId="{0CCD9931-E352-466F-A424-F8B1D636119F}" destId="{A223E3D0-D0D4-44A3-B7BF-A7F66E7EF0B8}" srcOrd="7" destOrd="0" presId="urn:microsoft.com/office/officeart/2005/8/layout/hChevron3"/>
    <dgm:cxn modelId="{BA338DB7-D727-4BF6-8009-CB08821688EC}" type="presParOf" srcId="{0CCD9931-E352-466F-A424-F8B1D636119F}" destId="{408CA6E3-75A9-45A5-BF85-9683C0E20989}" srcOrd="8" destOrd="0" presId="urn:microsoft.com/office/officeart/2005/8/layout/hChevron3"/>
    <dgm:cxn modelId="{8DA0E622-09A2-4244-B37B-445CBFC7B6BD}" type="presParOf" srcId="{0CCD9931-E352-466F-A424-F8B1D636119F}" destId="{47DBE7BA-DBAF-43C7-9956-1395EEC8BD3B}" srcOrd="9" destOrd="0" presId="urn:microsoft.com/office/officeart/2005/8/layout/hChevron3"/>
    <dgm:cxn modelId="{AB78CADD-42A8-4745-A841-2C6CF2D7DF00}" type="presParOf" srcId="{0CCD9931-E352-466F-A424-F8B1D636119F}" destId="{B7AF6DA4-7E93-4C97-87EB-93334B901922}" srcOrd="10" destOrd="0" presId="urn:microsoft.com/office/officeart/2005/8/layout/hChevron3"/>
    <dgm:cxn modelId="{646C95B6-EA4F-4D26-BC2D-C4EB9DC97E11}" type="presParOf" srcId="{0CCD9931-E352-466F-A424-F8B1D636119F}" destId="{DDFB2ABD-80DA-4F23-9000-8380766FC9D8}" srcOrd="11" destOrd="0" presId="urn:microsoft.com/office/officeart/2005/8/layout/hChevron3"/>
    <dgm:cxn modelId="{8884E6C2-852F-40EF-8702-E11CBC02666B}" type="presParOf" srcId="{0CCD9931-E352-466F-A424-F8B1D636119F}" destId="{351497E9-56C0-423C-A73D-D6182AD8E06B}" srcOrd="1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2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0DAC92-0A57-4D01-B5CD-6F948185A41E}">
      <dsp:nvSpPr>
        <dsp:cNvPr id="0" name=""/>
        <dsp:cNvSpPr/>
      </dsp:nvSpPr>
      <dsp:spPr>
        <a:xfrm>
          <a:off x="849" y="965148"/>
          <a:ext cx="1380378" cy="614290"/>
        </a:xfrm>
        <a:prstGeom prst="homePlate">
          <a:avLst/>
        </a:prstGeom>
        <a:solidFill>
          <a:srgbClr val="A7C7E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ja-JP" altLang="en-US" sz="1200" b="1" kern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入園説明会</a:t>
          </a:r>
          <a:endParaRPr kumimoji="1" lang="en-US" altLang="ja-JP" sz="1200" b="1" kern="1200" dirty="0">
            <a:solidFill>
              <a:srgbClr val="FF0000"/>
            </a:solidFill>
            <a:latin typeface="HG丸ｺﾞｼｯｸM-PRO" panose="020F0600000000000000" pitchFamily="50" charset="-128"/>
            <a:ea typeface="HG丸ｺﾞｼｯｸM-PRO" panose="020F0600000000000000" pitchFamily="50" charset="-128"/>
            <a:cs typeface="+mn-cs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ja-JP" altLang="en-US" sz="1100" b="1" kern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もしくは園見学</a:t>
          </a:r>
          <a:endParaRPr kumimoji="1" lang="en-US" altLang="ja-JP" sz="1100" b="1" kern="1200" dirty="0">
            <a:solidFill>
              <a:schemeClr val="tx1"/>
            </a:solidFill>
            <a:latin typeface="HG丸ｺﾞｼｯｸM-PRO" panose="020F0600000000000000" pitchFamily="50" charset="-128"/>
            <a:ea typeface="HG丸ｺﾞｼｯｸM-PRO" panose="020F0600000000000000" pitchFamily="50" charset="-128"/>
            <a:cs typeface="+mn-cs"/>
          </a:endParaRPr>
        </a:p>
      </dsp:txBody>
      <dsp:txXfrm>
        <a:off x="849" y="965148"/>
        <a:ext cx="1226806" cy="614290"/>
      </dsp:txXfrm>
    </dsp:sp>
    <dsp:sp modelId="{D95E70E3-DFE0-4D88-A571-7494FB47FA3C}">
      <dsp:nvSpPr>
        <dsp:cNvPr id="0" name=""/>
        <dsp:cNvSpPr/>
      </dsp:nvSpPr>
      <dsp:spPr>
        <a:xfrm>
          <a:off x="1105151" y="965148"/>
          <a:ext cx="1551089" cy="614290"/>
        </a:xfrm>
        <a:prstGeom prst="chevron">
          <a:avLst/>
        </a:prstGeom>
        <a:solidFill>
          <a:srgbClr val="A7C7E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b="1" kern="1200" dirty="0">
              <a:solidFill>
                <a:srgbClr val="FF0000"/>
              </a:solidFill>
              <a:latin typeface="HG丸ｺﾞｼｯｸM-PRO"/>
              <a:ea typeface="HG丸ｺﾞｼｯｸM-PRO"/>
              <a:cs typeface="+mn-cs"/>
            </a:rPr>
            <a:t>申込締切</a:t>
          </a:r>
          <a:endParaRPr kumimoji="1" lang="en-US" altLang="ja-JP" sz="1200" b="1" kern="1200" dirty="0">
            <a:solidFill>
              <a:srgbClr val="FF0000"/>
            </a:solidFill>
            <a:latin typeface="HG丸ｺﾞｼｯｸM-PRO"/>
            <a:ea typeface="HG丸ｺﾞｼｯｸM-PRO"/>
            <a:cs typeface="+mn-cs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1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2/27(</a:t>
          </a:r>
          <a:r>
            <a:rPr kumimoji="1" lang="ja-JP" altLang="en-US" sz="11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金</a:t>
          </a:r>
          <a:r>
            <a:rPr kumimoji="1" lang="en-US" altLang="ja-JP" sz="11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)</a:t>
          </a:r>
        </a:p>
      </dsp:txBody>
      <dsp:txXfrm>
        <a:off x="1412296" y="965148"/>
        <a:ext cx="936799" cy="614290"/>
      </dsp:txXfrm>
    </dsp:sp>
    <dsp:sp modelId="{8B551AC2-88BB-4D3E-B1DB-00D2C38CB076}">
      <dsp:nvSpPr>
        <dsp:cNvPr id="0" name=""/>
        <dsp:cNvSpPr/>
      </dsp:nvSpPr>
      <dsp:spPr>
        <a:xfrm>
          <a:off x="2380530" y="959262"/>
          <a:ext cx="1511265" cy="614290"/>
        </a:xfrm>
        <a:prstGeom prst="chevron">
          <a:avLst/>
        </a:prstGeom>
        <a:solidFill>
          <a:srgbClr val="A7C7E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b="1" kern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結果通知</a:t>
          </a:r>
          <a:endParaRPr kumimoji="1" lang="en-US" altLang="ja-JP" sz="1200" b="1" kern="1200" dirty="0">
            <a:solidFill>
              <a:srgbClr val="FF0000"/>
            </a:solidFill>
            <a:latin typeface="HG丸ｺﾞｼｯｸM-PRO"/>
            <a:ea typeface="HG丸ｺﾞｼｯｸM-PRO"/>
            <a:cs typeface="+mn-cs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2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3/2(</a:t>
          </a:r>
          <a:r>
            <a:rPr kumimoji="1" lang="ja-JP" altLang="en-US" sz="12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月</a:t>
          </a:r>
          <a:r>
            <a:rPr kumimoji="1" lang="en-US" altLang="ja-JP" sz="12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8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受諾</a:t>
          </a:r>
          <a:r>
            <a:rPr kumimoji="1" lang="en-US" altLang="ja-JP" sz="8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3/3(</a:t>
          </a:r>
          <a:r>
            <a:rPr kumimoji="1" lang="ja-JP" altLang="en-US" sz="8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火</a:t>
          </a:r>
          <a:r>
            <a:rPr kumimoji="1" lang="en-US" altLang="ja-JP" sz="8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)</a:t>
          </a:r>
          <a:r>
            <a:rPr kumimoji="1" lang="ja-JP" altLang="en-US" sz="8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迄</a:t>
          </a:r>
        </a:p>
      </dsp:txBody>
      <dsp:txXfrm>
        <a:off x="2687675" y="959262"/>
        <a:ext cx="896975" cy="614290"/>
      </dsp:txXfrm>
    </dsp:sp>
    <dsp:sp modelId="{96805381-9A2E-4096-82B3-1AE1BEF38F95}">
      <dsp:nvSpPr>
        <dsp:cNvPr id="0" name=""/>
        <dsp:cNvSpPr/>
      </dsp:nvSpPr>
      <dsp:spPr>
        <a:xfrm>
          <a:off x="3615355" y="965148"/>
          <a:ext cx="1896404" cy="614290"/>
        </a:xfrm>
        <a:prstGeom prst="chevron">
          <a:avLst/>
        </a:prstGeom>
        <a:solidFill>
          <a:srgbClr val="A7C7E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b="1" kern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入園金納入〆切</a:t>
          </a:r>
          <a:endParaRPr kumimoji="1" lang="en-US" altLang="ja-JP" sz="1200" b="1" kern="1200" dirty="0">
            <a:solidFill>
              <a:srgbClr val="FF0000"/>
            </a:solidFill>
            <a:latin typeface="HG丸ｺﾞｼｯｸM-PRO"/>
            <a:ea typeface="HG丸ｺﾞｼｯｸM-PRO"/>
            <a:cs typeface="+mn-cs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2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3/10(</a:t>
          </a:r>
          <a:r>
            <a:rPr kumimoji="1" lang="ja-JP" altLang="en-US" sz="12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火</a:t>
          </a:r>
          <a:r>
            <a:rPr kumimoji="1" lang="en-US" altLang="ja-JP" sz="12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)</a:t>
          </a:r>
          <a:endParaRPr kumimoji="1" lang="ja-JP" altLang="en-US" sz="1200" b="1" kern="1200" dirty="0">
            <a:solidFill>
              <a:schemeClr val="tx1"/>
            </a:solidFill>
            <a:latin typeface="HG丸ｺﾞｼｯｸM-PRO"/>
            <a:ea typeface="HG丸ｺﾞｼｯｸM-PRO"/>
            <a:cs typeface="+mn-cs"/>
          </a:endParaRPr>
        </a:p>
      </dsp:txBody>
      <dsp:txXfrm>
        <a:off x="3922500" y="965148"/>
        <a:ext cx="1282114" cy="614290"/>
      </dsp:txXfrm>
    </dsp:sp>
    <dsp:sp modelId="{408CA6E3-75A9-45A5-BF85-9683C0E20989}">
      <dsp:nvSpPr>
        <dsp:cNvPr id="0" name=""/>
        <dsp:cNvSpPr/>
      </dsp:nvSpPr>
      <dsp:spPr>
        <a:xfrm>
          <a:off x="5214772" y="965308"/>
          <a:ext cx="1645037" cy="614290"/>
        </a:xfrm>
        <a:prstGeom prst="chevron">
          <a:avLst/>
        </a:prstGeom>
        <a:solidFill>
          <a:srgbClr val="A7C7E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100" b="1" kern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入園書類提出</a:t>
          </a:r>
        </a:p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100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 </a:t>
          </a:r>
          <a:r>
            <a:rPr kumimoji="1" lang="en-US" altLang="ja-JP" sz="11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3/13(</a:t>
          </a:r>
          <a:r>
            <a:rPr kumimoji="1" lang="ja-JP" altLang="en-US" sz="11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金</a:t>
          </a:r>
          <a:r>
            <a:rPr kumimoji="1" lang="en-US" altLang="ja-JP" sz="11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)</a:t>
          </a:r>
          <a:r>
            <a:rPr kumimoji="1" lang="ja-JP" altLang="en-US" sz="11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まで</a:t>
          </a:r>
        </a:p>
      </dsp:txBody>
      <dsp:txXfrm>
        <a:off x="5521917" y="965308"/>
        <a:ext cx="1030747" cy="614290"/>
      </dsp:txXfrm>
    </dsp:sp>
    <dsp:sp modelId="{B7AF6DA4-7E93-4C97-87EB-93334B901922}">
      <dsp:nvSpPr>
        <dsp:cNvPr id="0" name=""/>
        <dsp:cNvSpPr/>
      </dsp:nvSpPr>
      <dsp:spPr>
        <a:xfrm>
          <a:off x="6586622" y="971366"/>
          <a:ext cx="1645672" cy="614290"/>
        </a:xfrm>
        <a:prstGeom prst="chevron">
          <a:avLst/>
        </a:prstGeom>
        <a:solidFill>
          <a:srgbClr val="A7C7E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000" b="1" kern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入園前親子面談</a:t>
          </a:r>
          <a:endParaRPr kumimoji="1" lang="en-US" altLang="ja-JP" sz="1000" b="1" kern="1200" dirty="0">
            <a:solidFill>
              <a:srgbClr val="FF0000"/>
            </a:solidFill>
            <a:latin typeface="HG丸ｺﾞｼｯｸM-PRO"/>
            <a:ea typeface="HG丸ｺﾞｼｯｸM-PRO"/>
            <a:cs typeface="+mn-cs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2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3/14(</a:t>
          </a:r>
          <a:r>
            <a:rPr kumimoji="1" lang="ja-JP" altLang="en-US" sz="12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土</a:t>
          </a:r>
          <a:r>
            <a:rPr kumimoji="1" lang="en-US" altLang="ja-JP" sz="12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)</a:t>
          </a:r>
        </a:p>
      </dsp:txBody>
      <dsp:txXfrm>
        <a:off x="6893767" y="971366"/>
        <a:ext cx="1031382" cy="614290"/>
      </dsp:txXfrm>
    </dsp:sp>
    <dsp:sp modelId="{351497E9-56C0-423C-A73D-D6182AD8E06B}">
      <dsp:nvSpPr>
        <dsp:cNvPr id="0" name=""/>
        <dsp:cNvSpPr/>
      </dsp:nvSpPr>
      <dsp:spPr>
        <a:xfrm>
          <a:off x="7975093" y="970722"/>
          <a:ext cx="1203524" cy="607957"/>
        </a:xfrm>
        <a:prstGeom prst="chevron">
          <a:avLst/>
        </a:prstGeom>
        <a:solidFill>
          <a:srgbClr val="A7C7E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入園</a:t>
          </a:r>
          <a:endParaRPr kumimoji="1" lang="en-US" altLang="ja-JP" sz="1400" b="1" kern="1200" dirty="0">
            <a:solidFill>
              <a:schemeClr val="tx1"/>
            </a:solidFill>
            <a:latin typeface="HG丸ｺﾞｼｯｸM-PRO"/>
            <a:ea typeface="HG丸ｺﾞｼｯｸM-PRO"/>
            <a:cs typeface="+mn-cs"/>
          </a:endParaRPr>
        </a:p>
      </dsp:txBody>
      <dsp:txXfrm>
        <a:off x="8279072" y="970722"/>
        <a:ext cx="595567" cy="6079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0DAC92-0A57-4D01-B5CD-6F948185A41E}">
      <dsp:nvSpPr>
        <dsp:cNvPr id="0" name=""/>
        <dsp:cNvSpPr/>
      </dsp:nvSpPr>
      <dsp:spPr>
        <a:xfrm>
          <a:off x="849" y="965148"/>
          <a:ext cx="1380378" cy="614290"/>
        </a:xfrm>
        <a:prstGeom prst="homePlate">
          <a:avLst/>
        </a:prstGeom>
        <a:solidFill>
          <a:srgbClr val="A7C7E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ja-JP" altLang="en-US" sz="1200" b="1" kern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入園説明会</a:t>
          </a:r>
          <a:br>
            <a:rPr kumimoji="1" lang="en-US" altLang="ja-JP" sz="1200" kern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</a:br>
          <a:r>
            <a:rPr kumimoji="1" lang="en-US" altLang="ja-JP" sz="1200" b="1" kern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11/15(</a:t>
          </a:r>
          <a:r>
            <a:rPr kumimoji="1" lang="ja-JP" altLang="en-US" sz="1200" b="1" kern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土</a:t>
          </a:r>
          <a:r>
            <a:rPr kumimoji="1" lang="en-US" altLang="ja-JP" sz="1200" b="1" kern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)</a:t>
          </a:r>
          <a:br>
            <a:rPr kumimoji="1" lang="en-US" altLang="ja-JP" sz="1200" b="1" kern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</a:br>
          <a:r>
            <a:rPr kumimoji="1" lang="en-US" altLang="ja-JP" sz="1200" b="1" kern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12/13(</a:t>
          </a:r>
          <a:r>
            <a:rPr kumimoji="1" lang="ja-JP" altLang="en-US" sz="1200" b="1" kern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土</a:t>
          </a:r>
          <a:r>
            <a:rPr kumimoji="1" lang="en-US" altLang="ja-JP" sz="1200" b="1" kern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)</a:t>
          </a:r>
        </a:p>
      </dsp:txBody>
      <dsp:txXfrm>
        <a:off x="849" y="965148"/>
        <a:ext cx="1226806" cy="614290"/>
      </dsp:txXfrm>
    </dsp:sp>
    <dsp:sp modelId="{D95E70E3-DFE0-4D88-A571-7494FB47FA3C}">
      <dsp:nvSpPr>
        <dsp:cNvPr id="0" name=""/>
        <dsp:cNvSpPr/>
      </dsp:nvSpPr>
      <dsp:spPr>
        <a:xfrm>
          <a:off x="1105151" y="965148"/>
          <a:ext cx="1551089" cy="614290"/>
        </a:xfrm>
        <a:prstGeom prst="chevron">
          <a:avLst/>
        </a:prstGeom>
        <a:solidFill>
          <a:srgbClr val="A7C7E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b="1" kern="1200" dirty="0">
              <a:solidFill>
                <a:srgbClr val="FF0000"/>
              </a:solidFill>
              <a:latin typeface="HG丸ｺﾞｼｯｸM-PRO"/>
              <a:ea typeface="HG丸ｺﾞｼｯｸM-PRO"/>
              <a:cs typeface="+mn-cs"/>
            </a:rPr>
            <a:t>申込締切</a:t>
          </a:r>
          <a:endParaRPr kumimoji="1" lang="en-US" altLang="ja-JP" sz="1200" b="1" kern="1200" dirty="0">
            <a:solidFill>
              <a:srgbClr val="FF0000"/>
            </a:solidFill>
            <a:latin typeface="HG丸ｺﾞｼｯｸM-PRO"/>
            <a:ea typeface="HG丸ｺﾞｼｯｸM-PRO"/>
            <a:cs typeface="+mn-cs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1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1/16(</a:t>
          </a:r>
          <a:r>
            <a:rPr kumimoji="1" lang="ja-JP" altLang="en-US" sz="11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金</a:t>
          </a:r>
          <a:r>
            <a:rPr kumimoji="1" lang="en-US" altLang="ja-JP" sz="11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)</a:t>
          </a:r>
        </a:p>
      </dsp:txBody>
      <dsp:txXfrm>
        <a:off x="1412296" y="965148"/>
        <a:ext cx="936799" cy="614290"/>
      </dsp:txXfrm>
    </dsp:sp>
    <dsp:sp modelId="{8B551AC2-88BB-4D3E-B1DB-00D2C38CB076}">
      <dsp:nvSpPr>
        <dsp:cNvPr id="0" name=""/>
        <dsp:cNvSpPr/>
      </dsp:nvSpPr>
      <dsp:spPr>
        <a:xfrm>
          <a:off x="2380530" y="959262"/>
          <a:ext cx="1511265" cy="614290"/>
        </a:xfrm>
        <a:prstGeom prst="chevron">
          <a:avLst/>
        </a:prstGeom>
        <a:solidFill>
          <a:srgbClr val="A7C7E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b="1" kern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結果通知</a:t>
          </a:r>
          <a:endParaRPr kumimoji="1" lang="en-US" altLang="ja-JP" sz="1200" b="1" kern="1200" dirty="0">
            <a:solidFill>
              <a:srgbClr val="FF0000"/>
            </a:solidFill>
            <a:latin typeface="HG丸ｺﾞｼｯｸM-PRO"/>
            <a:ea typeface="HG丸ｺﾞｼｯｸM-PRO"/>
            <a:cs typeface="+mn-cs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2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1/23(</a:t>
          </a:r>
          <a:r>
            <a:rPr kumimoji="1" lang="ja-JP" altLang="en-US" sz="12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金</a:t>
          </a:r>
          <a:r>
            <a:rPr kumimoji="1" lang="en-US" altLang="ja-JP" sz="12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8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受諾</a:t>
          </a:r>
          <a:r>
            <a:rPr kumimoji="1" lang="en-US" altLang="ja-JP" sz="8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1/30(</a:t>
          </a:r>
          <a:r>
            <a:rPr kumimoji="1" lang="ja-JP" altLang="en-US" sz="8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金</a:t>
          </a:r>
          <a:r>
            <a:rPr kumimoji="1" lang="en-US" altLang="ja-JP" sz="8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)</a:t>
          </a:r>
          <a:r>
            <a:rPr kumimoji="1" lang="ja-JP" altLang="en-US" sz="8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迄</a:t>
          </a:r>
        </a:p>
      </dsp:txBody>
      <dsp:txXfrm>
        <a:off x="2687675" y="959262"/>
        <a:ext cx="896975" cy="614290"/>
      </dsp:txXfrm>
    </dsp:sp>
    <dsp:sp modelId="{96805381-9A2E-4096-82B3-1AE1BEF38F95}">
      <dsp:nvSpPr>
        <dsp:cNvPr id="0" name=""/>
        <dsp:cNvSpPr/>
      </dsp:nvSpPr>
      <dsp:spPr>
        <a:xfrm>
          <a:off x="3615355" y="965148"/>
          <a:ext cx="1896404" cy="614290"/>
        </a:xfrm>
        <a:prstGeom prst="chevron">
          <a:avLst/>
        </a:prstGeom>
        <a:solidFill>
          <a:srgbClr val="A7C7E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b="1" kern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入園金納入〆切</a:t>
          </a:r>
          <a:endParaRPr kumimoji="1" lang="en-US" altLang="ja-JP" sz="1200" b="1" kern="1200" dirty="0">
            <a:solidFill>
              <a:srgbClr val="FF0000"/>
            </a:solidFill>
            <a:latin typeface="HG丸ｺﾞｼｯｸM-PRO"/>
            <a:ea typeface="HG丸ｺﾞｼｯｸM-PRO"/>
            <a:cs typeface="+mn-cs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2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2/13(</a:t>
          </a:r>
          <a:r>
            <a:rPr kumimoji="1" lang="ja-JP" altLang="en-US" sz="12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金</a:t>
          </a:r>
          <a:r>
            <a:rPr kumimoji="1" lang="en-US" altLang="ja-JP" sz="12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)</a:t>
          </a:r>
          <a:endParaRPr kumimoji="1" lang="ja-JP" altLang="en-US" sz="1200" b="1" kern="1200" dirty="0">
            <a:solidFill>
              <a:schemeClr val="tx1"/>
            </a:solidFill>
            <a:latin typeface="HG丸ｺﾞｼｯｸM-PRO"/>
            <a:ea typeface="HG丸ｺﾞｼｯｸM-PRO"/>
            <a:cs typeface="+mn-cs"/>
          </a:endParaRPr>
        </a:p>
      </dsp:txBody>
      <dsp:txXfrm>
        <a:off x="3922500" y="965148"/>
        <a:ext cx="1282114" cy="614290"/>
      </dsp:txXfrm>
    </dsp:sp>
    <dsp:sp modelId="{408CA6E3-75A9-45A5-BF85-9683C0E20989}">
      <dsp:nvSpPr>
        <dsp:cNvPr id="0" name=""/>
        <dsp:cNvSpPr/>
      </dsp:nvSpPr>
      <dsp:spPr>
        <a:xfrm>
          <a:off x="5214772" y="965308"/>
          <a:ext cx="1645037" cy="614290"/>
        </a:xfrm>
        <a:prstGeom prst="chevron">
          <a:avLst/>
        </a:prstGeom>
        <a:solidFill>
          <a:srgbClr val="A7C7E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100" b="1" kern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入園書類提出</a:t>
          </a:r>
        </a:p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1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 2/27(</a:t>
          </a:r>
          <a:r>
            <a:rPr kumimoji="1" lang="ja-JP" altLang="en-US" sz="11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金</a:t>
          </a:r>
          <a:r>
            <a:rPr kumimoji="1" lang="en-US" altLang="ja-JP" sz="11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)</a:t>
          </a:r>
          <a:r>
            <a:rPr kumimoji="1" lang="ja-JP" altLang="en-US" sz="11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まで</a:t>
          </a:r>
        </a:p>
      </dsp:txBody>
      <dsp:txXfrm>
        <a:off x="5521917" y="965308"/>
        <a:ext cx="1030747" cy="614290"/>
      </dsp:txXfrm>
    </dsp:sp>
    <dsp:sp modelId="{B7AF6DA4-7E93-4C97-87EB-93334B901922}">
      <dsp:nvSpPr>
        <dsp:cNvPr id="0" name=""/>
        <dsp:cNvSpPr/>
      </dsp:nvSpPr>
      <dsp:spPr>
        <a:xfrm>
          <a:off x="6586622" y="971366"/>
          <a:ext cx="1645672" cy="614290"/>
        </a:xfrm>
        <a:prstGeom prst="chevron">
          <a:avLst/>
        </a:prstGeom>
        <a:solidFill>
          <a:srgbClr val="A7C7E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000" b="1" kern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rPr>
            <a:t>入園前親子面談</a:t>
          </a:r>
          <a:endParaRPr kumimoji="1" lang="en-US" altLang="ja-JP" sz="1000" b="1" kern="1200" dirty="0">
            <a:solidFill>
              <a:srgbClr val="FF0000"/>
            </a:solidFill>
            <a:latin typeface="HG丸ｺﾞｼｯｸM-PRO"/>
            <a:ea typeface="HG丸ｺﾞｼｯｸM-PRO"/>
            <a:cs typeface="+mn-cs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2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3/14(</a:t>
          </a:r>
          <a:r>
            <a:rPr kumimoji="1" lang="ja-JP" altLang="en-US" sz="12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土</a:t>
          </a:r>
          <a:r>
            <a:rPr kumimoji="1" lang="en-US" altLang="ja-JP" sz="12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)</a:t>
          </a:r>
        </a:p>
      </dsp:txBody>
      <dsp:txXfrm>
        <a:off x="6893767" y="971366"/>
        <a:ext cx="1031382" cy="614290"/>
      </dsp:txXfrm>
    </dsp:sp>
    <dsp:sp modelId="{351497E9-56C0-423C-A73D-D6182AD8E06B}">
      <dsp:nvSpPr>
        <dsp:cNvPr id="0" name=""/>
        <dsp:cNvSpPr/>
      </dsp:nvSpPr>
      <dsp:spPr>
        <a:xfrm>
          <a:off x="7975093" y="970722"/>
          <a:ext cx="1203524" cy="607957"/>
        </a:xfrm>
        <a:prstGeom prst="chevron">
          <a:avLst/>
        </a:prstGeom>
        <a:solidFill>
          <a:srgbClr val="A7C7E9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b="1" kern="1200" dirty="0">
              <a:solidFill>
                <a:schemeClr val="tx1"/>
              </a:solidFill>
              <a:latin typeface="HG丸ｺﾞｼｯｸM-PRO"/>
              <a:ea typeface="HG丸ｺﾞｼｯｸM-PRO"/>
              <a:cs typeface="+mn-cs"/>
            </a:rPr>
            <a:t>入園</a:t>
          </a:r>
          <a:endParaRPr kumimoji="1" lang="en-US" altLang="ja-JP" sz="1400" b="1" kern="1200" dirty="0">
            <a:solidFill>
              <a:schemeClr val="tx1"/>
            </a:solidFill>
            <a:latin typeface="HG丸ｺﾞｼｯｸM-PRO"/>
            <a:ea typeface="HG丸ｺﾞｼｯｸM-PRO"/>
            <a:cs typeface="+mn-cs"/>
          </a:endParaRPr>
        </a:p>
      </dsp:txBody>
      <dsp:txXfrm>
        <a:off x="8279072" y="970722"/>
        <a:ext cx="595567" cy="6079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41E07A-1182-4C14-AA51-E12A8144622F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AC7C4-288B-44C3-9F14-200ECF4AE9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519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DA24-BE16-4FE1-B0C2-6AA93778461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6644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DE6A22-8A00-479C-21E3-96F1B65155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6CC21C6-349F-CE87-D65C-8BA282C54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F3F1EB-2405-E922-E16D-00FF11CBE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FB5F-50D2-4DE8-BA0B-A602C641AB21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C3ED9F-EFB5-1BBC-B059-9E3C1C3B6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16364B-499C-572C-80A2-20324C9CC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3CAB-DC25-4FFE-8D29-77D7A5AB78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399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0B4B10-0B43-F0C3-2960-BF6951D43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62CE82A-F3C3-ED6F-97F3-D4D5802C2C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363B56-F946-856A-2AE0-02A8A816B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FB5F-50D2-4DE8-BA0B-A602C641AB21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2CC143-3DAB-63FA-F2E3-275AB8558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25DAA-6C3F-E83A-E188-F24E95E80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3CAB-DC25-4FFE-8D29-77D7A5AB78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218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EE8401-DFEF-ED27-DF4B-F09EE7C6F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2FBB77F-89C1-B9E3-746F-EA7E40070A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D49603-1575-DE0A-2664-7708407D6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FB5F-50D2-4DE8-BA0B-A602C641AB21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DB1313-4025-7147-4009-9C35F29F3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231DDA-A741-D771-FB62-97D9C7382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3CAB-DC25-4FFE-8D29-77D7A5AB78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987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1D543E-D56E-5555-C394-C4E171E01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0CBF62-BED6-4647-A927-FFD18E724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18E817-5F26-B62A-71C7-7A434E070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FB5F-50D2-4DE8-BA0B-A602C641AB21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03FD26-EEBB-E081-676E-414C88B30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431ADE-E649-098F-D3B9-DDD10BC00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3CAB-DC25-4FFE-8D29-77D7A5AB78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570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FEC3CF-D6E5-F782-C5C2-474B425BE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C523CC4-4604-5EE6-1A7B-092C890990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6DB724-C1EB-A88A-C928-D6AD8234D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FB5F-50D2-4DE8-BA0B-A602C641AB21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2F9566-0DAC-6C42-8779-26D315180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342EFD-7032-EF94-94B6-3755442E3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3CAB-DC25-4FFE-8D29-77D7A5AB78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0286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B1C5AD-B664-CD9F-B779-5A0E76F95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7F7B32-50BB-61C8-D123-FBA3BD369E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FF20538-F987-ECB9-3BDF-331833EC72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1334229-2DF4-7B7B-95E2-9636FA0D9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FB5F-50D2-4DE8-BA0B-A602C641AB21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CFFD5E5-6B6D-E80E-9ADF-1A6D267F3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26EC5A8-68DE-4526-59D5-3D460AA7C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3CAB-DC25-4FFE-8D29-77D7A5AB78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328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D3763A-5F44-3B05-8B0B-DB64201BD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69E2598-6D49-3F60-F29E-CC57A0330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6E71AEC-D2A0-E76D-FD3C-09DA8501AE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7705567-4FB3-C230-4752-6C5E3B0F61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23F9E37-184F-40D9-0653-FD45C349B7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0C3BCCB-A41E-47B7-28F8-19A4B25A4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FB5F-50D2-4DE8-BA0B-A602C641AB21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49B5228-7130-61AA-D39B-063ADD7D5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03D0D7E-A97B-6FC4-CA3B-D8E6BBAF5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3CAB-DC25-4FFE-8D29-77D7A5AB78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80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B79DDF-3E75-8E40-84E4-5F7446215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6BCCB95-00D5-0CB9-40D8-256001914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FB5F-50D2-4DE8-BA0B-A602C641AB21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FC3DBB6-144A-355B-6AC4-A419FE863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9BADE45-70AA-BFEB-9956-32FC10B1E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3CAB-DC25-4FFE-8D29-77D7A5AB78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163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68D5BA3-DCC1-CB68-0547-F14C2FBCD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FB5F-50D2-4DE8-BA0B-A602C641AB21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2406E67-28B1-4BB6-1DD1-CF5C104C5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B809614-00A2-D0D1-EA7E-96EB36DCA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3CAB-DC25-4FFE-8D29-77D7A5AB78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027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4D80D0-D343-C161-4097-F71C7437B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2530C4-789F-3DC1-A245-69258E7E1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2ADEF5-D77B-540A-C114-4FFA45BE2B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4983BF3-FF52-FF05-78F5-77D9D26DF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FB5F-50D2-4DE8-BA0B-A602C641AB21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5B75E0E-15BD-B31E-F1EE-BC7F5A33F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7D07BC8-B48F-1A6E-9DE1-EE7A769B8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3CAB-DC25-4FFE-8D29-77D7A5AB78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734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BEEA35-EFC6-8526-B5AE-6580329AA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4B6C157-4A98-D77F-59FD-16270D443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5480700-AB17-505D-66C2-F10E6AD0D2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8E508C-E9BC-2FC4-14B5-9857538D6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FB5F-50D2-4DE8-BA0B-A602C641AB21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92DED12-4DAA-5C74-AD7F-D4944D962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632103D-9B6A-897E-A93A-912D67793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3CAB-DC25-4FFE-8D29-77D7A5AB78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229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AD3F39A-F0DC-DB75-044E-7391D5EE6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6A248F6-1CEB-FA8C-9AC2-C85F0C8DF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E6F6CC-B53E-B526-C432-164E23D83C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85FB5F-50D2-4DE8-BA0B-A602C641AB21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13BA4F-F79B-68B2-2858-26799CC321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4A36ED-0CE8-D9F5-937E-1381FB74C3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533CAB-DC25-4FFE-8D29-77D7A5AB78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97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lpa@isc-ac.jp" TargetMode="External"/><Relationship Id="rId13" Type="http://schemas.openxmlformats.org/officeDocument/2006/relationships/diagramQuickStyle" Target="../diagrams/quickStyle2.xml"/><Relationship Id="rId18" Type="http://schemas.openxmlformats.org/officeDocument/2006/relationships/diagramQuickStyle" Target="../diagrams/quickStyle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diagramLayout" Target="../diagrams/layout2.xml"/><Relationship Id="rId17" Type="http://schemas.openxmlformats.org/officeDocument/2006/relationships/diagramLayout" Target="../diagrams/layout3.xml"/><Relationship Id="rId2" Type="http://schemas.openxmlformats.org/officeDocument/2006/relationships/notesSlide" Target="../notesSlides/notesSlide1.xml"/><Relationship Id="rId16" Type="http://schemas.openxmlformats.org/officeDocument/2006/relationships/diagramData" Target="../diagrams/data3.xml"/><Relationship Id="rId20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Data" Target="../diagrams/data2.xml"/><Relationship Id="rId5" Type="http://schemas.openxmlformats.org/officeDocument/2006/relationships/diagramQuickStyle" Target="../diagrams/quickStyle1.xml"/><Relationship Id="rId15" Type="http://schemas.microsoft.com/office/2007/relationships/diagramDrawing" Target="../diagrams/drawing2.xml"/><Relationship Id="rId10" Type="http://schemas.openxmlformats.org/officeDocument/2006/relationships/image" Target="../media/image2.emf"/><Relationship Id="rId19" Type="http://schemas.openxmlformats.org/officeDocument/2006/relationships/diagramColors" Target="../diagrams/colors3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1.emf"/><Relationship Id="rId14" Type="http://schemas.openxmlformats.org/officeDocument/2006/relationships/diagramColors" Target="../diagrams/colors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図表 4">
            <a:extLst>
              <a:ext uri="{FF2B5EF4-FFF2-40B4-BE49-F238E27FC236}">
                <a16:creationId xmlns:a16="http://schemas.microsoft.com/office/drawing/2014/main" id="{6903108B-5B4E-BF00-3C65-DE6F39D618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9411260"/>
              </p:ext>
            </p:extLst>
          </p:nvPr>
        </p:nvGraphicFramePr>
        <p:xfrm>
          <a:off x="6455044" y="3884690"/>
          <a:ext cx="4284044" cy="671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2152650" y="656235"/>
            <a:ext cx="7886700" cy="1238250"/>
          </a:xfrm>
        </p:spPr>
        <p:txBody>
          <a:bodyPr>
            <a:normAutofit/>
          </a:bodyPr>
          <a:lstStyle/>
          <a:p>
            <a:pPr algn="ctr"/>
            <a:r>
              <a:rPr lang="ja-JP" altLang="en-US" sz="2800" dirty="0">
                <a:solidFill>
                  <a:schemeClr val="tx2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HG丸ｺﾞｼｯｸM-PRO" panose="020F0600000000000000" pitchFamily="50" charset="-128"/>
              </a:rPr>
              <a:t>リトルパルズ・アカデミー</a:t>
            </a:r>
            <a:br>
              <a:rPr lang="en-US" altLang="ja-JP" sz="2800" dirty="0">
                <a:solidFill>
                  <a:schemeClr val="tx2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HG丸ｺﾞｼｯｸM-PRO" panose="020F0600000000000000" pitchFamily="50" charset="-128"/>
              </a:rPr>
            </a:br>
            <a:r>
              <a:rPr lang="ja-JP" altLang="en-US" sz="2800" dirty="0">
                <a:latin typeface="Arial" panose="020B0604020202020204" pitchFamily="34" charset="0"/>
                <a:ea typeface="HG丸ｺﾞｼｯｸM-PRO" panose="020F0600000000000000" pitchFamily="50" charset="-128"/>
              </a:rPr>
              <a:t>令和８年度 ご入園までの流れ</a:t>
            </a: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1384916" y="2263348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1600" b="1" dirty="0">
              <a:latin typeface="Arial" panose="020B0604020202020204" pitchFamily="34" charset="0"/>
              <a:ea typeface="HG丸ｺﾞｼｯｸM-PRO" panose="020F0600000000000000" pitchFamily="50" charset="-128"/>
            </a:endParaRPr>
          </a:p>
        </p:txBody>
      </p:sp>
      <p:sp>
        <p:nvSpPr>
          <p:cNvPr id="9" name="テキスト ボックス 1"/>
          <p:cNvSpPr txBox="1">
            <a:spLocks noChangeArrowheads="1"/>
          </p:cNvSpPr>
          <p:nvPr/>
        </p:nvSpPr>
        <p:spPr bwMode="auto">
          <a:xfrm>
            <a:off x="1580922" y="4592956"/>
            <a:ext cx="9932155" cy="2265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１．入園のお申し込みには必ず入園説明会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もしくは園見学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のご参加が必要です。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今年度園見学をされた方のみ入園説明会の参加は不要、令和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年度用入園申込書をお取り寄せください。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メールでもご依頼が可能です。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2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メールアドレス：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hlinkClick r:id="rId8"/>
              </a:rPr>
              <a:t>lpa@isc-ac.jp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2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タイトル：令和</a:t>
            </a:r>
            <a:r>
              <a:rPr lang="en-US" altLang="ja-JP" sz="12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lang="ja-JP" altLang="en-US" sz="12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年度用入園申込書依頼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2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本文：お名前　見学日　お子さまの生年月日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２．選考は申込書に基づき行います。内定の方に結果通知メールを送付いたします。</a:t>
            </a:r>
            <a:endParaRPr lang="en-US" altLang="ja-JP" sz="1200" b="1" dirty="0">
              <a:latin typeface="HG丸ｺﾞｼｯｸM-PRO"/>
              <a:ea typeface="HG丸ｺﾞｼｯｸM-PRO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1200" b="1" dirty="0">
                <a:latin typeface="HG丸ｺﾞｼｯｸM-PRO"/>
                <a:ea typeface="HG丸ｺﾞｼｯｸM-PRO"/>
              </a:rPr>
              <a:t>３．</a:t>
            </a:r>
            <a:r>
              <a:rPr lang="ja-JP" altLang="en-US" sz="1200" b="1" u="sng" dirty="0">
                <a:latin typeface="HG丸ｺﾞｼｯｸM-PRO"/>
                <a:ea typeface="HG丸ｺﾞｼｯｸM-PRO"/>
              </a:rPr>
              <a:t>入園までに「入園前親子面談」、嘱託医による入園前健康診断があります</a:t>
            </a:r>
            <a:r>
              <a:rPr lang="en-US" altLang="ja-JP" sz="1200" b="1" u="sng" dirty="0">
                <a:latin typeface="HG丸ｺﾞｼｯｸM-PRO"/>
                <a:ea typeface="HG丸ｺﾞｼｯｸM-PRO"/>
              </a:rPr>
              <a:t>(3/13</a:t>
            </a:r>
            <a:r>
              <a:rPr lang="ja-JP" altLang="en-US" sz="1200" b="1" u="sng" dirty="0">
                <a:latin typeface="HG丸ｺﾞｼｯｸM-PRO"/>
                <a:ea typeface="HG丸ｺﾞｼｯｸM-PRO"/>
              </a:rPr>
              <a:t>金・</a:t>
            </a:r>
            <a:r>
              <a:rPr lang="en-US" altLang="ja-JP" sz="1200" b="1" u="sng" dirty="0">
                <a:latin typeface="HG丸ｺﾞｼｯｸM-PRO"/>
                <a:ea typeface="HG丸ｺﾞｼｯｸM-PRO"/>
              </a:rPr>
              <a:t>14</a:t>
            </a:r>
            <a:r>
              <a:rPr lang="ja-JP" altLang="en-US" sz="1200" b="1" u="sng" dirty="0">
                <a:latin typeface="HG丸ｺﾞｼｯｸM-PRO"/>
                <a:ea typeface="HG丸ｺﾞｼｯｸM-PRO"/>
              </a:rPr>
              <a:t>時 リトルパルズ・アカデミー</a:t>
            </a:r>
            <a:r>
              <a:rPr lang="ja-JP" altLang="en-US" sz="1200" b="1" u="sng">
                <a:latin typeface="HG丸ｺﾞｼｯｸM-PRO"/>
                <a:ea typeface="HG丸ｺﾞｼｯｸM-PRO"/>
              </a:rPr>
              <a:t>にて実施</a:t>
            </a:r>
            <a:r>
              <a:rPr lang="en-US" altLang="ja-JP" sz="1200" b="1" u="sng">
                <a:latin typeface="HG丸ｺﾞｼｯｸM-PRO"/>
                <a:ea typeface="HG丸ｺﾞｼｯｸM-PRO"/>
              </a:rPr>
              <a:t>)</a:t>
            </a:r>
            <a:endParaRPr lang="en-US" altLang="ja-JP" sz="1200" b="1" u="sng" dirty="0">
              <a:latin typeface="HG丸ｺﾞｼｯｸM-PRO"/>
              <a:ea typeface="HG丸ｺﾞｼｯｸM-PRO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1200" b="1" dirty="0">
                <a:latin typeface="HG丸ｺﾞｼｯｸM-PRO"/>
                <a:ea typeface="HG丸ｺﾞｼｯｸM-PRO"/>
              </a:rPr>
              <a:t>　　親子面談の時間は結果通知時にお伝えいたします。</a:t>
            </a:r>
            <a:endParaRPr lang="en-US" altLang="ja-JP" sz="1200" b="1" dirty="0">
              <a:latin typeface="HG丸ｺﾞｼｯｸM-PRO"/>
              <a:ea typeface="HG丸ｺﾞｼｯｸM-PRO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ja-JP" sz="1200" b="1" dirty="0">
                <a:latin typeface="HG丸ｺﾞｼｯｸM-PRO"/>
                <a:ea typeface="HG丸ｺﾞｼｯｸM-PRO"/>
              </a:rPr>
              <a:t>※</a:t>
            </a:r>
            <a:r>
              <a:rPr lang="ja-JP" altLang="en-US" sz="1200" b="1" dirty="0">
                <a:latin typeface="HG丸ｺﾞｼｯｸM-PRO"/>
                <a:ea typeface="HG丸ｺﾞｼｯｸM-PRO"/>
              </a:rPr>
              <a:t>入園に至らなかった方は自動的に待機登録されます。不要の場合はお申し出ください。</a:t>
            </a:r>
            <a:endParaRPr lang="en-US" altLang="ja-JP" sz="1200" b="1" dirty="0">
              <a:latin typeface="HG丸ｺﾞｼｯｸM-PRO"/>
              <a:ea typeface="HG丸ｺﾞｼｯｸM-PRO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AFF8B7FF-1C69-46C7-85EB-8C77B5F2DC0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17616" y="16168"/>
            <a:ext cx="1047166" cy="707272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7861F8B2-2E8A-44BA-87E5-012B284E08D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986166" y="5152"/>
            <a:ext cx="2161210" cy="519573"/>
          </a:xfrm>
          <a:prstGeom prst="rect">
            <a:avLst/>
          </a:prstGeom>
          <a:ln>
            <a:solidFill>
              <a:srgbClr val="A7C7E9"/>
            </a:solidFill>
          </a:ln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76D0612-31D2-4F1B-AD59-F312600AF15F}"/>
              </a:ext>
            </a:extLst>
          </p:cNvPr>
          <p:cNvSpPr txBox="1"/>
          <p:nvPr/>
        </p:nvSpPr>
        <p:spPr>
          <a:xfrm>
            <a:off x="1384916" y="3429000"/>
            <a:ext cx="3715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◆２次選考のスケジュール</a:t>
            </a:r>
            <a:endParaRPr lang="en-US" altLang="ja-JP" sz="1600" b="1" dirty="0"/>
          </a:p>
          <a:p>
            <a:r>
              <a:rPr lang="ja-JP" altLang="en-US" sz="1200" b="1" dirty="0"/>
              <a:t>　</a:t>
            </a:r>
          </a:p>
        </p:txBody>
      </p:sp>
      <p:graphicFrame>
        <p:nvGraphicFramePr>
          <p:cNvPr id="16" name="図表 15">
            <a:extLst>
              <a:ext uri="{FF2B5EF4-FFF2-40B4-BE49-F238E27FC236}">
                <a16:creationId xmlns:a16="http://schemas.microsoft.com/office/drawing/2014/main" id="{D31EA4EB-8BCC-2939-B604-35EEBB70D2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9462779"/>
              </p:ext>
            </p:extLst>
          </p:nvPr>
        </p:nvGraphicFramePr>
        <p:xfrm>
          <a:off x="1641199" y="2869914"/>
          <a:ext cx="9178618" cy="254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aphicFrame>
        <p:nvGraphicFramePr>
          <p:cNvPr id="14" name="図表 13">
            <a:extLst>
              <a:ext uri="{FF2B5EF4-FFF2-40B4-BE49-F238E27FC236}">
                <a16:creationId xmlns:a16="http://schemas.microsoft.com/office/drawing/2014/main" id="{5C585132-871E-035D-B59D-5D10DA4417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7222506"/>
              </p:ext>
            </p:extLst>
          </p:nvPr>
        </p:nvGraphicFramePr>
        <p:xfrm>
          <a:off x="1641199" y="1631664"/>
          <a:ext cx="9178618" cy="254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6" r:lo="rId17" r:qs="rId18" r:cs="rId19"/>
          </a:graphicData>
        </a:graphic>
      </p:graphicFrame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21925BD-94C7-DE3A-F475-A654E54233A4}"/>
              </a:ext>
            </a:extLst>
          </p:cNvPr>
          <p:cNvSpPr txBox="1"/>
          <p:nvPr/>
        </p:nvSpPr>
        <p:spPr>
          <a:xfrm>
            <a:off x="1327454" y="2187615"/>
            <a:ext cx="37158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◆１次選考のスケジュール</a:t>
            </a:r>
            <a:endParaRPr lang="en-US" altLang="ja-JP" sz="1600" b="1" dirty="0"/>
          </a:p>
        </p:txBody>
      </p:sp>
    </p:spTree>
    <p:extLst>
      <p:ext uri="{BB962C8B-B14F-4D97-AF65-F5344CB8AC3E}">
        <p14:creationId xmlns:p14="http://schemas.microsoft.com/office/powerpoint/2010/main" val="1464394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295</Words>
  <Application>Microsoft Office PowerPoint</Application>
  <PresentationFormat>ワイド画面</PresentationFormat>
  <Paragraphs>40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游ゴシック</vt:lpstr>
      <vt:lpstr>游ゴシック Light</vt:lpstr>
      <vt:lpstr>Arial</vt:lpstr>
      <vt:lpstr>Office テーマ</vt:lpstr>
      <vt:lpstr>リトルパルズ・アカデミー 令和８年度 ご入園までの流れ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リトルパルズ アカデミー</dc:creator>
  <cp:lastModifiedBy>リトルパルズ アカデミー</cp:lastModifiedBy>
  <cp:revision>8</cp:revision>
  <cp:lastPrinted>2025-09-05T02:48:42Z</cp:lastPrinted>
  <dcterms:created xsi:type="dcterms:W3CDTF">2024-08-13T06:13:20Z</dcterms:created>
  <dcterms:modified xsi:type="dcterms:W3CDTF">2025-09-05T02:57:17Z</dcterms:modified>
</cp:coreProperties>
</file>