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98" r:id="rId2"/>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D68C29-D294-485E-95A2-A04FF79F9AC7}" v="1165" dt="2024-09-17T07:45:13.2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99" d="100"/>
          <a:sy n="99" d="100"/>
        </p:scale>
        <p:origin x="331" y="-6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リトルパルズ アカデミー" userId="af13d1e4-461a-4c10-9dce-471bae5012c4" providerId="ADAL" clId="{6CD68C29-D294-485E-95A2-A04FF79F9AC7}"/>
    <pc:docChg chg="undo custSel delSld modSld">
      <pc:chgData name="リトルパルズ アカデミー" userId="af13d1e4-461a-4c10-9dce-471bae5012c4" providerId="ADAL" clId="{6CD68C29-D294-485E-95A2-A04FF79F9AC7}" dt="2024-09-17T07:45:35.648" v="2653" actId="1076"/>
      <pc:docMkLst>
        <pc:docMk/>
      </pc:docMkLst>
      <pc:sldChg chg="del">
        <pc:chgData name="リトルパルズ アカデミー" userId="af13d1e4-461a-4c10-9dce-471bae5012c4" providerId="ADAL" clId="{6CD68C29-D294-485E-95A2-A04FF79F9AC7}" dt="2024-09-17T04:38:08.360" v="1412" actId="2696"/>
        <pc:sldMkLst>
          <pc:docMk/>
          <pc:sldMk cId="311568904" sldId="256"/>
        </pc:sldMkLst>
      </pc:sldChg>
      <pc:sldChg chg="addSp delSp modSp mod">
        <pc:chgData name="リトルパルズ アカデミー" userId="af13d1e4-461a-4c10-9dce-471bae5012c4" providerId="ADAL" clId="{6CD68C29-D294-485E-95A2-A04FF79F9AC7}" dt="2024-09-17T07:45:35.648" v="2653" actId="1076"/>
        <pc:sldMkLst>
          <pc:docMk/>
          <pc:sldMk cId="1464394743" sldId="298"/>
        </pc:sldMkLst>
        <pc:spChg chg="mod">
          <ac:chgData name="リトルパルズ アカデミー" userId="af13d1e4-461a-4c10-9dce-471bae5012c4" providerId="ADAL" clId="{6CD68C29-D294-485E-95A2-A04FF79F9AC7}" dt="2024-09-17T07:43:36.886" v="2450" actId="1076"/>
          <ac:spMkLst>
            <pc:docMk/>
            <pc:sldMk cId="1464394743" sldId="298"/>
            <ac:spMk id="3" creationId="{49849B3D-88AD-0389-46D8-18B5E9071CFB}"/>
          </ac:spMkLst>
        </pc:spChg>
        <pc:spChg chg="mod">
          <ac:chgData name="リトルパルズ アカデミー" userId="af13d1e4-461a-4c10-9dce-471bae5012c4" providerId="ADAL" clId="{6CD68C29-D294-485E-95A2-A04FF79F9AC7}" dt="2024-09-17T05:45:20.359" v="1471" actId="207"/>
          <ac:spMkLst>
            <pc:docMk/>
            <pc:sldMk cId="1464394743" sldId="298"/>
            <ac:spMk id="4" creationId="{00000000-0000-0000-0000-000000000000}"/>
          </ac:spMkLst>
        </pc:spChg>
        <pc:spChg chg="mod">
          <ac:chgData name="リトルパルズ アカデミー" userId="af13d1e4-461a-4c10-9dce-471bae5012c4" providerId="ADAL" clId="{6CD68C29-D294-485E-95A2-A04FF79F9AC7}" dt="2024-09-17T07:43:30.891" v="2449" actId="1076"/>
          <ac:spMkLst>
            <pc:docMk/>
            <pc:sldMk cId="1464394743" sldId="298"/>
            <ac:spMk id="7" creationId="{00000000-0000-0000-0000-000000000000}"/>
          </ac:spMkLst>
        </pc:spChg>
        <pc:spChg chg="mod">
          <ac:chgData name="リトルパルズ アカデミー" userId="af13d1e4-461a-4c10-9dce-471bae5012c4" providerId="ADAL" clId="{6CD68C29-D294-485E-95A2-A04FF79F9AC7}" dt="2024-09-17T04:38:38.539" v="1439" actId="20577"/>
          <ac:spMkLst>
            <pc:docMk/>
            <pc:sldMk cId="1464394743" sldId="298"/>
            <ac:spMk id="9" creationId="{00000000-0000-0000-0000-000000000000}"/>
          </ac:spMkLst>
        </pc:spChg>
        <pc:spChg chg="add mod">
          <ac:chgData name="リトルパルズ アカデミー" userId="af13d1e4-461a-4c10-9dce-471bae5012c4" providerId="ADAL" clId="{6CD68C29-D294-485E-95A2-A04FF79F9AC7}" dt="2024-09-17T07:45:35.648" v="2653" actId="1076"/>
          <ac:spMkLst>
            <pc:docMk/>
            <pc:sldMk cId="1464394743" sldId="298"/>
            <ac:spMk id="11" creationId="{3149450E-EF55-1432-C38D-D5520E3C4BD6}"/>
          </ac:spMkLst>
        </pc:spChg>
        <pc:spChg chg="mod">
          <ac:chgData name="リトルパルズ アカデミー" userId="af13d1e4-461a-4c10-9dce-471bae5012c4" providerId="ADAL" clId="{6CD68C29-D294-485E-95A2-A04FF79F9AC7}" dt="2024-09-17T07:43:25.975" v="2448" actId="1076"/>
          <ac:spMkLst>
            <pc:docMk/>
            <pc:sldMk cId="1464394743" sldId="298"/>
            <ac:spMk id="13" creationId="{A76D0612-31D2-4F1B-AD59-F312600AF15F}"/>
          </ac:spMkLst>
        </pc:spChg>
        <pc:graphicFrameChg chg="add mod">
          <ac:chgData name="リトルパルズ アカデミー" userId="af13d1e4-461a-4c10-9dce-471bae5012c4" providerId="ADAL" clId="{6CD68C29-D294-485E-95A2-A04FF79F9AC7}" dt="2024-09-17T07:39:06.338" v="2415" actId="1076"/>
          <ac:graphicFrameMkLst>
            <pc:docMk/>
            <pc:sldMk cId="1464394743" sldId="298"/>
            <ac:graphicFrameMk id="2" creationId="{B8A0E09F-FB75-D3DF-9164-803219234ACF}"/>
          </ac:graphicFrameMkLst>
        </pc:graphicFrameChg>
        <pc:graphicFrameChg chg="add mod">
          <ac:chgData name="リトルパルズ アカデミー" userId="af13d1e4-461a-4c10-9dce-471bae5012c4" providerId="ADAL" clId="{6CD68C29-D294-485E-95A2-A04FF79F9AC7}" dt="2024-09-17T07:45:13.248" v="2644" actId="20577"/>
          <ac:graphicFrameMkLst>
            <pc:docMk/>
            <pc:sldMk cId="1464394743" sldId="298"/>
            <ac:graphicFrameMk id="5" creationId="{6903108B-5B4E-BF00-3C65-DE6F39D6188B}"/>
          </ac:graphicFrameMkLst>
        </pc:graphicFrameChg>
        <pc:graphicFrameChg chg="mod modGraphic">
          <ac:chgData name="リトルパルズ アカデミー" userId="af13d1e4-461a-4c10-9dce-471bae5012c4" providerId="ADAL" clId="{6CD68C29-D294-485E-95A2-A04FF79F9AC7}" dt="2024-09-17T07:41:12.917" v="2426" actId="1076"/>
          <ac:graphicFrameMkLst>
            <pc:docMk/>
            <pc:sldMk cId="1464394743" sldId="298"/>
            <ac:graphicFrameMk id="6" creationId="{00000000-0000-0000-0000-000000000000}"/>
          </ac:graphicFrameMkLst>
        </pc:graphicFrameChg>
        <pc:graphicFrameChg chg="mod modGraphic">
          <ac:chgData name="リトルパルズ アカデミー" userId="af13d1e4-461a-4c10-9dce-471bae5012c4" providerId="ADAL" clId="{6CD68C29-D294-485E-95A2-A04FF79F9AC7}" dt="2024-09-17T07:38:51.330" v="2414" actId="1076"/>
          <ac:graphicFrameMkLst>
            <pc:docMk/>
            <pc:sldMk cId="1464394743" sldId="298"/>
            <ac:graphicFrameMk id="16" creationId="{D31EA4EB-8BCC-2939-B604-35EEBB70D2EE}"/>
          </ac:graphicFrameMkLst>
        </pc:graphicFrameChg>
        <pc:graphicFrameChg chg="del mod">
          <ac:chgData name="リトルパルズ アカデミー" userId="af13d1e4-461a-4c10-9dce-471bae5012c4" providerId="ADAL" clId="{6CD68C29-D294-485E-95A2-A04FF79F9AC7}" dt="2024-09-17T06:52:05.002" v="1880" actId="21"/>
          <ac:graphicFrameMkLst>
            <pc:docMk/>
            <pc:sldMk cId="1464394743" sldId="298"/>
            <ac:graphicFrameMk id="18" creationId="{E9B6ECAC-7E97-0E3C-252F-C64D4CBB91BC}"/>
          </ac:graphicFrameMkLst>
        </pc:graphicFrameChg>
        <pc:picChg chg="mod">
          <ac:chgData name="リトルパルズ アカデミー" userId="af13d1e4-461a-4c10-9dce-471bae5012c4" providerId="ADAL" clId="{6CD68C29-D294-485E-95A2-A04FF79F9AC7}" dt="2024-09-17T03:56:00.175" v="1263" actId="1076"/>
          <ac:picMkLst>
            <pc:docMk/>
            <pc:sldMk cId="1464394743" sldId="298"/>
            <ac:picMk id="8" creationId="{AFF8B7FF-1C69-46C7-85EB-8C77B5F2DC05}"/>
          </ac:picMkLst>
        </pc:picChg>
        <pc:picChg chg="mod">
          <ac:chgData name="リトルパルズ アカデミー" userId="af13d1e4-461a-4c10-9dce-471bae5012c4" providerId="ADAL" clId="{6CD68C29-D294-485E-95A2-A04FF79F9AC7}" dt="2024-09-17T03:56:04.147" v="1264" actId="1076"/>
          <ac:picMkLst>
            <pc:docMk/>
            <pc:sldMk cId="1464394743" sldId="298"/>
            <ac:picMk id="10" creationId="{7861F8B2-2E8A-44BA-87E5-012B284E08DA}"/>
          </ac:picMkLst>
        </pc:picChg>
      </pc:sldChg>
    </pc:docChg>
  </pc:docChgLst>
  <pc:docChgLst>
    <pc:chgData name="リトルパルズ アカデミー" userId="af13d1e4-461a-4c10-9dce-471bae5012c4" providerId="ADAL" clId="{3D63C74E-EB50-4B3B-B613-8BD053B39C85}"/>
    <pc:docChg chg="undo custSel modSld modNotesMaster">
      <pc:chgData name="リトルパルズ アカデミー" userId="af13d1e4-461a-4c10-9dce-471bae5012c4" providerId="ADAL" clId="{3D63C74E-EB50-4B3B-B613-8BD053B39C85}" dt="2024-08-30T07:42:37.254" v="1121"/>
      <pc:docMkLst>
        <pc:docMk/>
      </pc:docMkLst>
      <pc:sldChg chg="addSp delSp modSp mod">
        <pc:chgData name="リトルパルズ アカデミー" userId="af13d1e4-461a-4c10-9dce-471bae5012c4" providerId="ADAL" clId="{3D63C74E-EB50-4B3B-B613-8BD053B39C85}" dt="2024-08-30T07:42:30.476" v="1120" actId="255"/>
        <pc:sldMkLst>
          <pc:docMk/>
          <pc:sldMk cId="1464394743" sldId="298"/>
        </pc:sldMkLst>
        <pc:spChg chg="del mod">
          <ac:chgData name="リトルパルズ アカデミー" userId="af13d1e4-461a-4c10-9dce-471bae5012c4" providerId="ADAL" clId="{3D63C74E-EB50-4B3B-B613-8BD053B39C85}" dt="2024-08-30T07:05:46.489" v="346" actId="478"/>
          <ac:spMkLst>
            <pc:docMk/>
            <pc:sldMk cId="1464394743" sldId="298"/>
            <ac:spMk id="2" creationId="{8FE42800-A3FB-7FAA-D97D-1B268F4C5BB0}"/>
          </ac:spMkLst>
        </pc:spChg>
        <pc:spChg chg="mod">
          <ac:chgData name="リトルパルズ アカデミー" userId="af13d1e4-461a-4c10-9dce-471bae5012c4" providerId="ADAL" clId="{3D63C74E-EB50-4B3B-B613-8BD053B39C85}" dt="2024-08-30T07:17:07.355" v="516" actId="1076"/>
          <ac:spMkLst>
            <pc:docMk/>
            <pc:sldMk cId="1464394743" sldId="298"/>
            <ac:spMk id="3" creationId="{49849B3D-88AD-0389-46D8-18B5E9071CFB}"/>
          </ac:spMkLst>
        </pc:spChg>
        <pc:spChg chg="mod">
          <ac:chgData name="リトルパルズ アカデミー" userId="af13d1e4-461a-4c10-9dce-471bae5012c4" providerId="ADAL" clId="{3D63C74E-EB50-4B3B-B613-8BD053B39C85}" dt="2024-08-30T07:01:06.030" v="305" actId="20577"/>
          <ac:spMkLst>
            <pc:docMk/>
            <pc:sldMk cId="1464394743" sldId="298"/>
            <ac:spMk id="7" creationId="{00000000-0000-0000-0000-000000000000}"/>
          </ac:spMkLst>
        </pc:spChg>
        <pc:spChg chg="mod">
          <ac:chgData name="リトルパルズ アカデミー" userId="af13d1e4-461a-4c10-9dce-471bae5012c4" providerId="ADAL" clId="{3D63C74E-EB50-4B3B-B613-8BD053B39C85}" dt="2024-08-30T07:42:30.476" v="1120" actId="255"/>
          <ac:spMkLst>
            <pc:docMk/>
            <pc:sldMk cId="1464394743" sldId="298"/>
            <ac:spMk id="9" creationId="{00000000-0000-0000-0000-000000000000}"/>
          </ac:spMkLst>
        </pc:spChg>
        <pc:spChg chg="mod">
          <ac:chgData name="リトルパルズ アカデミー" userId="af13d1e4-461a-4c10-9dce-471bae5012c4" providerId="ADAL" clId="{3D63C74E-EB50-4B3B-B613-8BD053B39C85}" dt="2024-08-30T07:14:22.984" v="415" actId="1076"/>
          <ac:spMkLst>
            <pc:docMk/>
            <pc:sldMk cId="1464394743" sldId="298"/>
            <ac:spMk id="13" creationId="{A76D0612-31D2-4F1B-AD59-F312600AF15F}"/>
          </ac:spMkLst>
        </pc:spChg>
        <pc:graphicFrameChg chg="del mod">
          <ac:chgData name="リトルパルズ アカデミー" userId="af13d1e4-461a-4c10-9dce-471bae5012c4" providerId="ADAL" clId="{3D63C74E-EB50-4B3B-B613-8BD053B39C85}" dt="2024-08-30T07:16:11.156" v="503" actId="21"/>
          <ac:graphicFrameMkLst>
            <pc:docMk/>
            <pc:sldMk cId="1464394743" sldId="298"/>
            <ac:graphicFrameMk id="5" creationId="{AAA7D535-9F81-F2F1-D45D-51C04F1CD724}"/>
          </ac:graphicFrameMkLst>
        </pc:graphicFrameChg>
        <pc:graphicFrameChg chg="mod">
          <ac:chgData name="リトルパルズ アカデミー" userId="af13d1e4-461a-4c10-9dce-471bae5012c4" providerId="ADAL" clId="{3D63C74E-EB50-4B3B-B613-8BD053B39C85}" dt="2024-08-30T07:35:32.292" v="884" actId="1076"/>
          <ac:graphicFrameMkLst>
            <pc:docMk/>
            <pc:sldMk cId="1464394743" sldId="298"/>
            <ac:graphicFrameMk id="6" creationId="{00000000-0000-0000-0000-000000000000}"/>
          </ac:graphicFrameMkLst>
        </pc:graphicFrameChg>
        <pc:graphicFrameChg chg="add del mod">
          <ac:chgData name="リトルパルズ アカデミー" userId="af13d1e4-461a-4c10-9dce-471bae5012c4" providerId="ADAL" clId="{3D63C74E-EB50-4B3B-B613-8BD053B39C85}" dt="2024-08-30T07:06:44.081" v="355" actId="21"/>
          <ac:graphicFrameMkLst>
            <pc:docMk/>
            <pc:sldMk cId="1464394743" sldId="298"/>
            <ac:graphicFrameMk id="11" creationId="{F9EE20E9-5AC5-00ED-C41A-C91125E4A5D0}"/>
          </ac:graphicFrameMkLst>
        </pc:graphicFrameChg>
        <pc:graphicFrameChg chg="del mod">
          <ac:chgData name="リトルパルズ アカデミー" userId="af13d1e4-461a-4c10-9dce-471bae5012c4" providerId="ADAL" clId="{3D63C74E-EB50-4B3B-B613-8BD053B39C85}" dt="2024-08-30T07:05:00.811" v="341" actId="21"/>
          <ac:graphicFrameMkLst>
            <pc:docMk/>
            <pc:sldMk cId="1464394743" sldId="298"/>
            <ac:graphicFrameMk id="14" creationId="{C920D777-C568-4CD5-BA29-7983ECBA31AC}"/>
          </ac:graphicFrameMkLst>
        </pc:graphicFrameChg>
        <pc:graphicFrameChg chg="add mod">
          <ac:chgData name="リトルパルズ アカデミー" userId="af13d1e4-461a-4c10-9dce-471bae5012c4" providerId="ADAL" clId="{3D63C74E-EB50-4B3B-B613-8BD053B39C85}" dt="2024-08-30T07:35:26.801" v="883" actId="1076"/>
          <ac:graphicFrameMkLst>
            <pc:docMk/>
            <pc:sldMk cId="1464394743" sldId="298"/>
            <ac:graphicFrameMk id="16" creationId="{D31EA4EB-8BCC-2939-B604-35EEBB70D2EE}"/>
          </ac:graphicFrameMkLst>
        </pc:graphicFrameChg>
        <pc:graphicFrameChg chg="add del mod">
          <ac:chgData name="リトルパルズ アカデミー" userId="af13d1e4-461a-4c10-9dce-471bae5012c4" providerId="ADAL" clId="{3D63C74E-EB50-4B3B-B613-8BD053B39C85}" dt="2024-08-30T07:36:30.990" v="889" actId="1076"/>
          <ac:graphicFrameMkLst>
            <pc:docMk/>
            <pc:sldMk cId="1464394743" sldId="298"/>
            <ac:graphicFrameMk id="18" creationId="{E9B6ECAC-7E97-0E3C-252F-C64D4CBB91BC}"/>
          </ac:graphicFrameMkLst>
        </pc:graphicFrameChg>
        <pc:picChg chg="del mod">
          <ac:chgData name="リトルパルズ アカデミー" userId="af13d1e4-461a-4c10-9dce-471bae5012c4" providerId="ADAL" clId="{3D63C74E-EB50-4B3B-B613-8BD053B39C85}" dt="2024-08-30T06:49:25.430" v="172" actId="21"/>
          <ac:picMkLst>
            <pc:docMk/>
            <pc:sldMk cId="1464394743" sldId="298"/>
            <ac:picMk id="15" creationId="{8CA5C4EC-2E71-3FCA-6F16-0D3DF3CC0E4B}"/>
          </ac:picMkLst>
        </pc:picChg>
        <pc:picChg chg="del">
          <ac:chgData name="リトルパルズ アカデミー" userId="af13d1e4-461a-4c10-9dce-471bae5012c4" providerId="ADAL" clId="{3D63C74E-EB50-4B3B-B613-8BD053B39C85}" dt="2024-08-30T07:05:43.645" v="343" actId="478"/>
          <ac:picMkLst>
            <pc:docMk/>
            <pc:sldMk cId="1464394743" sldId="298"/>
            <ac:picMk id="17" creationId="{39A5A221-7010-47DE-5613-723A17BCA99F}"/>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04BC80-3051-48EA-B001-7856F2094504}" type="doc">
      <dgm:prSet loTypeId="urn:microsoft.com/office/officeart/2005/8/layout/hChevron3" loCatId="process" qsTypeId="urn:microsoft.com/office/officeart/2005/8/quickstyle/simple1" qsCatId="simple" csTypeId="urn:microsoft.com/office/officeart/2005/8/colors/accent3_3" csCatId="accent3" phldr="1"/>
      <dgm:spPr/>
    </dgm:pt>
    <dgm:pt modelId="{FEC17929-643B-4DAC-AC7F-47A866A04DC6}">
      <dgm:prSet phldrT="[テキスト]" custT="1"/>
      <dgm:spPr>
        <a:xfrm>
          <a:off x="6135985"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400" dirty="0">
              <a:solidFill>
                <a:schemeClr val="tx1"/>
              </a:solidFill>
              <a:latin typeface="HG丸ｺﾞｼｯｸM-PRO"/>
              <a:ea typeface="HG丸ｺﾞｼｯｸM-PRO"/>
              <a:cs typeface="+mn-cs"/>
            </a:rPr>
            <a:t>入園</a:t>
          </a:r>
          <a:endParaRPr kumimoji="1" lang="en-US" altLang="ja-JP" sz="1400" dirty="0">
            <a:solidFill>
              <a:schemeClr val="tx1"/>
            </a:solidFill>
            <a:latin typeface="HG丸ｺﾞｼｯｸM-PRO"/>
            <a:ea typeface="HG丸ｺﾞｼｯｸM-PRO"/>
            <a:cs typeface="+mn-cs"/>
          </a:endParaRPr>
        </a:p>
      </dgm:t>
    </dgm:pt>
    <dgm:pt modelId="{163EC012-04CB-4F2D-AE19-F4443F3AE847}" type="parTrans" cxnId="{F6D5BD7B-0713-46B3-AFEF-54E13E1E14CB}">
      <dgm:prSet/>
      <dgm:spPr/>
      <dgm:t>
        <a:bodyPr/>
        <a:lstStyle/>
        <a:p>
          <a:endParaRPr kumimoji="1" lang="ja-JP" altLang="en-US"/>
        </a:p>
      </dgm:t>
    </dgm:pt>
    <dgm:pt modelId="{9E6CE470-3D6C-4146-9C3F-13FB7BA8441F}" type="sibTrans" cxnId="{F6D5BD7B-0713-46B3-AFEF-54E13E1E14CB}">
      <dgm:prSet/>
      <dgm:spPr/>
      <dgm:t>
        <a:bodyPr/>
        <a:lstStyle/>
        <a:p>
          <a:endParaRPr kumimoji="1" lang="ja-JP" altLang="en-US"/>
        </a:p>
      </dgm:t>
    </dgm:pt>
    <dgm:pt modelId="{F4470972-CA5C-431A-A4FD-21841BE2825F}">
      <dgm:prSet phldrT="[テキスト]" custT="1"/>
      <dgm:spPr>
        <a:xfrm>
          <a:off x="6135985"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000" dirty="0">
              <a:solidFill>
                <a:srgbClr val="FF0000"/>
              </a:solidFill>
              <a:latin typeface="HG丸ｺﾞｼｯｸM-PRO" panose="020F0600000000000000" pitchFamily="50" charset="-128"/>
              <a:ea typeface="HG丸ｺﾞｼｯｸM-PRO" panose="020F0600000000000000" pitchFamily="50" charset="-128"/>
              <a:cs typeface="+mn-cs"/>
            </a:rPr>
            <a:t>　　　入園書類提出と入園前親子面談</a:t>
          </a:r>
          <a:endParaRPr kumimoji="1" lang="en-US" altLang="ja-JP" sz="1000" dirty="0">
            <a:solidFill>
              <a:srgbClr val="FF0000"/>
            </a:solidFill>
            <a:latin typeface="HG丸ｺﾞｼｯｸM-PRO"/>
            <a:ea typeface="HG丸ｺﾞｼｯｸM-PRO"/>
            <a:cs typeface="+mn-cs"/>
          </a:endParaRPr>
        </a:p>
        <a:p>
          <a:r>
            <a:rPr kumimoji="1" lang="ja-JP" altLang="en-US" sz="1200" dirty="0">
              <a:solidFill>
                <a:schemeClr val="tx1"/>
              </a:solidFill>
              <a:latin typeface="HG丸ｺﾞｼｯｸM-PRO"/>
              <a:ea typeface="HG丸ｺﾞｼｯｸM-PRO"/>
              <a:cs typeface="+mn-cs"/>
            </a:rPr>
            <a:t>　　</a:t>
          </a:r>
          <a:r>
            <a:rPr kumimoji="1" lang="en-US" altLang="ja-JP" sz="1100" dirty="0">
              <a:solidFill>
                <a:schemeClr val="tx1"/>
              </a:solidFill>
              <a:latin typeface="HG丸ｺﾞｼｯｸM-PRO"/>
              <a:ea typeface="HG丸ｺﾞｼｯｸM-PRO"/>
              <a:cs typeface="+mn-cs"/>
            </a:rPr>
            <a:t>3/28(</a:t>
          </a:r>
          <a:r>
            <a:rPr kumimoji="1" lang="ja-JP" altLang="en-US" sz="1100" dirty="0">
              <a:solidFill>
                <a:schemeClr val="tx1"/>
              </a:solidFill>
              <a:latin typeface="HG丸ｺﾞｼｯｸM-PRO"/>
              <a:ea typeface="HG丸ｺﾞｼｯｸM-PRO"/>
              <a:cs typeface="+mn-cs"/>
            </a:rPr>
            <a:t>金</a:t>
          </a:r>
          <a:r>
            <a:rPr kumimoji="1" lang="en-US" altLang="ja-JP" sz="1100" dirty="0">
              <a:solidFill>
                <a:schemeClr val="tx1"/>
              </a:solidFill>
              <a:latin typeface="HG丸ｺﾞｼｯｸM-PRO"/>
              <a:ea typeface="HG丸ｺﾞｼｯｸM-PRO"/>
              <a:cs typeface="+mn-cs"/>
            </a:rPr>
            <a:t>)</a:t>
          </a:r>
          <a:r>
            <a:rPr kumimoji="1" lang="ja-JP" altLang="en-US" sz="1100" dirty="0">
              <a:solidFill>
                <a:schemeClr val="tx1"/>
              </a:solidFill>
              <a:latin typeface="HG丸ｺﾞｼｯｸM-PRO"/>
              <a:ea typeface="HG丸ｺﾞｼｯｸM-PRO"/>
              <a:cs typeface="+mn-cs"/>
            </a:rPr>
            <a:t>までに実施　</a:t>
          </a:r>
          <a:r>
            <a:rPr kumimoji="1" lang="en-US" altLang="ja-JP" sz="1100" dirty="0">
              <a:solidFill>
                <a:schemeClr val="tx1"/>
              </a:solidFill>
              <a:latin typeface="HG丸ｺﾞｼｯｸM-PRO"/>
              <a:ea typeface="HG丸ｺﾞｼｯｸM-PRO"/>
              <a:cs typeface="+mn-cs"/>
            </a:rPr>
            <a:t>※</a:t>
          </a:r>
        </a:p>
      </dgm:t>
    </dgm:pt>
    <dgm:pt modelId="{61A50A7C-883C-4341-BA66-B0BBA9997BB7}" type="sibTrans" cxnId="{D2064B81-EDE4-4E3A-8251-D86D287140B6}">
      <dgm:prSet/>
      <dgm:spPr/>
      <dgm:t>
        <a:bodyPr/>
        <a:lstStyle/>
        <a:p>
          <a:endParaRPr kumimoji="1" lang="ja-JP" altLang="en-US">
            <a:solidFill>
              <a:schemeClr val="tx1"/>
            </a:solidFill>
          </a:endParaRPr>
        </a:p>
      </dgm:t>
    </dgm:pt>
    <dgm:pt modelId="{95648166-5F24-460D-8332-304F331EEF83}" type="parTrans" cxnId="{D2064B81-EDE4-4E3A-8251-D86D287140B6}">
      <dgm:prSet/>
      <dgm:spPr/>
      <dgm:t>
        <a:bodyPr/>
        <a:lstStyle/>
        <a:p>
          <a:endParaRPr kumimoji="1" lang="ja-JP" altLang="en-US">
            <a:solidFill>
              <a:schemeClr val="tx1"/>
            </a:solidFill>
          </a:endParaRPr>
        </a:p>
      </dgm:t>
    </dgm:pt>
    <dgm:pt modelId="{0CCD9931-E352-466F-A424-F8B1D636119F}" type="pres">
      <dgm:prSet presAssocID="{5B04BC80-3051-48EA-B001-7856F2094504}" presName="Name0" presStyleCnt="0">
        <dgm:presLayoutVars>
          <dgm:dir/>
          <dgm:resizeHandles val="exact"/>
        </dgm:presLayoutVars>
      </dgm:prSet>
      <dgm:spPr/>
    </dgm:pt>
    <dgm:pt modelId="{B7AF6DA4-7E93-4C97-87EB-93334B901922}" type="pres">
      <dgm:prSet presAssocID="{F4470972-CA5C-431A-A4FD-21841BE2825F}" presName="parTxOnly" presStyleLbl="node1" presStyleIdx="0" presStyleCnt="2" custScaleX="119219" custScaleY="111254" custLinFactNeighborX="2276">
        <dgm:presLayoutVars>
          <dgm:bulletEnabled val="1"/>
        </dgm:presLayoutVars>
      </dgm:prSet>
      <dgm:spPr/>
    </dgm:pt>
    <dgm:pt modelId="{DDFB2ABD-80DA-4F23-9000-8380766FC9D8}" type="pres">
      <dgm:prSet presAssocID="{61A50A7C-883C-4341-BA66-B0BBA9997BB7}" presName="parSpace" presStyleCnt="0"/>
      <dgm:spPr/>
    </dgm:pt>
    <dgm:pt modelId="{351497E9-56C0-423C-A73D-D6182AD8E06B}" type="pres">
      <dgm:prSet presAssocID="{FEC17929-643B-4DAC-AC7F-47A866A04DC6}" presName="parTxOnly" presStyleLbl="node1" presStyleIdx="1" presStyleCnt="2" custScaleX="87188" custScaleY="110107" custLinFactNeighborX="39870" custLinFactNeighborY="436">
        <dgm:presLayoutVars>
          <dgm:bulletEnabled val="1"/>
        </dgm:presLayoutVars>
      </dgm:prSet>
      <dgm:spPr/>
    </dgm:pt>
  </dgm:ptLst>
  <dgm:cxnLst>
    <dgm:cxn modelId="{F866AC5B-9CA5-4666-B12F-8E2C0FBA8E2F}" type="presOf" srcId="{FEC17929-643B-4DAC-AC7F-47A866A04DC6}" destId="{351497E9-56C0-423C-A73D-D6182AD8E06B}" srcOrd="0" destOrd="0" presId="urn:microsoft.com/office/officeart/2005/8/layout/hChevron3"/>
    <dgm:cxn modelId="{F6D5BD7B-0713-46B3-AFEF-54E13E1E14CB}" srcId="{5B04BC80-3051-48EA-B001-7856F2094504}" destId="{FEC17929-643B-4DAC-AC7F-47A866A04DC6}" srcOrd="1" destOrd="0" parTransId="{163EC012-04CB-4F2D-AE19-F4443F3AE847}" sibTransId="{9E6CE470-3D6C-4146-9C3F-13FB7BA8441F}"/>
    <dgm:cxn modelId="{D2064B81-EDE4-4E3A-8251-D86D287140B6}" srcId="{5B04BC80-3051-48EA-B001-7856F2094504}" destId="{F4470972-CA5C-431A-A4FD-21841BE2825F}" srcOrd="0" destOrd="0" parTransId="{95648166-5F24-460D-8332-304F331EEF83}" sibTransId="{61A50A7C-883C-4341-BA66-B0BBA9997BB7}"/>
    <dgm:cxn modelId="{D7BA439E-CD81-43DA-9CCC-7764EF2D8DD4}" type="presOf" srcId="{F4470972-CA5C-431A-A4FD-21841BE2825F}" destId="{B7AF6DA4-7E93-4C97-87EB-93334B901922}" srcOrd="0" destOrd="0" presId="urn:microsoft.com/office/officeart/2005/8/layout/hChevron3"/>
    <dgm:cxn modelId="{7F0B26F4-D084-44DE-B70D-10F43DA25068}" type="presOf" srcId="{5B04BC80-3051-48EA-B001-7856F2094504}" destId="{0CCD9931-E352-466F-A424-F8B1D636119F}" srcOrd="0" destOrd="0" presId="urn:microsoft.com/office/officeart/2005/8/layout/hChevron3"/>
    <dgm:cxn modelId="{AB78CADD-42A8-4745-A841-2C6CF2D7DF00}" type="presParOf" srcId="{0CCD9931-E352-466F-A424-F8B1D636119F}" destId="{B7AF6DA4-7E93-4C97-87EB-93334B901922}" srcOrd="0" destOrd="0" presId="urn:microsoft.com/office/officeart/2005/8/layout/hChevron3"/>
    <dgm:cxn modelId="{646C95B6-EA4F-4D26-BC2D-C4EB9DC97E11}" type="presParOf" srcId="{0CCD9931-E352-466F-A424-F8B1D636119F}" destId="{DDFB2ABD-80DA-4F23-9000-8380766FC9D8}" srcOrd="1" destOrd="0" presId="urn:microsoft.com/office/officeart/2005/8/layout/hChevron3"/>
    <dgm:cxn modelId="{8884E6C2-852F-40EF-8702-E11CBC02666B}" type="presParOf" srcId="{0CCD9931-E352-466F-A424-F8B1D636119F}" destId="{351497E9-56C0-423C-A73D-D6182AD8E06B}" srcOrd="2"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B04BC80-3051-48EA-B001-7856F2094504}" type="doc">
      <dgm:prSet loTypeId="urn:microsoft.com/office/officeart/2005/8/layout/hChevron3" loCatId="process" qsTypeId="urn:microsoft.com/office/officeart/2005/8/quickstyle/simple1" qsCatId="simple" csTypeId="urn:microsoft.com/office/officeart/2005/8/colors/accent3_3" csCatId="accent3" phldr="1"/>
      <dgm:spPr/>
    </dgm:pt>
    <dgm:pt modelId="{2E24F9DE-07F8-4245-ACA1-FDD61B9D283B}">
      <dgm:prSet phldrT="[テキスト]" custT="1"/>
      <dgm:spPr>
        <a:xfrm>
          <a:off x="2283307"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200" dirty="0">
              <a:solidFill>
                <a:srgbClr val="FF0000"/>
              </a:solidFill>
              <a:latin typeface="HG丸ｺﾞｼｯｸM-PRO"/>
              <a:ea typeface="HG丸ｺﾞｼｯｸM-PRO"/>
              <a:cs typeface="+mn-cs"/>
            </a:rPr>
            <a:t>申込締切</a:t>
          </a:r>
          <a:endParaRPr kumimoji="1" lang="en-US" altLang="ja-JP" sz="1200" dirty="0">
            <a:solidFill>
              <a:srgbClr val="FF0000"/>
            </a:solidFill>
            <a:latin typeface="HG丸ｺﾞｼｯｸM-PRO"/>
            <a:ea typeface="HG丸ｺﾞｼｯｸM-PRO"/>
            <a:cs typeface="+mn-cs"/>
          </a:endParaRPr>
        </a:p>
        <a:p>
          <a:r>
            <a:rPr kumimoji="1" lang="en-US" altLang="ja-JP" sz="1100" dirty="0">
              <a:solidFill>
                <a:schemeClr val="tx1"/>
              </a:solidFill>
              <a:latin typeface="HG丸ｺﾞｼｯｸM-PRO"/>
              <a:ea typeface="HG丸ｺﾞｼｯｸM-PRO"/>
              <a:cs typeface="+mn-cs"/>
            </a:rPr>
            <a:t>12/20(</a:t>
          </a:r>
          <a:r>
            <a:rPr kumimoji="1" lang="ja-JP" altLang="en-US" sz="1100" dirty="0">
              <a:solidFill>
                <a:schemeClr val="tx1"/>
              </a:solidFill>
              <a:latin typeface="HG丸ｺﾞｼｯｸM-PRO"/>
              <a:ea typeface="HG丸ｺﾞｼｯｸM-PRO"/>
              <a:cs typeface="+mn-cs"/>
            </a:rPr>
            <a:t>金</a:t>
          </a:r>
          <a:r>
            <a:rPr kumimoji="1" lang="en-US" altLang="ja-JP" sz="1100" dirty="0">
              <a:solidFill>
                <a:schemeClr val="tx1"/>
              </a:solidFill>
              <a:latin typeface="HG丸ｺﾞｼｯｸM-PRO"/>
              <a:ea typeface="HG丸ｺﾞｼｯｸM-PRO"/>
              <a:cs typeface="+mn-cs"/>
            </a:rPr>
            <a:t>)</a:t>
          </a:r>
        </a:p>
      </dgm:t>
    </dgm:pt>
    <dgm:pt modelId="{27EB538D-0847-4058-94F1-BBB05EABBEA4}" type="parTrans" cxnId="{E01A18D0-3802-4A9C-8774-A29F85AB2058}">
      <dgm:prSet/>
      <dgm:spPr/>
      <dgm:t>
        <a:bodyPr/>
        <a:lstStyle/>
        <a:p>
          <a:endParaRPr kumimoji="1" lang="ja-JP" altLang="en-US">
            <a:solidFill>
              <a:schemeClr val="tx1"/>
            </a:solidFill>
          </a:endParaRPr>
        </a:p>
      </dgm:t>
    </dgm:pt>
    <dgm:pt modelId="{8F1F9BE5-CDC0-4471-AA00-205D567421D8}" type="sibTrans" cxnId="{E01A18D0-3802-4A9C-8774-A29F85AB2058}">
      <dgm:prSet/>
      <dgm:spPr/>
      <dgm:t>
        <a:bodyPr/>
        <a:lstStyle/>
        <a:p>
          <a:endParaRPr kumimoji="1" lang="ja-JP" altLang="en-US">
            <a:solidFill>
              <a:schemeClr val="tx1"/>
            </a:solidFill>
          </a:endParaRPr>
        </a:p>
      </dgm:t>
    </dgm:pt>
    <dgm:pt modelId="{09CECCC3-E9F8-45C5-9777-FBD752ECFE45}">
      <dgm:prSet phldrT="[テキスト]" custT="1"/>
      <dgm:spPr>
        <a:xfrm>
          <a:off x="3577199"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endParaRPr kumimoji="1" lang="en-US" altLang="ja-JP" sz="1200">
            <a:solidFill>
              <a:schemeClr val="tx1"/>
            </a:solidFill>
            <a:latin typeface="HG丸ｺﾞｼｯｸM-PRO" panose="020F0600000000000000" pitchFamily="50" charset="-128"/>
            <a:ea typeface="HG丸ｺﾞｼｯｸM-PRO" panose="020F0600000000000000" pitchFamily="50" charset="-128"/>
            <a:cs typeface="+mn-cs"/>
          </a:endParaRPr>
        </a:p>
        <a:p>
          <a:r>
            <a:rPr kumimoji="1" lang="ja-JP" altLang="en-US" sz="1200">
              <a:solidFill>
                <a:srgbClr val="FF0000"/>
              </a:solidFill>
              <a:latin typeface="HG丸ｺﾞｼｯｸM-PRO" panose="020F0600000000000000" pitchFamily="50" charset="-128"/>
              <a:ea typeface="HG丸ｺﾞｼｯｸM-PRO" panose="020F0600000000000000" pitchFamily="50" charset="-128"/>
              <a:cs typeface="+mn-cs"/>
            </a:rPr>
            <a:t>結果</a:t>
          </a:r>
          <a:r>
            <a:rPr kumimoji="1" lang="ja-JP" altLang="en-US" sz="1200" dirty="0">
              <a:solidFill>
                <a:srgbClr val="FF0000"/>
              </a:solidFill>
              <a:latin typeface="HG丸ｺﾞｼｯｸM-PRO" panose="020F0600000000000000" pitchFamily="50" charset="-128"/>
              <a:ea typeface="HG丸ｺﾞｼｯｸM-PRO" panose="020F0600000000000000" pitchFamily="50" charset="-128"/>
              <a:cs typeface="+mn-cs"/>
            </a:rPr>
            <a:t>通知</a:t>
          </a:r>
          <a:endParaRPr kumimoji="1" lang="en-US" altLang="ja-JP" sz="1200" dirty="0">
            <a:solidFill>
              <a:srgbClr val="FF0000"/>
            </a:solidFill>
            <a:latin typeface="HG丸ｺﾞｼｯｸM-PRO"/>
            <a:ea typeface="HG丸ｺﾞｼｯｸM-PRO"/>
            <a:cs typeface="+mn-cs"/>
          </a:endParaRPr>
        </a:p>
        <a:p>
          <a:r>
            <a:rPr kumimoji="1" lang="ja-JP" altLang="en-US" sz="1000" dirty="0">
              <a:solidFill>
                <a:schemeClr val="tx1"/>
              </a:solidFill>
              <a:latin typeface="HG丸ｺﾞｼｯｸM-PRO"/>
              <a:ea typeface="HG丸ｺﾞｼｯｸM-PRO"/>
              <a:cs typeface="+mn-cs"/>
            </a:rPr>
            <a:t>１</a:t>
          </a:r>
          <a:r>
            <a:rPr kumimoji="1" lang="en-US" altLang="ja-JP" sz="1000" dirty="0">
              <a:solidFill>
                <a:schemeClr val="tx1"/>
              </a:solidFill>
              <a:latin typeface="HG丸ｺﾞｼｯｸM-PRO"/>
              <a:ea typeface="HG丸ｺﾞｼｯｸM-PRO"/>
              <a:cs typeface="+mn-cs"/>
            </a:rPr>
            <a:t>/27(</a:t>
          </a:r>
          <a:r>
            <a:rPr kumimoji="1" lang="ja-JP" altLang="en-US" sz="1000" dirty="0">
              <a:solidFill>
                <a:schemeClr val="tx1"/>
              </a:solidFill>
              <a:latin typeface="HG丸ｺﾞｼｯｸM-PRO"/>
              <a:ea typeface="HG丸ｺﾞｼｯｸM-PRO"/>
              <a:cs typeface="+mn-cs"/>
            </a:rPr>
            <a:t>月</a:t>
          </a:r>
          <a:r>
            <a:rPr kumimoji="1" lang="en-US" altLang="ja-JP" sz="1000" dirty="0">
              <a:solidFill>
                <a:schemeClr val="tx1"/>
              </a:solidFill>
              <a:latin typeface="HG丸ｺﾞｼｯｸM-PRO"/>
              <a:ea typeface="HG丸ｺﾞｼｯｸM-PRO"/>
              <a:cs typeface="+mn-cs"/>
            </a:rPr>
            <a:t>)</a:t>
          </a:r>
        </a:p>
        <a:p>
          <a:r>
            <a:rPr kumimoji="1" lang="ja-JP" altLang="en-US" sz="800" dirty="0">
              <a:solidFill>
                <a:schemeClr val="tx1"/>
              </a:solidFill>
              <a:latin typeface="HG丸ｺﾞｼｯｸM-PRO"/>
              <a:ea typeface="HG丸ｺﾞｼｯｸM-PRO"/>
              <a:cs typeface="+mn-cs"/>
            </a:rPr>
            <a:t>受諾</a:t>
          </a:r>
          <a:r>
            <a:rPr kumimoji="1" lang="en-US" altLang="ja-JP" sz="800" dirty="0">
              <a:solidFill>
                <a:schemeClr val="tx1"/>
              </a:solidFill>
              <a:latin typeface="HG丸ｺﾞｼｯｸM-PRO"/>
              <a:ea typeface="HG丸ｺﾞｼｯｸM-PRO"/>
              <a:cs typeface="+mn-cs"/>
            </a:rPr>
            <a:t>2/3(</a:t>
          </a:r>
          <a:r>
            <a:rPr kumimoji="1" lang="ja-JP" altLang="en-US" sz="800" dirty="0">
              <a:solidFill>
                <a:schemeClr val="tx1"/>
              </a:solidFill>
              <a:latin typeface="HG丸ｺﾞｼｯｸM-PRO"/>
              <a:ea typeface="HG丸ｺﾞｼｯｸM-PRO"/>
              <a:cs typeface="+mn-cs"/>
            </a:rPr>
            <a:t>月</a:t>
          </a:r>
          <a:r>
            <a:rPr kumimoji="1" lang="en-US" altLang="ja-JP" sz="800" dirty="0">
              <a:solidFill>
                <a:schemeClr val="tx1"/>
              </a:solidFill>
              <a:latin typeface="HG丸ｺﾞｼｯｸM-PRO"/>
              <a:ea typeface="HG丸ｺﾞｼｯｸM-PRO"/>
              <a:cs typeface="+mn-cs"/>
            </a:rPr>
            <a:t>)</a:t>
          </a:r>
          <a:r>
            <a:rPr kumimoji="1" lang="ja-JP" altLang="en-US" sz="800" dirty="0">
              <a:solidFill>
                <a:schemeClr val="tx1"/>
              </a:solidFill>
              <a:latin typeface="HG丸ｺﾞｼｯｸM-PRO"/>
              <a:ea typeface="HG丸ｺﾞｼｯｸM-PRO"/>
              <a:cs typeface="+mn-cs"/>
            </a:rPr>
            <a:t>迄</a:t>
          </a:r>
          <a:endParaRPr kumimoji="1" lang="en-US" altLang="ja-JP" sz="800" dirty="0">
            <a:solidFill>
              <a:schemeClr val="tx1"/>
            </a:solidFill>
            <a:latin typeface="HG丸ｺﾞｼｯｸM-PRO"/>
            <a:ea typeface="HG丸ｺﾞｼｯｸM-PRO"/>
            <a:cs typeface="+mn-cs"/>
          </a:endParaRPr>
        </a:p>
        <a:p>
          <a:endParaRPr kumimoji="1" lang="ja-JP" altLang="en-US" sz="800" dirty="0">
            <a:solidFill>
              <a:schemeClr val="tx1"/>
            </a:solidFill>
            <a:latin typeface="HG丸ｺﾞｼｯｸM-PRO"/>
            <a:ea typeface="HG丸ｺﾞｼｯｸM-PRO"/>
            <a:cs typeface="+mn-cs"/>
          </a:endParaRPr>
        </a:p>
      </dgm:t>
    </dgm:pt>
    <dgm:pt modelId="{D4E5DEBE-401A-4D02-ACEE-AE717D8AB06E}" type="parTrans" cxnId="{46F91D29-6305-462C-9D3A-11FBC9C2FA0A}">
      <dgm:prSet/>
      <dgm:spPr/>
      <dgm:t>
        <a:bodyPr/>
        <a:lstStyle/>
        <a:p>
          <a:endParaRPr kumimoji="1" lang="ja-JP" altLang="en-US">
            <a:solidFill>
              <a:schemeClr val="tx1"/>
            </a:solidFill>
          </a:endParaRPr>
        </a:p>
      </dgm:t>
    </dgm:pt>
    <dgm:pt modelId="{D49FCE69-98AF-4DA1-803E-9F311E8738AF}" type="sibTrans" cxnId="{46F91D29-6305-462C-9D3A-11FBC9C2FA0A}">
      <dgm:prSet/>
      <dgm:spPr/>
      <dgm:t>
        <a:bodyPr/>
        <a:lstStyle/>
        <a:p>
          <a:endParaRPr kumimoji="1" lang="ja-JP" altLang="en-US">
            <a:solidFill>
              <a:schemeClr val="tx1"/>
            </a:solidFill>
          </a:endParaRPr>
        </a:p>
      </dgm:t>
    </dgm:pt>
    <dgm:pt modelId="{83BEE9B8-C917-4BB8-9E01-23B5E1B30EFA}">
      <dgm:prSet phldrT="[テキスト]" custT="1"/>
      <dgm:spPr>
        <a:xfrm>
          <a:off x="4856592"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200" dirty="0">
              <a:solidFill>
                <a:srgbClr val="FF0000"/>
              </a:solidFill>
              <a:latin typeface="HG丸ｺﾞｼｯｸM-PRO" panose="020F0600000000000000" pitchFamily="50" charset="-128"/>
              <a:ea typeface="HG丸ｺﾞｼｯｸM-PRO" panose="020F0600000000000000" pitchFamily="50" charset="-128"/>
              <a:cs typeface="+mn-cs"/>
            </a:rPr>
            <a:t>入園書類提出</a:t>
          </a:r>
        </a:p>
        <a:p>
          <a:pPr rtl="0"/>
          <a:r>
            <a:rPr kumimoji="1" lang="en-US" altLang="ja-JP" sz="1200" dirty="0">
              <a:solidFill>
                <a:schemeClr val="tx1"/>
              </a:solidFill>
              <a:latin typeface="HG丸ｺﾞｼｯｸM-PRO"/>
              <a:ea typeface="HG丸ｺﾞｼｯｸM-PRO"/>
              <a:cs typeface="+mn-cs"/>
            </a:rPr>
            <a:t> 3/3(</a:t>
          </a:r>
          <a:r>
            <a:rPr kumimoji="1" lang="ja-JP" altLang="en-US" sz="1200" dirty="0">
              <a:solidFill>
                <a:schemeClr val="tx1"/>
              </a:solidFill>
              <a:latin typeface="HG丸ｺﾞｼｯｸM-PRO"/>
              <a:ea typeface="HG丸ｺﾞｼｯｸM-PRO"/>
              <a:cs typeface="+mn-cs"/>
            </a:rPr>
            <a:t>月</a:t>
          </a:r>
          <a:r>
            <a:rPr kumimoji="1" lang="en-US" altLang="ja-JP" sz="1200" dirty="0">
              <a:solidFill>
                <a:schemeClr val="tx1"/>
              </a:solidFill>
              <a:latin typeface="HG丸ｺﾞｼｯｸM-PRO"/>
              <a:ea typeface="HG丸ｺﾞｼｯｸM-PRO"/>
              <a:cs typeface="+mn-cs"/>
            </a:rPr>
            <a:t>)</a:t>
          </a:r>
          <a:r>
            <a:rPr kumimoji="1" lang="ja-JP" altLang="en-US" sz="1200" dirty="0">
              <a:solidFill>
                <a:schemeClr val="tx1"/>
              </a:solidFill>
              <a:latin typeface="HG丸ｺﾞｼｯｸM-PRO"/>
              <a:ea typeface="HG丸ｺﾞｼｯｸM-PRO"/>
              <a:cs typeface="+mn-cs"/>
            </a:rPr>
            <a:t>まで</a:t>
          </a:r>
        </a:p>
      </dgm:t>
    </dgm:pt>
    <dgm:pt modelId="{FFF54297-8FD9-45FF-87B0-C9776852F2C4}" type="sibTrans" cxnId="{CB4FC84C-C4CC-4356-A6CE-830538795C8F}">
      <dgm:prSet/>
      <dgm:spPr/>
      <dgm:t>
        <a:bodyPr/>
        <a:lstStyle/>
        <a:p>
          <a:endParaRPr kumimoji="1" lang="ja-JP" altLang="en-US">
            <a:solidFill>
              <a:schemeClr val="tx1"/>
            </a:solidFill>
          </a:endParaRPr>
        </a:p>
      </dgm:t>
    </dgm:pt>
    <dgm:pt modelId="{2272C610-C26E-433C-8386-82F54EAD1C74}" type="parTrans" cxnId="{CB4FC84C-C4CC-4356-A6CE-830538795C8F}">
      <dgm:prSet/>
      <dgm:spPr/>
      <dgm:t>
        <a:bodyPr/>
        <a:lstStyle/>
        <a:p>
          <a:endParaRPr kumimoji="1" lang="ja-JP" altLang="en-US">
            <a:solidFill>
              <a:schemeClr val="tx1"/>
            </a:solidFill>
          </a:endParaRPr>
        </a:p>
      </dgm:t>
    </dgm:pt>
    <dgm:pt modelId="{E65A5065-6F3B-4E51-829A-7D8FDC474E1E}">
      <dgm:prSet custT="1"/>
      <dgm:spPr>
        <a:xfrm>
          <a:off x="390621" y="798066"/>
          <a:ext cx="2270128" cy="841755"/>
        </a:xfrm>
        <a:solidFill>
          <a:srgbClr val="A7C7E9"/>
        </a:solidFill>
        <a:ln w="25400" cap="flat" cmpd="sng" algn="ctr">
          <a:solidFill>
            <a:sysClr val="window" lastClr="FFFFFF">
              <a:hueOff val="0"/>
              <a:satOff val="0"/>
              <a:lumOff val="0"/>
              <a:alphaOff val="0"/>
            </a:sysClr>
          </a:solidFill>
          <a:prstDash val="solid"/>
        </a:ln>
        <a:effectLst/>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HG丸ｺﾞｼｯｸM-PRO" panose="020F0600000000000000" pitchFamily="50" charset="-128"/>
              <a:ea typeface="HG丸ｺﾞｼｯｸM-PRO" panose="020F0600000000000000" pitchFamily="50" charset="-128"/>
              <a:cs typeface="+mn-cs"/>
            </a:rPr>
            <a:t>入園説明会</a:t>
          </a:r>
          <a:endParaRPr kumimoji="1" lang="en-US" altLang="ja-JP" sz="1200" dirty="0">
            <a:solidFill>
              <a:srgbClr val="FF0000"/>
            </a:solidFill>
            <a:latin typeface="HG丸ｺﾞｼｯｸM-PRO" panose="020F0600000000000000" pitchFamily="50" charset="-128"/>
            <a:ea typeface="HG丸ｺﾞｼｯｸM-PRO" panose="020F0600000000000000" pitchFamily="50" charset="-128"/>
            <a:cs typeface="+mn-cs"/>
          </a:endParaRPr>
        </a:p>
        <a:p>
          <a:pPr marL="0" marR="0" indent="0" algn="ctr" defTabSz="91440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HG丸ｺﾞｼｯｸM-PRO" panose="020F0600000000000000" pitchFamily="50" charset="-128"/>
              <a:ea typeface="HG丸ｺﾞｼｯｸM-PRO" panose="020F0600000000000000" pitchFamily="50" charset="-128"/>
              <a:cs typeface="+mn-cs"/>
            </a:rPr>
            <a:t>10/19(</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cs typeface="+mn-cs"/>
            </a:rPr>
            <a:t>土</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cs typeface="+mn-cs"/>
            </a:rPr>
            <a:t>)</a:t>
          </a:r>
        </a:p>
        <a:p>
          <a:pPr marL="0" marR="0" indent="0" algn="ctr" defTabSz="91440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HG丸ｺﾞｼｯｸM-PRO" panose="020F0600000000000000" pitchFamily="50" charset="-128"/>
              <a:ea typeface="HG丸ｺﾞｼｯｸM-PRO" panose="020F0600000000000000" pitchFamily="50" charset="-128"/>
              <a:cs typeface="+mn-cs"/>
            </a:rPr>
            <a:t>11/16(</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cs typeface="+mn-cs"/>
            </a:rPr>
            <a:t>土</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cs typeface="+mn-cs"/>
            </a:rPr>
            <a:t>)</a:t>
          </a:r>
          <a:endParaRPr kumimoji="1" lang="ja-JP" altLang="en-US" sz="1100" dirty="0">
            <a:solidFill>
              <a:schemeClr val="tx1"/>
            </a:solidFill>
            <a:latin typeface="HG丸ｺﾞｼｯｸM-PRO" panose="020F0600000000000000" pitchFamily="50" charset="-128"/>
            <a:ea typeface="HG丸ｺﾞｼｯｸM-PRO" panose="020F0600000000000000" pitchFamily="50" charset="-128"/>
            <a:cs typeface="+mn-cs"/>
          </a:endParaRPr>
        </a:p>
      </dgm:t>
    </dgm:pt>
    <dgm:pt modelId="{CE5D07F6-3057-4F28-9B3E-43978F1D6FC7}" type="parTrans" cxnId="{78CD6993-FEB0-4070-A354-9E92DFBD2996}">
      <dgm:prSet/>
      <dgm:spPr/>
      <dgm:t>
        <a:bodyPr/>
        <a:lstStyle/>
        <a:p>
          <a:endParaRPr kumimoji="1" lang="ja-JP" altLang="en-US">
            <a:solidFill>
              <a:schemeClr val="tx1"/>
            </a:solidFill>
          </a:endParaRPr>
        </a:p>
      </dgm:t>
    </dgm:pt>
    <dgm:pt modelId="{75953FDF-C16B-4444-AABA-9399EB57A56D}" type="sibTrans" cxnId="{78CD6993-FEB0-4070-A354-9E92DFBD2996}">
      <dgm:prSet/>
      <dgm:spPr/>
      <dgm:t>
        <a:bodyPr/>
        <a:lstStyle/>
        <a:p>
          <a:endParaRPr kumimoji="1" lang="ja-JP" altLang="en-US">
            <a:solidFill>
              <a:schemeClr val="tx1"/>
            </a:solidFill>
          </a:endParaRPr>
        </a:p>
      </dgm:t>
    </dgm:pt>
    <dgm:pt modelId="{70FE747A-EF7B-4D0C-945C-38675D0657A7}">
      <dgm:prSet phldrT="[テキスト]" custT="1"/>
      <dgm:spPr>
        <a:xfrm>
          <a:off x="3577199"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200" dirty="0">
              <a:solidFill>
                <a:srgbClr val="FF0000"/>
              </a:solidFill>
              <a:latin typeface="HG丸ｺﾞｼｯｸM-PRO" panose="020F0600000000000000" pitchFamily="50" charset="-128"/>
              <a:ea typeface="HG丸ｺﾞｼｯｸM-PRO" panose="020F0600000000000000" pitchFamily="50" charset="-128"/>
              <a:cs typeface="+mn-cs"/>
            </a:rPr>
            <a:t>入園金納入</a:t>
          </a:r>
          <a:endParaRPr kumimoji="1" lang="en-US" altLang="ja-JP" sz="1200" dirty="0">
            <a:solidFill>
              <a:srgbClr val="FF0000"/>
            </a:solidFill>
            <a:latin typeface="HG丸ｺﾞｼｯｸM-PRO"/>
            <a:ea typeface="HG丸ｺﾞｼｯｸM-PRO"/>
            <a:cs typeface="+mn-cs"/>
          </a:endParaRPr>
        </a:p>
        <a:p>
          <a:r>
            <a:rPr kumimoji="1" lang="en-US" altLang="ja-JP" sz="1200" dirty="0">
              <a:solidFill>
                <a:schemeClr val="tx1"/>
              </a:solidFill>
              <a:latin typeface="HG丸ｺﾞｼｯｸM-PRO"/>
              <a:ea typeface="HG丸ｺﾞｼｯｸM-PRO"/>
              <a:cs typeface="+mn-cs"/>
            </a:rPr>
            <a:t>2/14(</a:t>
          </a:r>
          <a:r>
            <a:rPr kumimoji="1" lang="ja-JP" altLang="en-US" sz="1200" dirty="0">
              <a:solidFill>
                <a:schemeClr val="tx1"/>
              </a:solidFill>
              <a:latin typeface="HG丸ｺﾞｼｯｸM-PRO"/>
              <a:ea typeface="HG丸ｺﾞｼｯｸM-PRO"/>
              <a:cs typeface="+mn-cs"/>
            </a:rPr>
            <a:t>金</a:t>
          </a:r>
          <a:r>
            <a:rPr kumimoji="1" lang="en-US" altLang="ja-JP" sz="1200" dirty="0">
              <a:solidFill>
                <a:schemeClr val="tx1"/>
              </a:solidFill>
              <a:latin typeface="HG丸ｺﾞｼｯｸM-PRO"/>
              <a:ea typeface="HG丸ｺﾞｼｯｸM-PRO"/>
              <a:cs typeface="+mn-cs"/>
            </a:rPr>
            <a:t>)</a:t>
          </a:r>
          <a:r>
            <a:rPr kumimoji="1" lang="ja-JP" altLang="en-US" sz="1200" dirty="0">
              <a:solidFill>
                <a:schemeClr val="tx1"/>
              </a:solidFill>
              <a:latin typeface="HG丸ｺﾞｼｯｸM-PRO"/>
              <a:ea typeface="HG丸ｺﾞｼｯｸM-PRO"/>
              <a:cs typeface="+mn-cs"/>
            </a:rPr>
            <a:t>まで</a:t>
          </a:r>
        </a:p>
      </dgm:t>
    </dgm:pt>
    <dgm:pt modelId="{4230F9DB-B7B6-4F74-AA5B-EB6F9194A8EE}" type="parTrans" cxnId="{84448040-5F11-4ADE-9B72-CAC3DB115EE2}">
      <dgm:prSet/>
      <dgm:spPr/>
      <dgm:t>
        <a:bodyPr/>
        <a:lstStyle/>
        <a:p>
          <a:endParaRPr kumimoji="1" lang="ja-JP" altLang="en-US"/>
        </a:p>
      </dgm:t>
    </dgm:pt>
    <dgm:pt modelId="{66D8F113-6126-43E9-BDCE-193E434399EF}" type="sibTrans" cxnId="{84448040-5F11-4ADE-9B72-CAC3DB115EE2}">
      <dgm:prSet/>
      <dgm:spPr/>
      <dgm:t>
        <a:bodyPr/>
        <a:lstStyle/>
        <a:p>
          <a:endParaRPr kumimoji="1" lang="ja-JP" altLang="en-US"/>
        </a:p>
      </dgm:t>
    </dgm:pt>
    <dgm:pt modelId="{F4470972-CA5C-431A-A4FD-21841BE2825F}">
      <dgm:prSet phldrT="[テキスト]" custT="1"/>
      <dgm:spPr>
        <a:xfrm>
          <a:off x="6135985"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000" dirty="0">
              <a:solidFill>
                <a:srgbClr val="FF0000"/>
              </a:solidFill>
              <a:latin typeface="HG丸ｺﾞｼｯｸM-PRO" panose="020F0600000000000000" pitchFamily="50" charset="-128"/>
              <a:ea typeface="HG丸ｺﾞｼｯｸM-PRO" panose="020F0600000000000000" pitchFamily="50" charset="-128"/>
              <a:cs typeface="+mn-cs"/>
            </a:rPr>
            <a:t>入園前親子面談</a:t>
          </a:r>
          <a:endParaRPr kumimoji="1" lang="en-US" altLang="ja-JP" sz="1000" dirty="0">
            <a:solidFill>
              <a:srgbClr val="FF0000"/>
            </a:solidFill>
            <a:latin typeface="HG丸ｺﾞｼｯｸM-PRO"/>
            <a:ea typeface="HG丸ｺﾞｼｯｸM-PRO"/>
            <a:cs typeface="+mn-cs"/>
          </a:endParaRPr>
        </a:p>
        <a:p>
          <a:r>
            <a:rPr kumimoji="1" lang="en-US" altLang="ja-JP" sz="1200" dirty="0">
              <a:solidFill>
                <a:schemeClr val="tx1"/>
              </a:solidFill>
              <a:latin typeface="HG丸ｺﾞｼｯｸM-PRO"/>
              <a:ea typeface="HG丸ｺﾞｼｯｸM-PRO"/>
              <a:cs typeface="+mn-cs"/>
            </a:rPr>
            <a:t>3/15(</a:t>
          </a:r>
          <a:r>
            <a:rPr kumimoji="1" lang="ja-JP" altLang="en-US" sz="1200" dirty="0">
              <a:solidFill>
                <a:schemeClr val="tx1"/>
              </a:solidFill>
              <a:latin typeface="HG丸ｺﾞｼｯｸM-PRO"/>
              <a:ea typeface="HG丸ｺﾞｼｯｸM-PRO"/>
              <a:cs typeface="+mn-cs"/>
            </a:rPr>
            <a:t>土</a:t>
          </a:r>
          <a:r>
            <a:rPr kumimoji="1" lang="en-US" altLang="ja-JP" sz="1200" dirty="0">
              <a:solidFill>
                <a:schemeClr val="tx1"/>
              </a:solidFill>
              <a:latin typeface="HG丸ｺﾞｼｯｸM-PRO"/>
              <a:ea typeface="HG丸ｺﾞｼｯｸM-PRO"/>
              <a:cs typeface="+mn-cs"/>
            </a:rPr>
            <a:t>)</a:t>
          </a:r>
        </a:p>
      </dgm:t>
    </dgm:pt>
    <dgm:pt modelId="{61A50A7C-883C-4341-BA66-B0BBA9997BB7}" type="sibTrans" cxnId="{D2064B81-EDE4-4E3A-8251-D86D287140B6}">
      <dgm:prSet/>
      <dgm:spPr/>
      <dgm:t>
        <a:bodyPr/>
        <a:lstStyle/>
        <a:p>
          <a:endParaRPr kumimoji="1" lang="ja-JP" altLang="en-US">
            <a:solidFill>
              <a:schemeClr val="tx1"/>
            </a:solidFill>
          </a:endParaRPr>
        </a:p>
      </dgm:t>
    </dgm:pt>
    <dgm:pt modelId="{95648166-5F24-460D-8332-304F331EEF83}" type="parTrans" cxnId="{D2064B81-EDE4-4E3A-8251-D86D287140B6}">
      <dgm:prSet/>
      <dgm:spPr/>
      <dgm:t>
        <a:bodyPr/>
        <a:lstStyle/>
        <a:p>
          <a:endParaRPr kumimoji="1" lang="ja-JP" altLang="en-US">
            <a:solidFill>
              <a:schemeClr val="tx1"/>
            </a:solidFill>
          </a:endParaRPr>
        </a:p>
      </dgm:t>
    </dgm:pt>
    <dgm:pt modelId="{FEC17929-643B-4DAC-AC7F-47A866A04DC6}">
      <dgm:prSet phldrT="[テキスト]" custT="1"/>
      <dgm:spPr>
        <a:xfrm>
          <a:off x="6135985"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400" dirty="0">
              <a:solidFill>
                <a:schemeClr val="tx1"/>
              </a:solidFill>
              <a:latin typeface="HG丸ｺﾞｼｯｸM-PRO"/>
              <a:ea typeface="HG丸ｺﾞｼｯｸM-PRO"/>
              <a:cs typeface="+mn-cs"/>
            </a:rPr>
            <a:t>入園</a:t>
          </a:r>
          <a:endParaRPr kumimoji="1" lang="en-US" altLang="ja-JP" sz="1400" dirty="0">
            <a:solidFill>
              <a:schemeClr val="tx1"/>
            </a:solidFill>
            <a:latin typeface="HG丸ｺﾞｼｯｸM-PRO"/>
            <a:ea typeface="HG丸ｺﾞｼｯｸM-PRO"/>
            <a:cs typeface="+mn-cs"/>
          </a:endParaRPr>
        </a:p>
      </dgm:t>
    </dgm:pt>
    <dgm:pt modelId="{163EC012-04CB-4F2D-AE19-F4443F3AE847}" type="parTrans" cxnId="{F6D5BD7B-0713-46B3-AFEF-54E13E1E14CB}">
      <dgm:prSet/>
      <dgm:spPr/>
      <dgm:t>
        <a:bodyPr/>
        <a:lstStyle/>
        <a:p>
          <a:endParaRPr kumimoji="1" lang="ja-JP" altLang="en-US"/>
        </a:p>
      </dgm:t>
    </dgm:pt>
    <dgm:pt modelId="{9E6CE470-3D6C-4146-9C3F-13FB7BA8441F}" type="sibTrans" cxnId="{F6D5BD7B-0713-46B3-AFEF-54E13E1E14CB}">
      <dgm:prSet/>
      <dgm:spPr/>
      <dgm:t>
        <a:bodyPr/>
        <a:lstStyle/>
        <a:p>
          <a:endParaRPr kumimoji="1" lang="ja-JP" altLang="en-US"/>
        </a:p>
      </dgm:t>
    </dgm:pt>
    <dgm:pt modelId="{0CCD9931-E352-466F-A424-F8B1D636119F}" type="pres">
      <dgm:prSet presAssocID="{5B04BC80-3051-48EA-B001-7856F2094504}" presName="Name0" presStyleCnt="0">
        <dgm:presLayoutVars>
          <dgm:dir/>
          <dgm:resizeHandles val="exact"/>
        </dgm:presLayoutVars>
      </dgm:prSet>
      <dgm:spPr/>
    </dgm:pt>
    <dgm:pt modelId="{E50DAC92-0A57-4D01-B5CD-6F948185A41E}" type="pres">
      <dgm:prSet presAssocID="{E65A5065-6F3B-4E51-829A-7D8FDC474E1E}" presName="parTxOnly" presStyleLbl="node1" presStyleIdx="0" presStyleCnt="7" custScaleY="111254">
        <dgm:presLayoutVars>
          <dgm:bulletEnabled val="1"/>
        </dgm:presLayoutVars>
      </dgm:prSet>
      <dgm:spPr/>
    </dgm:pt>
    <dgm:pt modelId="{E085B512-CD15-4BFF-9DDC-A10824796729}" type="pres">
      <dgm:prSet presAssocID="{75953FDF-C16B-4444-AABA-9399EB57A56D}" presName="parSpace" presStyleCnt="0"/>
      <dgm:spPr/>
    </dgm:pt>
    <dgm:pt modelId="{D95E70E3-DFE0-4D88-A571-7494FB47FA3C}" type="pres">
      <dgm:prSet presAssocID="{2E24F9DE-07F8-4245-ACA1-FDD61B9D283B}" presName="parTxOnly" presStyleLbl="node1" presStyleIdx="1" presStyleCnt="7" custScaleX="112367" custScaleY="111254">
        <dgm:presLayoutVars>
          <dgm:bulletEnabled val="1"/>
        </dgm:presLayoutVars>
      </dgm:prSet>
      <dgm:spPr/>
    </dgm:pt>
    <dgm:pt modelId="{C6727165-E3B1-4595-B005-B826C0B6ECCC}" type="pres">
      <dgm:prSet presAssocID="{8F1F9BE5-CDC0-4471-AA00-205D567421D8}" presName="parSpace" presStyleCnt="0"/>
      <dgm:spPr/>
    </dgm:pt>
    <dgm:pt modelId="{8B551AC2-88BB-4D3E-B1DB-00D2C38CB076}" type="pres">
      <dgm:prSet presAssocID="{09CECCC3-E9F8-45C5-9777-FBD752ECFE45}" presName="parTxOnly" presStyleLbl="node1" presStyleIdx="2" presStyleCnt="7" custScaleX="112012" custScaleY="114460" custLinFactNeighborX="-2216" custLinFactNeighborY="1504">
        <dgm:presLayoutVars>
          <dgm:bulletEnabled val="1"/>
        </dgm:presLayoutVars>
      </dgm:prSet>
      <dgm:spPr/>
    </dgm:pt>
    <dgm:pt modelId="{3E67A4C8-0E9E-4AE3-AF29-7881144B70F2}" type="pres">
      <dgm:prSet presAssocID="{D49FCE69-98AF-4DA1-803E-9F311E8738AF}" presName="parSpace" presStyleCnt="0"/>
      <dgm:spPr/>
    </dgm:pt>
    <dgm:pt modelId="{96805381-9A2E-4096-82B3-1AE1BEF38F95}" type="pres">
      <dgm:prSet presAssocID="{70FE747A-EF7B-4D0C-945C-38675D0657A7}" presName="parTxOnly" presStyleLbl="node1" presStyleIdx="3" presStyleCnt="7" custScaleX="137383" custScaleY="111254">
        <dgm:presLayoutVars>
          <dgm:bulletEnabled val="1"/>
        </dgm:presLayoutVars>
      </dgm:prSet>
      <dgm:spPr/>
    </dgm:pt>
    <dgm:pt modelId="{A223E3D0-D0D4-44A3-B7BF-A7F66E7EF0B8}" type="pres">
      <dgm:prSet presAssocID="{66D8F113-6126-43E9-BDCE-193E434399EF}" presName="parSpace" presStyleCnt="0"/>
      <dgm:spPr/>
    </dgm:pt>
    <dgm:pt modelId="{408CA6E3-75A9-45A5-BF85-9683C0E20989}" type="pres">
      <dgm:prSet presAssocID="{83BEE9B8-C917-4BB8-9E01-23B5E1B30EFA}" presName="parTxOnly" presStyleLbl="node1" presStyleIdx="4" presStyleCnt="7" custScaleX="119173" custScaleY="111254" custLinFactNeighborX="-7575" custLinFactNeighborY="29">
        <dgm:presLayoutVars>
          <dgm:bulletEnabled val="1"/>
        </dgm:presLayoutVars>
      </dgm:prSet>
      <dgm:spPr/>
    </dgm:pt>
    <dgm:pt modelId="{47DBE7BA-DBAF-43C7-9956-1395EEC8BD3B}" type="pres">
      <dgm:prSet presAssocID="{FFF54297-8FD9-45FF-87B0-C9776852F2C4}" presName="parSpace" presStyleCnt="0"/>
      <dgm:spPr/>
    </dgm:pt>
    <dgm:pt modelId="{B7AF6DA4-7E93-4C97-87EB-93334B901922}" type="pres">
      <dgm:prSet presAssocID="{F4470972-CA5C-431A-A4FD-21841BE2825F}" presName="parTxOnly" presStyleLbl="node1" presStyleIdx="5" presStyleCnt="7" custScaleX="119219" custScaleY="111254" custLinFactNeighborX="-6529" custLinFactNeighborY="1126">
        <dgm:presLayoutVars>
          <dgm:bulletEnabled val="1"/>
        </dgm:presLayoutVars>
      </dgm:prSet>
      <dgm:spPr/>
    </dgm:pt>
    <dgm:pt modelId="{DDFB2ABD-80DA-4F23-9000-8380766FC9D8}" type="pres">
      <dgm:prSet presAssocID="{61A50A7C-883C-4341-BA66-B0BBA9997BB7}" presName="parSpace" presStyleCnt="0"/>
      <dgm:spPr/>
    </dgm:pt>
    <dgm:pt modelId="{351497E9-56C0-423C-A73D-D6182AD8E06B}" type="pres">
      <dgm:prSet presAssocID="{FEC17929-643B-4DAC-AC7F-47A866A04DC6}" presName="parTxOnly" presStyleLbl="node1" presStyleIdx="6" presStyleCnt="7" custScaleX="87188" custScaleY="110107" custLinFactNeighborX="1221" custLinFactNeighborY="-1968">
        <dgm:presLayoutVars>
          <dgm:bulletEnabled val="1"/>
        </dgm:presLayoutVars>
      </dgm:prSet>
      <dgm:spPr/>
    </dgm:pt>
  </dgm:ptLst>
  <dgm:cxnLst>
    <dgm:cxn modelId="{46F91D29-6305-462C-9D3A-11FBC9C2FA0A}" srcId="{5B04BC80-3051-48EA-B001-7856F2094504}" destId="{09CECCC3-E9F8-45C5-9777-FBD752ECFE45}" srcOrd="2" destOrd="0" parTransId="{D4E5DEBE-401A-4D02-ACEE-AE717D8AB06E}" sibTransId="{D49FCE69-98AF-4DA1-803E-9F311E8738AF}"/>
    <dgm:cxn modelId="{84448040-5F11-4ADE-9B72-CAC3DB115EE2}" srcId="{5B04BC80-3051-48EA-B001-7856F2094504}" destId="{70FE747A-EF7B-4D0C-945C-38675D0657A7}" srcOrd="3" destOrd="0" parTransId="{4230F9DB-B7B6-4F74-AA5B-EB6F9194A8EE}" sibTransId="{66D8F113-6126-43E9-BDCE-193E434399EF}"/>
    <dgm:cxn modelId="{F866AC5B-9CA5-4666-B12F-8E2C0FBA8E2F}" type="presOf" srcId="{FEC17929-643B-4DAC-AC7F-47A866A04DC6}" destId="{351497E9-56C0-423C-A73D-D6182AD8E06B}" srcOrd="0" destOrd="0" presId="urn:microsoft.com/office/officeart/2005/8/layout/hChevron3"/>
    <dgm:cxn modelId="{73DA2C5C-B925-461D-BE2F-FC71C2C7F5CF}" type="presOf" srcId="{2E24F9DE-07F8-4245-ACA1-FDD61B9D283B}" destId="{D95E70E3-DFE0-4D88-A571-7494FB47FA3C}" srcOrd="0" destOrd="0" presId="urn:microsoft.com/office/officeart/2005/8/layout/hChevron3"/>
    <dgm:cxn modelId="{532D1C6A-1F0C-4AB8-BD81-0933D56B8A4A}" type="presOf" srcId="{09CECCC3-E9F8-45C5-9777-FBD752ECFE45}" destId="{8B551AC2-88BB-4D3E-B1DB-00D2C38CB076}" srcOrd="0" destOrd="0" presId="urn:microsoft.com/office/officeart/2005/8/layout/hChevron3"/>
    <dgm:cxn modelId="{CB4FC84C-C4CC-4356-A6CE-830538795C8F}" srcId="{5B04BC80-3051-48EA-B001-7856F2094504}" destId="{83BEE9B8-C917-4BB8-9E01-23B5E1B30EFA}" srcOrd="4" destOrd="0" parTransId="{2272C610-C26E-433C-8386-82F54EAD1C74}" sibTransId="{FFF54297-8FD9-45FF-87B0-C9776852F2C4}"/>
    <dgm:cxn modelId="{F6D5BD7B-0713-46B3-AFEF-54E13E1E14CB}" srcId="{5B04BC80-3051-48EA-B001-7856F2094504}" destId="{FEC17929-643B-4DAC-AC7F-47A866A04DC6}" srcOrd="6" destOrd="0" parTransId="{163EC012-04CB-4F2D-AE19-F4443F3AE847}" sibTransId="{9E6CE470-3D6C-4146-9C3F-13FB7BA8441F}"/>
    <dgm:cxn modelId="{D2064B81-EDE4-4E3A-8251-D86D287140B6}" srcId="{5B04BC80-3051-48EA-B001-7856F2094504}" destId="{F4470972-CA5C-431A-A4FD-21841BE2825F}" srcOrd="5" destOrd="0" parTransId="{95648166-5F24-460D-8332-304F331EEF83}" sibTransId="{61A50A7C-883C-4341-BA66-B0BBA9997BB7}"/>
    <dgm:cxn modelId="{78CD6993-FEB0-4070-A354-9E92DFBD2996}" srcId="{5B04BC80-3051-48EA-B001-7856F2094504}" destId="{E65A5065-6F3B-4E51-829A-7D8FDC474E1E}" srcOrd="0" destOrd="0" parTransId="{CE5D07F6-3057-4F28-9B3E-43978F1D6FC7}" sibTransId="{75953FDF-C16B-4444-AABA-9399EB57A56D}"/>
    <dgm:cxn modelId="{E2FEBD97-7C8D-40EE-82CB-B87A6B6F4A68}" type="presOf" srcId="{83BEE9B8-C917-4BB8-9E01-23B5E1B30EFA}" destId="{408CA6E3-75A9-45A5-BF85-9683C0E20989}" srcOrd="0" destOrd="0" presId="urn:microsoft.com/office/officeart/2005/8/layout/hChevron3"/>
    <dgm:cxn modelId="{D7BA439E-CD81-43DA-9CCC-7764EF2D8DD4}" type="presOf" srcId="{F4470972-CA5C-431A-A4FD-21841BE2825F}" destId="{B7AF6DA4-7E93-4C97-87EB-93334B901922}" srcOrd="0" destOrd="0" presId="urn:microsoft.com/office/officeart/2005/8/layout/hChevron3"/>
    <dgm:cxn modelId="{5DEEFAC6-9115-44B4-81DF-E3A4E05B7B8F}" type="presOf" srcId="{70FE747A-EF7B-4D0C-945C-38675D0657A7}" destId="{96805381-9A2E-4096-82B3-1AE1BEF38F95}" srcOrd="0" destOrd="0" presId="urn:microsoft.com/office/officeart/2005/8/layout/hChevron3"/>
    <dgm:cxn modelId="{54BAA7CE-17D3-4388-ACAB-C6440D4EFCF3}" type="presOf" srcId="{E65A5065-6F3B-4E51-829A-7D8FDC474E1E}" destId="{E50DAC92-0A57-4D01-B5CD-6F948185A41E}" srcOrd="0" destOrd="0" presId="urn:microsoft.com/office/officeart/2005/8/layout/hChevron3"/>
    <dgm:cxn modelId="{E01A18D0-3802-4A9C-8774-A29F85AB2058}" srcId="{5B04BC80-3051-48EA-B001-7856F2094504}" destId="{2E24F9DE-07F8-4245-ACA1-FDD61B9D283B}" srcOrd="1" destOrd="0" parTransId="{27EB538D-0847-4058-94F1-BBB05EABBEA4}" sibTransId="{8F1F9BE5-CDC0-4471-AA00-205D567421D8}"/>
    <dgm:cxn modelId="{7F0B26F4-D084-44DE-B70D-10F43DA25068}" type="presOf" srcId="{5B04BC80-3051-48EA-B001-7856F2094504}" destId="{0CCD9931-E352-466F-A424-F8B1D636119F}" srcOrd="0" destOrd="0" presId="urn:microsoft.com/office/officeart/2005/8/layout/hChevron3"/>
    <dgm:cxn modelId="{7A33E492-D542-489E-94DD-414B6AFCC2F7}" type="presParOf" srcId="{0CCD9931-E352-466F-A424-F8B1D636119F}" destId="{E50DAC92-0A57-4D01-B5CD-6F948185A41E}" srcOrd="0" destOrd="0" presId="urn:microsoft.com/office/officeart/2005/8/layout/hChevron3"/>
    <dgm:cxn modelId="{0208882B-0ED9-4F75-8545-4542FAA8E84F}" type="presParOf" srcId="{0CCD9931-E352-466F-A424-F8B1D636119F}" destId="{E085B512-CD15-4BFF-9DDC-A10824796729}" srcOrd="1" destOrd="0" presId="urn:microsoft.com/office/officeart/2005/8/layout/hChevron3"/>
    <dgm:cxn modelId="{C53A56F2-B4A9-4CE0-BB8A-BD454C9BA973}" type="presParOf" srcId="{0CCD9931-E352-466F-A424-F8B1D636119F}" destId="{D95E70E3-DFE0-4D88-A571-7494FB47FA3C}" srcOrd="2" destOrd="0" presId="urn:microsoft.com/office/officeart/2005/8/layout/hChevron3"/>
    <dgm:cxn modelId="{6C2D375F-2FB0-4F7D-BD7D-072BB4A863A9}" type="presParOf" srcId="{0CCD9931-E352-466F-A424-F8B1D636119F}" destId="{C6727165-E3B1-4595-B005-B826C0B6ECCC}" srcOrd="3" destOrd="0" presId="urn:microsoft.com/office/officeart/2005/8/layout/hChevron3"/>
    <dgm:cxn modelId="{A2E2C145-E0BF-4CCE-AC67-8FA70D7CEB66}" type="presParOf" srcId="{0CCD9931-E352-466F-A424-F8B1D636119F}" destId="{8B551AC2-88BB-4D3E-B1DB-00D2C38CB076}" srcOrd="4" destOrd="0" presId="urn:microsoft.com/office/officeart/2005/8/layout/hChevron3"/>
    <dgm:cxn modelId="{BFACEFCD-4384-4085-BC1B-ACEAADF3C262}" type="presParOf" srcId="{0CCD9931-E352-466F-A424-F8B1D636119F}" destId="{3E67A4C8-0E9E-4AE3-AF29-7881144B70F2}" srcOrd="5" destOrd="0" presId="urn:microsoft.com/office/officeart/2005/8/layout/hChevron3"/>
    <dgm:cxn modelId="{37BD13E2-6E08-426C-B212-824C95024672}" type="presParOf" srcId="{0CCD9931-E352-466F-A424-F8B1D636119F}" destId="{96805381-9A2E-4096-82B3-1AE1BEF38F95}" srcOrd="6" destOrd="0" presId="urn:microsoft.com/office/officeart/2005/8/layout/hChevron3"/>
    <dgm:cxn modelId="{EE65CC0E-7598-4E28-8B95-41DF48F76BC5}" type="presParOf" srcId="{0CCD9931-E352-466F-A424-F8B1D636119F}" destId="{A223E3D0-D0D4-44A3-B7BF-A7F66E7EF0B8}" srcOrd="7" destOrd="0" presId="urn:microsoft.com/office/officeart/2005/8/layout/hChevron3"/>
    <dgm:cxn modelId="{BA338DB7-D727-4BF6-8009-CB08821688EC}" type="presParOf" srcId="{0CCD9931-E352-466F-A424-F8B1D636119F}" destId="{408CA6E3-75A9-45A5-BF85-9683C0E20989}" srcOrd="8" destOrd="0" presId="urn:microsoft.com/office/officeart/2005/8/layout/hChevron3"/>
    <dgm:cxn modelId="{8DA0E622-09A2-4244-B37B-445CBFC7B6BD}" type="presParOf" srcId="{0CCD9931-E352-466F-A424-F8B1D636119F}" destId="{47DBE7BA-DBAF-43C7-9956-1395EEC8BD3B}" srcOrd="9" destOrd="0" presId="urn:microsoft.com/office/officeart/2005/8/layout/hChevron3"/>
    <dgm:cxn modelId="{AB78CADD-42A8-4745-A841-2C6CF2D7DF00}" type="presParOf" srcId="{0CCD9931-E352-466F-A424-F8B1D636119F}" destId="{B7AF6DA4-7E93-4C97-87EB-93334B901922}" srcOrd="10" destOrd="0" presId="urn:microsoft.com/office/officeart/2005/8/layout/hChevron3"/>
    <dgm:cxn modelId="{646C95B6-EA4F-4D26-BC2D-C4EB9DC97E11}" type="presParOf" srcId="{0CCD9931-E352-466F-A424-F8B1D636119F}" destId="{DDFB2ABD-80DA-4F23-9000-8380766FC9D8}" srcOrd="11" destOrd="0" presId="urn:microsoft.com/office/officeart/2005/8/layout/hChevron3"/>
    <dgm:cxn modelId="{8884E6C2-852F-40EF-8702-E11CBC02666B}" type="presParOf" srcId="{0CCD9931-E352-466F-A424-F8B1D636119F}" destId="{351497E9-56C0-423C-A73D-D6182AD8E06B}" srcOrd="12" destOrd="0" presId="urn:microsoft.com/office/officeart/2005/8/layout/hChevron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B04BC80-3051-48EA-B001-7856F2094504}" type="doc">
      <dgm:prSet loTypeId="urn:microsoft.com/office/officeart/2005/8/layout/hChevron3" loCatId="process" qsTypeId="urn:microsoft.com/office/officeart/2005/8/quickstyle/simple1" qsCatId="simple" csTypeId="urn:microsoft.com/office/officeart/2005/8/colors/accent3_3" csCatId="accent3" phldr="1"/>
      <dgm:spPr/>
    </dgm:pt>
    <dgm:pt modelId="{2E24F9DE-07F8-4245-ACA1-FDD61B9D283B}">
      <dgm:prSet phldrT="[テキスト]" custT="1"/>
      <dgm:spPr>
        <a:xfrm>
          <a:off x="2283307"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200" dirty="0">
              <a:solidFill>
                <a:srgbClr val="FF0000"/>
              </a:solidFill>
              <a:latin typeface="HG丸ｺﾞｼｯｸM-PRO"/>
              <a:ea typeface="HG丸ｺﾞｼｯｸM-PRO"/>
              <a:cs typeface="+mn-cs"/>
            </a:rPr>
            <a:t>申込締切</a:t>
          </a:r>
          <a:endParaRPr kumimoji="1" lang="en-US" altLang="ja-JP" sz="1200" dirty="0">
            <a:solidFill>
              <a:srgbClr val="FF0000"/>
            </a:solidFill>
            <a:latin typeface="HG丸ｺﾞｼｯｸM-PRO"/>
            <a:ea typeface="HG丸ｺﾞｼｯｸM-PRO"/>
            <a:cs typeface="+mn-cs"/>
          </a:endParaRPr>
        </a:p>
        <a:p>
          <a:r>
            <a:rPr kumimoji="1" lang="en-US" altLang="ja-JP" sz="1100" dirty="0">
              <a:solidFill>
                <a:schemeClr val="tx1"/>
              </a:solidFill>
              <a:latin typeface="HG丸ｺﾞｼｯｸM-PRO"/>
              <a:ea typeface="HG丸ｺﾞｼｯｸM-PRO"/>
              <a:cs typeface="+mn-cs"/>
            </a:rPr>
            <a:t>2/12(</a:t>
          </a:r>
          <a:r>
            <a:rPr kumimoji="1" lang="ja-JP" altLang="en-US" sz="1100" dirty="0">
              <a:solidFill>
                <a:schemeClr val="tx1"/>
              </a:solidFill>
              <a:latin typeface="HG丸ｺﾞｼｯｸM-PRO"/>
              <a:ea typeface="HG丸ｺﾞｼｯｸM-PRO"/>
              <a:cs typeface="+mn-cs"/>
            </a:rPr>
            <a:t>水</a:t>
          </a:r>
          <a:r>
            <a:rPr kumimoji="1" lang="en-US" altLang="ja-JP" sz="1100" dirty="0">
              <a:solidFill>
                <a:schemeClr val="tx1"/>
              </a:solidFill>
              <a:latin typeface="HG丸ｺﾞｼｯｸM-PRO"/>
              <a:ea typeface="HG丸ｺﾞｼｯｸM-PRO"/>
              <a:cs typeface="+mn-cs"/>
            </a:rPr>
            <a:t>)</a:t>
          </a:r>
        </a:p>
      </dgm:t>
    </dgm:pt>
    <dgm:pt modelId="{27EB538D-0847-4058-94F1-BBB05EABBEA4}" type="parTrans" cxnId="{E01A18D0-3802-4A9C-8774-A29F85AB2058}">
      <dgm:prSet/>
      <dgm:spPr/>
      <dgm:t>
        <a:bodyPr/>
        <a:lstStyle/>
        <a:p>
          <a:endParaRPr kumimoji="1" lang="ja-JP" altLang="en-US">
            <a:solidFill>
              <a:schemeClr val="tx1"/>
            </a:solidFill>
          </a:endParaRPr>
        </a:p>
      </dgm:t>
    </dgm:pt>
    <dgm:pt modelId="{8F1F9BE5-CDC0-4471-AA00-205D567421D8}" type="sibTrans" cxnId="{E01A18D0-3802-4A9C-8774-A29F85AB2058}">
      <dgm:prSet/>
      <dgm:spPr/>
      <dgm:t>
        <a:bodyPr/>
        <a:lstStyle/>
        <a:p>
          <a:endParaRPr kumimoji="1" lang="ja-JP" altLang="en-US">
            <a:solidFill>
              <a:schemeClr val="tx1"/>
            </a:solidFill>
          </a:endParaRPr>
        </a:p>
      </dgm:t>
    </dgm:pt>
    <dgm:pt modelId="{83BEE9B8-C917-4BB8-9E01-23B5E1B30EFA}">
      <dgm:prSet phldrT="[テキスト]" custT="1"/>
      <dgm:spPr>
        <a:xfrm>
          <a:off x="4856592"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100" dirty="0">
              <a:solidFill>
                <a:srgbClr val="FF0000"/>
              </a:solidFill>
              <a:latin typeface="HG丸ｺﾞｼｯｸM-PRO" panose="020F0600000000000000" pitchFamily="50" charset="-128"/>
              <a:ea typeface="HG丸ｺﾞｼｯｸM-PRO" panose="020F0600000000000000" pitchFamily="50" charset="-128"/>
              <a:cs typeface="+mn-cs"/>
            </a:rPr>
            <a:t>入園書類提出</a:t>
          </a:r>
        </a:p>
        <a:p>
          <a:pPr rtl="0"/>
          <a:r>
            <a:rPr kumimoji="1" lang="en-US" altLang="ja-JP" sz="1100" dirty="0">
              <a:solidFill>
                <a:schemeClr val="tx1"/>
              </a:solidFill>
              <a:latin typeface="HG丸ｺﾞｼｯｸM-PRO"/>
              <a:ea typeface="HG丸ｺﾞｼｯｸM-PRO"/>
              <a:cs typeface="+mn-cs"/>
            </a:rPr>
            <a:t> 3/12(</a:t>
          </a:r>
          <a:r>
            <a:rPr kumimoji="1" lang="ja-JP" altLang="en-US" sz="1100" dirty="0">
              <a:solidFill>
                <a:schemeClr val="tx1"/>
              </a:solidFill>
              <a:latin typeface="HG丸ｺﾞｼｯｸM-PRO"/>
              <a:ea typeface="HG丸ｺﾞｼｯｸM-PRO"/>
              <a:cs typeface="+mn-cs"/>
            </a:rPr>
            <a:t>水</a:t>
          </a:r>
          <a:r>
            <a:rPr kumimoji="1" lang="en-US" altLang="ja-JP" sz="1100" dirty="0">
              <a:solidFill>
                <a:schemeClr val="tx1"/>
              </a:solidFill>
              <a:latin typeface="HG丸ｺﾞｼｯｸM-PRO"/>
              <a:ea typeface="HG丸ｺﾞｼｯｸM-PRO"/>
              <a:cs typeface="+mn-cs"/>
            </a:rPr>
            <a:t>)</a:t>
          </a:r>
          <a:r>
            <a:rPr kumimoji="1" lang="ja-JP" altLang="en-US" sz="1100" dirty="0">
              <a:solidFill>
                <a:schemeClr val="tx1"/>
              </a:solidFill>
              <a:latin typeface="HG丸ｺﾞｼｯｸM-PRO"/>
              <a:ea typeface="HG丸ｺﾞｼｯｸM-PRO"/>
              <a:cs typeface="+mn-cs"/>
            </a:rPr>
            <a:t>まで</a:t>
          </a:r>
        </a:p>
      </dgm:t>
    </dgm:pt>
    <dgm:pt modelId="{FFF54297-8FD9-45FF-87B0-C9776852F2C4}" type="sibTrans" cxnId="{CB4FC84C-C4CC-4356-A6CE-830538795C8F}">
      <dgm:prSet/>
      <dgm:spPr/>
      <dgm:t>
        <a:bodyPr/>
        <a:lstStyle/>
        <a:p>
          <a:endParaRPr kumimoji="1" lang="ja-JP" altLang="en-US">
            <a:solidFill>
              <a:schemeClr val="tx1"/>
            </a:solidFill>
          </a:endParaRPr>
        </a:p>
      </dgm:t>
    </dgm:pt>
    <dgm:pt modelId="{2272C610-C26E-433C-8386-82F54EAD1C74}" type="parTrans" cxnId="{CB4FC84C-C4CC-4356-A6CE-830538795C8F}">
      <dgm:prSet/>
      <dgm:spPr/>
      <dgm:t>
        <a:bodyPr/>
        <a:lstStyle/>
        <a:p>
          <a:endParaRPr kumimoji="1" lang="ja-JP" altLang="en-US">
            <a:solidFill>
              <a:schemeClr val="tx1"/>
            </a:solidFill>
          </a:endParaRPr>
        </a:p>
      </dgm:t>
    </dgm:pt>
    <dgm:pt modelId="{E65A5065-6F3B-4E51-829A-7D8FDC474E1E}">
      <dgm:prSet custT="1"/>
      <dgm:spPr>
        <a:xfrm>
          <a:off x="390621" y="798066"/>
          <a:ext cx="2270128" cy="841755"/>
        </a:xfrm>
        <a:solidFill>
          <a:srgbClr val="A7C7E9"/>
        </a:solidFill>
        <a:ln w="25400" cap="flat" cmpd="sng" algn="ctr">
          <a:solidFill>
            <a:sysClr val="window" lastClr="FFFFFF">
              <a:hueOff val="0"/>
              <a:satOff val="0"/>
              <a:lumOff val="0"/>
              <a:alphaOff val="0"/>
            </a:sysClr>
          </a:solidFill>
          <a:prstDash val="solid"/>
        </a:ln>
        <a:effectLst/>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HG丸ｺﾞｼｯｸM-PRO" panose="020F0600000000000000" pitchFamily="50" charset="-128"/>
              <a:ea typeface="HG丸ｺﾞｼｯｸM-PRO" panose="020F0600000000000000" pitchFamily="50" charset="-128"/>
              <a:cs typeface="+mn-cs"/>
            </a:rPr>
            <a:t>入園説明会</a:t>
          </a:r>
          <a:endParaRPr kumimoji="1" lang="en-US" altLang="ja-JP" sz="1200" dirty="0">
            <a:solidFill>
              <a:srgbClr val="FF0000"/>
            </a:solidFill>
            <a:latin typeface="HG丸ｺﾞｼｯｸM-PRO" panose="020F0600000000000000" pitchFamily="50" charset="-128"/>
            <a:ea typeface="HG丸ｺﾞｼｯｸM-PRO" panose="020F0600000000000000" pitchFamily="50" charset="-128"/>
            <a:cs typeface="+mn-cs"/>
          </a:endParaRPr>
        </a:p>
        <a:p>
          <a:pPr marL="0" marR="0" indent="0" algn="ctr" defTabSz="91440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HG丸ｺﾞｼｯｸM-PRO" panose="020F0600000000000000" pitchFamily="50" charset="-128"/>
              <a:ea typeface="HG丸ｺﾞｼｯｸM-PRO" panose="020F0600000000000000" pitchFamily="50" charset="-128"/>
              <a:cs typeface="+mn-cs"/>
            </a:rPr>
            <a:t>10/19(</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cs typeface="+mn-cs"/>
            </a:rPr>
            <a:t>土</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cs typeface="+mn-cs"/>
            </a:rPr>
            <a:t>)</a:t>
          </a:r>
        </a:p>
        <a:p>
          <a:pPr marL="0" marR="0" indent="0" algn="ctr" defTabSz="91440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HG丸ｺﾞｼｯｸM-PRO" panose="020F0600000000000000" pitchFamily="50" charset="-128"/>
              <a:ea typeface="HG丸ｺﾞｼｯｸM-PRO" panose="020F0600000000000000" pitchFamily="50" charset="-128"/>
              <a:cs typeface="+mn-cs"/>
            </a:rPr>
            <a:t>11/16(</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cs typeface="+mn-cs"/>
            </a:rPr>
            <a:t>土</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cs typeface="+mn-cs"/>
            </a:rPr>
            <a:t>)</a:t>
          </a:r>
          <a:endParaRPr kumimoji="1" lang="ja-JP" altLang="en-US" sz="1100" dirty="0">
            <a:solidFill>
              <a:schemeClr val="tx1"/>
            </a:solidFill>
            <a:latin typeface="HG丸ｺﾞｼｯｸM-PRO" panose="020F0600000000000000" pitchFamily="50" charset="-128"/>
            <a:ea typeface="HG丸ｺﾞｼｯｸM-PRO" panose="020F0600000000000000" pitchFamily="50" charset="-128"/>
            <a:cs typeface="+mn-cs"/>
          </a:endParaRPr>
        </a:p>
      </dgm:t>
    </dgm:pt>
    <dgm:pt modelId="{CE5D07F6-3057-4F28-9B3E-43978F1D6FC7}" type="parTrans" cxnId="{78CD6993-FEB0-4070-A354-9E92DFBD2996}">
      <dgm:prSet/>
      <dgm:spPr/>
      <dgm:t>
        <a:bodyPr/>
        <a:lstStyle/>
        <a:p>
          <a:endParaRPr kumimoji="1" lang="ja-JP" altLang="en-US">
            <a:solidFill>
              <a:schemeClr val="tx1"/>
            </a:solidFill>
          </a:endParaRPr>
        </a:p>
      </dgm:t>
    </dgm:pt>
    <dgm:pt modelId="{75953FDF-C16B-4444-AABA-9399EB57A56D}" type="sibTrans" cxnId="{78CD6993-FEB0-4070-A354-9E92DFBD2996}">
      <dgm:prSet/>
      <dgm:spPr/>
      <dgm:t>
        <a:bodyPr/>
        <a:lstStyle/>
        <a:p>
          <a:endParaRPr kumimoji="1" lang="ja-JP" altLang="en-US">
            <a:solidFill>
              <a:schemeClr val="tx1"/>
            </a:solidFill>
          </a:endParaRPr>
        </a:p>
      </dgm:t>
    </dgm:pt>
    <dgm:pt modelId="{70FE747A-EF7B-4D0C-945C-38675D0657A7}">
      <dgm:prSet phldrT="[テキスト]" custT="1"/>
      <dgm:spPr>
        <a:xfrm>
          <a:off x="3577199"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200" dirty="0">
              <a:solidFill>
                <a:srgbClr val="FF0000"/>
              </a:solidFill>
              <a:latin typeface="HG丸ｺﾞｼｯｸM-PRO" panose="020F0600000000000000" pitchFamily="50" charset="-128"/>
              <a:ea typeface="HG丸ｺﾞｼｯｸM-PRO" panose="020F0600000000000000" pitchFamily="50" charset="-128"/>
              <a:cs typeface="+mn-cs"/>
            </a:rPr>
            <a:t>入園金納入</a:t>
          </a:r>
          <a:endParaRPr kumimoji="1" lang="en-US" altLang="ja-JP" sz="1200" dirty="0">
            <a:solidFill>
              <a:srgbClr val="FF0000"/>
            </a:solidFill>
            <a:latin typeface="HG丸ｺﾞｼｯｸM-PRO"/>
            <a:ea typeface="HG丸ｺﾞｼｯｸM-PRO"/>
            <a:cs typeface="+mn-cs"/>
          </a:endParaRPr>
        </a:p>
        <a:p>
          <a:r>
            <a:rPr kumimoji="1" lang="en-US" altLang="ja-JP" sz="1200" dirty="0">
              <a:solidFill>
                <a:schemeClr val="tx1"/>
              </a:solidFill>
              <a:latin typeface="HG丸ｺﾞｼｯｸM-PRO"/>
              <a:ea typeface="HG丸ｺﾞｼｯｸM-PRO"/>
              <a:cs typeface="+mn-cs"/>
            </a:rPr>
            <a:t>3/6(</a:t>
          </a:r>
          <a:r>
            <a:rPr kumimoji="1" lang="ja-JP" altLang="en-US" sz="1200" dirty="0">
              <a:solidFill>
                <a:schemeClr val="tx1"/>
              </a:solidFill>
              <a:latin typeface="HG丸ｺﾞｼｯｸM-PRO"/>
              <a:ea typeface="HG丸ｺﾞｼｯｸM-PRO"/>
              <a:cs typeface="+mn-cs"/>
            </a:rPr>
            <a:t>木</a:t>
          </a:r>
          <a:r>
            <a:rPr kumimoji="1" lang="en-US" altLang="ja-JP" sz="1200" dirty="0">
              <a:solidFill>
                <a:schemeClr val="tx1"/>
              </a:solidFill>
              <a:latin typeface="HG丸ｺﾞｼｯｸM-PRO"/>
              <a:ea typeface="HG丸ｺﾞｼｯｸM-PRO"/>
              <a:cs typeface="+mn-cs"/>
            </a:rPr>
            <a:t>)</a:t>
          </a:r>
          <a:r>
            <a:rPr kumimoji="1" lang="ja-JP" altLang="en-US" sz="1200" dirty="0">
              <a:solidFill>
                <a:schemeClr val="tx1"/>
              </a:solidFill>
              <a:latin typeface="HG丸ｺﾞｼｯｸM-PRO"/>
              <a:ea typeface="HG丸ｺﾞｼｯｸM-PRO"/>
              <a:cs typeface="+mn-cs"/>
            </a:rPr>
            <a:t>まで</a:t>
          </a:r>
        </a:p>
      </dgm:t>
    </dgm:pt>
    <dgm:pt modelId="{4230F9DB-B7B6-4F74-AA5B-EB6F9194A8EE}" type="parTrans" cxnId="{84448040-5F11-4ADE-9B72-CAC3DB115EE2}">
      <dgm:prSet/>
      <dgm:spPr/>
      <dgm:t>
        <a:bodyPr/>
        <a:lstStyle/>
        <a:p>
          <a:endParaRPr kumimoji="1" lang="ja-JP" altLang="en-US"/>
        </a:p>
      </dgm:t>
    </dgm:pt>
    <dgm:pt modelId="{66D8F113-6126-43E9-BDCE-193E434399EF}" type="sibTrans" cxnId="{84448040-5F11-4ADE-9B72-CAC3DB115EE2}">
      <dgm:prSet/>
      <dgm:spPr/>
      <dgm:t>
        <a:bodyPr/>
        <a:lstStyle/>
        <a:p>
          <a:endParaRPr kumimoji="1" lang="ja-JP" altLang="en-US"/>
        </a:p>
      </dgm:t>
    </dgm:pt>
    <dgm:pt modelId="{F4470972-CA5C-431A-A4FD-21841BE2825F}">
      <dgm:prSet phldrT="[テキスト]" custT="1"/>
      <dgm:spPr>
        <a:xfrm>
          <a:off x="6135985"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000" dirty="0">
              <a:solidFill>
                <a:srgbClr val="FF0000"/>
              </a:solidFill>
              <a:latin typeface="HG丸ｺﾞｼｯｸM-PRO" panose="020F0600000000000000" pitchFamily="50" charset="-128"/>
              <a:ea typeface="HG丸ｺﾞｼｯｸM-PRO" panose="020F0600000000000000" pitchFamily="50" charset="-128"/>
              <a:cs typeface="+mn-cs"/>
            </a:rPr>
            <a:t>入園前親子面談</a:t>
          </a:r>
          <a:endParaRPr kumimoji="1" lang="en-US" altLang="ja-JP" sz="1000" dirty="0">
            <a:solidFill>
              <a:srgbClr val="FF0000"/>
            </a:solidFill>
            <a:latin typeface="HG丸ｺﾞｼｯｸM-PRO"/>
            <a:ea typeface="HG丸ｺﾞｼｯｸM-PRO"/>
            <a:cs typeface="+mn-cs"/>
          </a:endParaRPr>
        </a:p>
        <a:p>
          <a:r>
            <a:rPr kumimoji="1" lang="en-US" altLang="ja-JP" sz="1200" dirty="0">
              <a:solidFill>
                <a:schemeClr val="tx1"/>
              </a:solidFill>
              <a:latin typeface="HG丸ｺﾞｼｯｸM-PRO"/>
              <a:ea typeface="HG丸ｺﾞｼｯｸM-PRO"/>
              <a:cs typeface="+mn-cs"/>
            </a:rPr>
            <a:t>3/15(</a:t>
          </a:r>
          <a:r>
            <a:rPr kumimoji="1" lang="ja-JP" altLang="en-US" sz="1200" dirty="0">
              <a:solidFill>
                <a:schemeClr val="tx1"/>
              </a:solidFill>
              <a:latin typeface="HG丸ｺﾞｼｯｸM-PRO"/>
              <a:ea typeface="HG丸ｺﾞｼｯｸM-PRO"/>
              <a:cs typeface="+mn-cs"/>
            </a:rPr>
            <a:t>土</a:t>
          </a:r>
          <a:r>
            <a:rPr kumimoji="1" lang="en-US" altLang="ja-JP" sz="1200" dirty="0">
              <a:solidFill>
                <a:schemeClr val="tx1"/>
              </a:solidFill>
              <a:latin typeface="HG丸ｺﾞｼｯｸM-PRO"/>
              <a:ea typeface="HG丸ｺﾞｼｯｸM-PRO"/>
              <a:cs typeface="+mn-cs"/>
            </a:rPr>
            <a:t>)</a:t>
          </a:r>
        </a:p>
      </dgm:t>
    </dgm:pt>
    <dgm:pt modelId="{61A50A7C-883C-4341-BA66-B0BBA9997BB7}" type="sibTrans" cxnId="{D2064B81-EDE4-4E3A-8251-D86D287140B6}">
      <dgm:prSet/>
      <dgm:spPr/>
      <dgm:t>
        <a:bodyPr/>
        <a:lstStyle/>
        <a:p>
          <a:endParaRPr kumimoji="1" lang="ja-JP" altLang="en-US">
            <a:solidFill>
              <a:schemeClr val="tx1"/>
            </a:solidFill>
          </a:endParaRPr>
        </a:p>
      </dgm:t>
    </dgm:pt>
    <dgm:pt modelId="{95648166-5F24-460D-8332-304F331EEF83}" type="parTrans" cxnId="{D2064B81-EDE4-4E3A-8251-D86D287140B6}">
      <dgm:prSet/>
      <dgm:spPr/>
      <dgm:t>
        <a:bodyPr/>
        <a:lstStyle/>
        <a:p>
          <a:endParaRPr kumimoji="1" lang="ja-JP" altLang="en-US">
            <a:solidFill>
              <a:schemeClr val="tx1"/>
            </a:solidFill>
          </a:endParaRPr>
        </a:p>
      </dgm:t>
    </dgm:pt>
    <dgm:pt modelId="{FEC17929-643B-4DAC-AC7F-47A866A04DC6}">
      <dgm:prSet phldrT="[テキスト]" custT="1"/>
      <dgm:spPr>
        <a:xfrm>
          <a:off x="6135985"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400" dirty="0">
              <a:solidFill>
                <a:schemeClr val="tx1"/>
              </a:solidFill>
              <a:latin typeface="HG丸ｺﾞｼｯｸM-PRO"/>
              <a:ea typeface="HG丸ｺﾞｼｯｸM-PRO"/>
              <a:cs typeface="+mn-cs"/>
            </a:rPr>
            <a:t>入園</a:t>
          </a:r>
          <a:endParaRPr kumimoji="1" lang="en-US" altLang="ja-JP" sz="1400" dirty="0">
            <a:solidFill>
              <a:schemeClr val="tx1"/>
            </a:solidFill>
            <a:latin typeface="HG丸ｺﾞｼｯｸM-PRO"/>
            <a:ea typeface="HG丸ｺﾞｼｯｸM-PRO"/>
            <a:cs typeface="+mn-cs"/>
          </a:endParaRPr>
        </a:p>
      </dgm:t>
    </dgm:pt>
    <dgm:pt modelId="{163EC012-04CB-4F2D-AE19-F4443F3AE847}" type="parTrans" cxnId="{F6D5BD7B-0713-46B3-AFEF-54E13E1E14CB}">
      <dgm:prSet/>
      <dgm:spPr/>
      <dgm:t>
        <a:bodyPr/>
        <a:lstStyle/>
        <a:p>
          <a:endParaRPr kumimoji="1" lang="ja-JP" altLang="en-US"/>
        </a:p>
      </dgm:t>
    </dgm:pt>
    <dgm:pt modelId="{9E6CE470-3D6C-4146-9C3F-13FB7BA8441F}" type="sibTrans" cxnId="{F6D5BD7B-0713-46B3-AFEF-54E13E1E14CB}">
      <dgm:prSet/>
      <dgm:spPr/>
      <dgm:t>
        <a:bodyPr/>
        <a:lstStyle/>
        <a:p>
          <a:endParaRPr kumimoji="1" lang="ja-JP" altLang="en-US"/>
        </a:p>
      </dgm:t>
    </dgm:pt>
    <dgm:pt modelId="{09CECCC3-E9F8-45C5-9777-FBD752ECFE45}">
      <dgm:prSet phldrT="[テキスト]" custT="1"/>
      <dgm:spPr>
        <a:xfrm>
          <a:off x="3577199"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200" dirty="0">
              <a:solidFill>
                <a:srgbClr val="FF0000"/>
              </a:solidFill>
              <a:latin typeface="HG丸ｺﾞｼｯｸM-PRO" panose="020F0600000000000000" pitchFamily="50" charset="-128"/>
              <a:ea typeface="HG丸ｺﾞｼｯｸM-PRO" panose="020F0600000000000000" pitchFamily="50" charset="-128"/>
              <a:cs typeface="+mn-cs"/>
            </a:rPr>
            <a:t>結果通知</a:t>
          </a:r>
          <a:endParaRPr kumimoji="1" lang="en-US" altLang="ja-JP" sz="1200" dirty="0">
            <a:solidFill>
              <a:srgbClr val="FF0000"/>
            </a:solidFill>
            <a:latin typeface="HG丸ｺﾞｼｯｸM-PRO"/>
            <a:ea typeface="HG丸ｺﾞｼｯｸM-PRO"/>
            <a:cs typeface="+mn-cs"/>
          </a:endParaRPr>
        </a:p>
        <a:p>
          <a:r>
            <a:rPr kumimoji="1" lang="en-US" altLang="ja-JP" sz="1100" dirty="0">
              <a:solidFill>
                <a:schemeClr val="tx1"/>
              </a:solidFill>
              <a:latin typeface="HG丸ｺﾞｼｯｸM-PRO"/>
              <a:ea typeface="HG丸ｺﾞｼｯｸM-PRO"/>
              <a:cs typeface="+mn-cs"/>
            </a:rPr>
            <a:t>2/25</a:t>
          </a:r>
          <a:r>
            <a:rPr kumimoji="1" lang="en-US" altLang="ja-JP" sz="1200" dirty="0">
              <a:solidFill>
                <a:schemeClr val="tx1"/>
              </a:solidFill>
              <a:latin typeface="HG丸ｺﾞｼｯｸM-PRO"/>
              <a:ea typeface="HG丸ｺﾞｼｯｸM-PRO"/>
              <a:cs typeface="+mn-cs"/>
            </a:rPr>
            <a:t>(</a:t>
          </a:r>
          <a:r>
            <a:rPr kumimoji="1" lang="ja-JP" altLang="en-US" sz="1200" dirty="0">
              <a:solidFill>
                <a:schemeClr val="tx1"/>
              </a:solidFill>
              <a:latin typeface="HG丸ｺﾞｼｯｸM-PRO"/>
              <a:ea typeface="HG丸ｺﾞｼｯｸM-PRO"/>
              <a:cs typeface="+mn-cs"/>
            </a:rPr>
            <a:t>火</a:t>
          </a:r>
          <a:r>
            <a:rPr kumimoji="1" lang="en-US" altLang="ja-JP" sz="1200" dirty="0">
              <a:solidFill>
                <a:schemeClr val="tx1"/>
              </a:solidFill>
              <a:latin typeface="HG丸ｺﾞｼｯｸM-PRO"/>
              <a:ea typeface="HG丸ｺﾞｼｯｸM-PRO"/>
              <a:cs typeface="+mn-cs"/>
            </a:rPr>
            <a:t>)</a:t>
          </a:r>
        </a:p>
        <a:p>
          <a:r>
            <a:rPr kumimoji="1" lang="ja-JP" altLang="en-US" sz="800" dirty="0">
              <a:solidFill>
                <a:schemeClr val="tx1"/>
              </a:solidFill>
              <a:latin typeface="HG丸ｺﾞｼｯｸM-PRO"/>
              <a:ea typeface="HG丸ｺﾞｼｯｸM-PRO"/>
              <a:cs typeface="+mn-cs"/>
            </a:rPr>
            <a:t>受諾</a:t>
          </a:r>
          <a:r>
            <a:rPr kumimoji="1" lang="en-US" altLang="ja-JP" sz="800" dirty="0">
              <a:solidFill>
                <a:schemeClr val="tx1"/>
              </a:solidFill>
              <a:latin typeface="HG丸ｺﾞｼｯｸM-PRO"/>
              <a:ea typeface="HG丸ｺﾞｼｯｸM-PRO"/>
              <a:cs typeface="+mn-cs"/>
            </a:rPr>
            <a:t>2/28(</a:t>
          </a:r>
          <a:r>
            <a:rPr kumimoji="1" lang="ja-JP" altLang="en-US" sz="800" dirty="0">
              <a:solidFill>
                <a:schemeClr val="tx1"/>
              </a:solidFill>
              <a:latin typeface="HG丸ｺﾞｼｯｸM-PRO"/>
              <a:ea typeface="HG丸ｺﾞｼｯｸM-PRO"/>
              <a:cs typeface="+mn-cs"/>
            </a:rPr>
            <a:t>金</a:t>
          </a:r>
          <a:r>
            <a:rPr kumimoji="1" lang="en-US" altLang="ja-JP" sz="800" dirty="0">
              <a:solidFill>
                <a:schemeClr val="tx1"/>
              </a:solidFill>
              <a:latin typeface="HG丸ｺﾞｼｯｸM-PRO"/>
              <a:ea typeface="HG丸ｺﾞｼｯｸM-PRO"/>
              <a:cs typeface="+mn-cs"/>
            </a:rPr>
            <a:t>)</a:t>
          </a:r>
          <a:r>
            <a:rPr kumimoji="1" lang="ja-JP" altLang="en-US" sz="800" dirty="0">
              <a:solidFill>
                <a:schemeClr val="tx1"/>
              </a:solidFill>
              <a:latin typeface="HG丸ｺﾞｼｯｸM-PRO"/>
              <a:ea typeface="HG丸ｺﾞｼｯｸM-PRO"/>
              <a:cs typeface="+mn-cs"/>
            </a:rPr>
            <a:t>迄</a:t>
          </a:r>
        </a:p>
      </dgm:t>
    </dgm:pt>
    <dgm:pt modelId="{D49FCE69-98AF-4DA1-803E-9F311E8738AF}" type="sibTrans" cxnId="{46F91D29-6305-462C-9D3A-11FBC9C2FA0A}">
      <dgm:prSet/>
      <dgm:spPr/>
      <dgm:t>
        <a:bodyPr/>
        <a:lstStyle/>
        <a:p>
          <a:endParaRPr kumimoji="1" lang="ja-JP" altLang="en-US">
            <a:solidFill>
              <a:schemeClr val="tx1"/>
            </a:solidFill>
          </a:endParaRPr>
        </a:p>
      </dgm:t>
    </dgm:pt>
    <dgm:pt modelId="{D4E5DEBE-401A-4D02-ACEE-AE717D8AB06E}" type="parTrans" cxnId="{46F91D29-6305-462C-9D3A-11FBC9C2FA0A}">
      <dgm:prSet/>
      <dgm:spPr/>
      <dgm:t>
        <a:bodyPr/>
        <a:lstStyle/>
        <a:p>
          <a:endParaRPr kumimoji="1" lang="ja-JP" altLang="en-US">
            <a:solidFill>
              <a:schemeClr val="tx1"/>
            </a:solidFill>
          </a:endParaRPr>
        </a:p>
      </dgm:t>
    </dgm:pt>
    <dgm:pt modelId="{0CCD9931-E352-466F-A424-F8B1D636119F}" type="pres">
      <dgm:prSet presAssocID="{5B04BC80-3051-48EA-B001-7856F2094504}" presName="Name0" presStyleCnt="0">
        <dgm:presLayoutVars>
          <dgm:dir/>
          <dgm:resizeHandles val="exact"/>
        </dgm:presLayoutVars>
      </dgm:prSet>
      <dgm:spPr/>
    </dgm:pt>
    <dgm:pt modelId="{E50DAC92-0A57-4D01-B5CD-6F948185A41E}" type="pres">
      <dgm:prSet presAssocID="{E65A5065-6F3B-4E51-829A-7D8FDC474E1E}" presName="parTxOnly" presStyleLbl="node1" presStyleIdx="0" presStyleCnt="7" custScaleY="111254">
        <dgm:presLayoutVars>
          <dgm:bulletEnabled val="1"/>
        </dgm:presLayoutVars>
      </dgm:prSet>
      <dgm:spPr/>
    </dgm:pt>
    <dgm:pt modelId="{E085B512-CD15-4BFF-9DDC-A10824796729}" type="pres">
      <dgm:prSet presAssocID="{75953FDF-C16B-4444-AABA-9399EB57A56D}" presName="parSpace" presStyleCnt="0"/>
      <dgm:spPr/>
    </dgm:pt>
    <dgm:pt modelId="{D95E70E3-DFE0-4D88-A571-7494FB47FA3C}" type="pres">
      <dgm:prSet presAssocID="{2E24F9DE-07F8-4245-ACA1-FDD61B9D283B}" presName="parTxOnly" presStyleLbl="node1" presStyleIdx="1" presStyleCnt="7" custScaleX="112367" custScaleY="111254">
        <dgm:presLayoutVars>
          <dgm:bulletEnabled val="1"/>
        </dgm:presLayoutVars>
      </dgm:prSet>
      <dgm:spPr/>
    </dgm:pt>
    <dgm:pt modelId="{C6727165-E3B1-4595-B005-B826C0B6ECCC}" type="pres">
      <dgm:prSet presAssocID="{8F1F9BE5-CDC0-4471-AA00-205D567421D8}" presName="parSpace" presStyleCnt="0"/>
      <dgm:spPr/>
    </dgm:pt>
    <dgm:pt modelId="{8B551AC2-88BB-4D3E-B1DB-00D2C38CB076}" type="pres">
      <dgm:prSet presAssocID="{09CECCC3-E9F8-45C5-9777-FBD752ECFE45}" presName="parTxOnly" presStyleLbl="node1" presStyleIdx="2" presStyleCnt="7" custScaleX="109482" custScaleY="111254" custLinFactNeighborX="2248" custLinFactNeighborY="-1742">
        <dgm:presLayoutVars>
          <dgm:bulletEnabled val="1"/>
        </dgm:presLayoutVars>
      </dgm:prSet>
      <dgm:spPr/>
    </dgm:pt>
    <dgm:pt modelId="{3E67A4C8-0E9E-4AE3-AF29-7881144B70F2}" type="pres">
      <dgm:prSet presAssocID="{D49FCE69-98AF-4DA1-803E-9F311E8738AF}" presName="parSpace" presStyleCnt="0"/>
      <dgm:spPr/>
    </dgm:pt>
    <dgm:pt modelId="{96805381-9A2E-4096-82B3-1AE1BEF38F95}" type="pres">
      <dgm:prSet presAssocID="{70FE747A-EF7B-4D0C-945C-38675D0657A7}" presName="parTxOnly" presStyleLbl="node1" presStyleIdx="3" presStyleCnt="7" custScaleX="137383" custScaleY="111254">
        <dgm:presLayoutVars>
          <dgm:bulletEnabled val="1"/>
        </dgm:presLayoutVars>
      </dgm:prSet>
      <dgm:spPr/>
    </dgm:pt>
    <dgm:pt modelId="{A223E3D0-D0D4-44A3-B7BF-A7F66E7EF0B8}" type="pres">
      <dgm:prSet presAssocID="{66D8F113-6126-43E9-BDCE-193E434399EF}" presName="parSpace" presStyleCnt="0"/>
      <dgm:spPr/>
    </dgm:pt>
    <dgm:pt modelId="{408CA6E3-75A9-45A5-BF85-9683C0E20989}" type="pres">
      <dgm:prSet presAssocID="{83BEE9B8-C917-4BB8-9E01-23B5E1B30EFA}" presName="parTxOnly" presStyleLbl="node1" presStyleIdx="4" presStyleCnt="7" custScaleX="119173" custScaleY="111254" custLinFactNeighborX="-7575" custLinFactNeighborY="29">
        <dgm:presLayoutVars>
          <dgm:bulletEnabled val="1"/>
        </dgm:presLayoutVars>
      </dgm:prSet>
      <dgm:spPr/>
    </dgm:pt>
    <dgm:pt modelId="{47DBE7BA-DBAF-43C7-9956-1395EEC8BD3B}" type="pres">
      <dgm:prSet presAssocID="{FFF54297-8FD9-45FF-87B0-C9776852F2C4}" presName="parSpace" presStyleCnt="0"/>
      <dgm:spPr/>
    </dgm:pt>
    <dgm:pt modelId="{B7AF6DA4-7E93-4C97-87EB-93334B901922}" type="pres">
      <dgm:prSet presAssocID="{F4470972-CA5C-431A-A4FD-21841BE2825F}" presName="parTxOnly" presStyleLbl="node1" presStyleIdx="5" presStyleCnt="7" custScaleX="119219" custScaleY="111254" custLinFactNeighborX="-6529" custLinFactNeighborY="1126">
        <dgm:presLayoutVars>
          <dgm:bulletEnabled val="1"/>
        </dgm:presLayoutVars>
      </dgm:prSet>
      <dgm:spPr/>
    </dgm:pt>
    <dgm:pt modelId="{DDFB2ABD-80DA-4F23-9000-8380766FC9D8}" type="pres">
      <dgm:prSet presAssocID="{61A50A7C-883C-4341-BA66-B0BBA9997BB7}" presName="parSpace" presStyleCnt="0"/>
      <dgm:spPr/>
    </dgm:pt>
    <dgm:pt modelId="{351497E9-56C0-423C-A73D-D6182AD8E06B}" type="pres">
      <dgm:prSet presAssocID="{FEC17929-643B-4DAC-AC7F-47A866A04DC6}" presName="parTxOnly" presStyleLbl="node1" presStyleIdx="6" presStyleCnt="7" custScaleX="87188" custScaleY="110107" custLinFactNeighborX="39870" custLinFactNeighborY="436">
        <dgm:presLayoutVars>
          <dgm:bulletEnabled val="1"/>
        </dgm:presLayoutVars>
      </dgm:prSet>
      <dgm:spPr/>
    </dgm:pt>
  </dgm:ptLst>
  <dgm:cxnLst>
    <dgm:cxn modelId="{46F91D29-6305-462C-9D3A-11FBC9C2FA0A}" srcId="{5B04BC80-3051-48EA-B001-7856F2094504}" destId="{09CECCC3-E9F8-45C5-9777-FBD752ECFE45}" srcOrd="2" destOrd="0" parTransId="{D4E5DEBE-401A-4D02-ACEE-AE717D8AB06E}" sibTransId="{D49FCE69-98AF-4DA1-803E-9F311E8738AF}"/>
    <dgm:cxn modelId="{84448040-5F11-4ADE-9B72-CAC3DB115EE2}" srcId="{5B04BC80-3051-48EA-B001-7856F2094504}" destId="{70FE747A-EF7B-4D0C-945C-38675D0657A7}" srcOrd="3" destOrd="0" parTransId="{4230F9DB-B7B6-4F74-AA5B-EB6F9194A8EE}" sibTransId="{66D8F113-6126-43E9-BDCE-193E434399EF}"/>
    <dgm:cxn modelId="{F866AC5B-9CA5-4666-B12F-8E2C0FBA8E2F}" type="presOf" srcId="{FEC17929-643B-4DAC-AC7F-47A866A04DC6}" destId="{351497E9-56C0-423C-A73D-D6182AD8E06B}" srcOrd="0" destOrd="0" presId="urn:microsoft.com/office/officeart/2005/8/layout/hChevron3"/>
    <dgm:cxn modelId="{73DA2C5C-B925-461D-BE2F-FC71C2C7F5CF}" type="presOf" srcId="{2E24F9DE-07F8-4245-ACA1-FDD61B9D283B}" destId="{D95E70E3-DFE0-4D88-A571-7494FB47FA3C}" srcOrd="0" destOrd="0" presId="urn:microsoft.com/office/officeart/2005/8/layout/hChevron3"/>
    <dgm:cxn modelId="{532D1C6A-1F0C-4AB8-BD81-0933D56B8A4A}" type="presOf" srcId="{09CECCC3-E9F8-45C5-9777-FBD752ECFE45}" destId="{8B551AC2-88BB-4D3E-B1DB-00D2C38CB076}" srcOrd="0" destOrd="0" presId="urn:microsoft.com/office/officeart/2005/8/layout/hChevron3"/>
    <dgm:cxn modelId="{CB4FC84C-C4CC-4356-A6CE-830538795C8F}" srcId="{5B04BC80-3051-48EA-B001-7856F2094504}" destId="{83BEE9B8-C917-4BB8-9E01-23B5E1B30EFA}" srcOrd="4" destOrd="0" parTransId="{2272C610-C26E-433C-8386-82F54EAD1C74}" sibTransId="{FFF54297-8FD9-45FF-87B0-C9776852F2C4}"/>
    <dgm:cxn modelId="{F6D5BD7B-0713-46B3-AFEF-54E13E1E14CB}" srcId="{5B04BC80-3051-48EA-B001-7856F2094504}" destId="{FEC17929-643B-4DAC-AC7F-47A866A04DC6}" srcOrd="6" destOrd="0" parTransId="{163EC012-04CB-4F2D-AE19-F4443F3AE847}" sibTransId="{9E6CE470-3D6C-4146-9C3F-13FB7BA8441F}"/>
    <dgm:cxn modelId="{D2064B81-EDE4-4E3A-8251-D86D287140B6}" srcId="{5B04BC80-3051-48EA-B001-7856F2094504}" destId="{F4470972-CA5C-431A-A4FD-21841BE2825F}" srcOrd="5" destOrd="0" parTransId="{95648166-5F24-460D-8332-304F331EEF83}" sibTransId="{61A50A7C-883C-4341-BA66-B0BBA9997BB7}"/>
    <dgm:cxn modelId="{78CD6993-FEB0-4070-A354-9E92DFBD2996}" srcId="{5B04BC80-3051-48EA-B001-7856F2094504}" destId="{E65A5065-6F3B-4E51-829A-7D8FDC474E1E}" srcOrd="0" destOrd="0" parTransId="{CE5D07F6-3057-4F28-9B3E-43978F1D6FC7}" sibTransId="{75953FDF-C16B-4444-AABA-9399EB57A56D}"/>
    <dgm:cxn modelId="{E2FEBD97-7C8D-40EE-82CB-B87A6B6F4A68}" type="presOf" srcId="{83BEE9B8-C917-4BB8-9E01-23B5E1B30EFA}" destId="{408CA6E3-75A9-45A5-BF85-9683C0E20989}" srcOrd="0" destOrd="0" presId="urn:microsoft.com/office/officeart/2005/8/layout/hChevron3"/>
    <dgm:cxn modelId="{D7BA439E-CD81-43DA-9CCC-7764EF2D8DD4}" type="presOf" srcId="{F4470972-CA5C-431A-A4FD-21841BE2825F}" destId="{B7AF6DA4-7E93-4C97-87EB-93334B901922}" srcOrd="0" destOrd="0" presId="urn:microsoft.com/office/officeart/2005/8/layout/hChevron3"/>
    <dgm:cxn modelId="{5DEEFAC6-9115-44B4-81DF-E3A4E05B7B8F}" type="presOf" srcId="{70FE747A-EF7B-4D0C-945C-38675D0657A7}" destId="{96805381-9A2E-4096-82B3-1AE1BEF38F95}" srcOrd="0" destOrd="0" presId="urn:microsoft.com/office/officeart/2005/8/layout/hChevron3"/>
    <dgm:cxn modelId="{54BAA7CE-17D3-4388-ACAB-C6440D4EFCF3}" type="presOf" srcId="{E65A5065-6F3B-4E51-829A-7D8FDC474E1E}" destId="{E50DAC92-0A57-4D01-B5CD-6F948185A41E}" srcOrd="0" destOrd="0" presId="urn:microsoft.com/office/officeart/2005/8/layout/hChevron3"/>
    <dgm:cxn modelId="{E01A18D0-3802-4A9C-8774-A29F85AB2058}" srcId="{5B04BC80-3051-48EA-B001-7856F2094504}" destId="{2E24F9DE-07F8-4245-ACA1-FDD61B9D283B}" srcOrd="1" destOrd="0" parTransId="{27EB538D-0847-4058-94F1-BBB05EABBEA4}" sibTransId="{8F1F9BE5-CDC0-4471-AA00-205D567421D8}"/>
    <dgm:cxn modelId="{7F0B26F4-D084-44DE-B70D-10F43DA25068}" type="presOf" srcId="{5B04BC80-3051-48EA-B001-7856F2094504}" destId="{0CCD9931-E352-466F-A424-F8B1D636119F}" srcOrd="0" destOrd="0" presId="urn:microsoft.com/office/officeart/2005/8/layout/hChevron3"/>
    <dgm:cxn modelId="{7A33E492-D542-489E-94DD-414B6AFCC2F7}" type="presParOf" srcId="{0CCD9931-E352-466F-A424-F8B1D636119F}" destId="{E50DAC92-0A57-4D01-B5CD-6F948185A41E}" srcOrd="0" destOrd="0" presId="urn:microsoft.com/office/officeart/2005/8/layout/hChevron3"/>
    <dgm:cxn modelId="{0208882B-0ED9-4F75-8545-4542FAA8E84F}" type="presParOf" srcId="{0CCD9931-E352-466F-A424-F8B1D636119F}" destId="{E085B512-CD15-4BFF-9DDC-A10824796729}" srcOrd="1" destOrd="0" presId="urn:microsoft.com/office/officeart/2005/8/layout/hChevron3"/>
    <dgm:cxn modelId="{C53A56F2-B4A9-4CE0-BB8A-BD454C9BA973}" type="presParOf" srcId="{0CCD9931-E352-466F-A424-F8B1D636119F}" destId="{D95E70E3-DFE0-4D88-A571-7494FB47FA3C}" srcOrd="2" destOrd="0" presId="urn:microsoft.com/office/officeart/2005/8/layout/hChevron3"/>
    <dgm:cxn modelId="{6C2D375F-2FB0-4F7D-BD7D-072BB4A863A9}" type="presParOf" srcId="{0CCD9931-E352-466F-A424-F8B1D636119F}" destId="{C6727165-E3B1-4595-B005-B826C0B6ECCC}" srcOrd="3" destOrd="0" presId="urn:microsoft.com/office/officeart/2005/8/layout/hChevron3"/>
    <dgm:cxn modelId="{A2E2C145-E0BF-4CCE-AC67-8FA70D7CEB66}" type="presParOf" srcId="{0CCD9931-E352-466F-A424-F8B1D636119F}" destId="{8B551AC2-88BB-4D3E-B1DB-00D2C38CB076}" srcOrd="4" destOrd="0" presId="urn:microsoft.com/office/officeart/2005/8/layout/hChevron3"/>
    <dgm:cxn modelId="{BFACEFCD-4384-4085-BC1B-ACEAADF3C262}" type="presParOf" srcId="{0CCD9931-E352-466F-A424-F8B1D636119F}" destId="{3E67A4C8-0E9E-4AE3-AF29-7881144B70F2}" srcOrd="5" destOrd="0" presId="urn:microsoft.com/office/officeart/2005/8/layout/hChevron3"/>
    <dgm:cxn modelId="{37BD13E2-6E08-426C-B212-824C95024672}" type="presParOf" srcId="{0CCD9931-E352-466F-A424-F8B1D636119F}" destId="{96805381-9A2E-4096-82B3-1AE1BEF38F95}" srcOrd="6" destOrd="0" presId="urn:microsoft.com/office/officeart/2005/8/layout/hChevron3"/>
    <dgm:cxn modelId="{EE65CC0E-7598-4E28-8B95-41DF48F76BC5}" type="presParOf" srcId="{0CCD9931-E352-466F-A424-F8B1D636119F}" destId="{A223E3D0-D0D4-44A3-B7BF-A7F66E7EF0B8}" srcOrd="7" destOrd="0" presId="urn:microsoft.com/office/officeart/2005/8/layout/hChevron3"/>
    <dgm:cxn modelId="{BA338DB7-D727-4BF6-8009-CB08821688EC}" type="presParOf" srcId="{0CCD9931-E352-466F-A424-F8B1D636119F}" destId="{408CA6E3-75A9-45A5-BF85-9683C0E20989}" srcOrd="8" destOrd="0" presId="urn:microsoft.com/office/officeart/2005/8/layout/hChevron3"/>
    <dgm:cxn modelId="{8DA0E622-09A2-4244-B37B-445CBFC7B6BD}" type="presParOf" srcId="{0CCD9931-E352-466F-A424-F8B1D636119F}" destId="{47DBE7BA-DBAF-43C7-9956-1395EEC8BD3B}" srcOrd="9" destOrd="0" presId="urn:microsoft.com/office/officeart/2005/8/layout/hChevron3"/>
    <dgm:cxn modelId="{AB78CADD-42A8-4745-A841-2C6CF2D7DF00}" type="presParOf" srcId="{0CCD9931-E352-466F-A424-F8B1D636119F}" destId="{B7AF6DA4-7E93-4C97-87EB-93334B901922}" srcOrd="10" destOrd="0" presId="urn:microsoft.com/office/officeart/2005/8/layout/hChevron3"/>
    <dgm:cxn modelId="{646C95B6-EA4F-4D26-BC2D-C4EB9DC97E11}" type="presParOf" srcId="{0CCD9931-E352-466F-A424-F8B1D636119F}" destId="{DDFB2ABD-80DA-4F23-9000-8380766FC9D8}" srcOrd="11" destOrd="0" presId="urn:microsoft.com/office/officeart/2005/8/layout/hChevron3"/>
    <dgm:cxn modelId="{8884E6C2-852F-40EF-8702-E11CBC02666B}" type="presParOf" srcId="{0CCD9931-E352-466F-A424-F8B1D636119F}" destId="{351497E9-56C0-423C-A73D-D6182AD8E06B}" srcOrd="12" destOrd="0" presId="urn:microsoft.com/office/officeart/2005/8/layout/hChevron3"/>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B04BC80-3051-48EA-B001-7856F2094504}" type="doc">
      <dgm:prSet loTypeId="urn:microsoft.com/office/officeart/2005/8/layout/hChevron3" loCatId="process" qsTypeId="urn:microsoft.com/office/officeart/2005/8/quickstyle/simple1" qsCatId="simple" csTypeId="urn:microsoft.com/office/officeart/2005/8/colors/accent3_3" csCatId="accent3" phldr="1"/>
      <dgm:spPr/>
      <dgm:t>
        <a:bodyPr/>
        <a:lstStyle/>
        <a:p>
          <a:endParaRPr kumimoji="1" lang="ja-JP" altLang="en-US"/>
        </a:p>
      </dgm:t>
    </dgm:pt>
    <dgm:pt modelId="{2E24F9DE-07F8-4245-ACA1-FDD61B9D283B}">
      <dgm:prSet phldrT="[テキスト]" custT="1"/>
      <dgm:spPr>
        <a:xfrm>
          <a:off x="2283307"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200" dirty="0">
              <a:solidFill>
                <a:srgbClr val="FF0000"/>
              </a:solidFill>
              <a:latin typeface="HG丸ｺﾞｼｯｸM-PRO"/>
              <a:ea typeface="HG丸ｺﾞｼｯｸM-PRO"/>
              <a:cs typeface="+mn-cs"/>
            </a:rPr>
            <a:t>申込締切</a:t>
          </a:r>
          <a:endParaRPr kumimoji="1" lang="en-US" altLang="ja-JP" sz="1200" dirty="0">
            <a:solidFill>
              <a:srgbClr val="FF0000"/>
            </a:solidFill>
            <a:latin typeface="HG丸ｺﾞｼｯｸM-PRO"/>
            <a:ea typeface="HG丸ｺﾞｼｯｸM-PRO"/>
            <a:cs typeface="+mn-cs"/>
          </a:endParaRPr>
        </a:p>
        <a:p>
          <a:r>
            <a:rPr kumimoji="1" lang="en-US" altLang="ja-JP" sz="1100" dirty="0">
              <a:solidFill>
                <a:schemeClr val="tx1"/>
              </a:solidFill>
              <a:latin typeface="HG丸ｺﾞｼｯｸM-PRO"/>
              <a:ea typeface="HG丸ｺﾞｼｯｸM-PRO"/>
              <a:cs typeface="+mn-cs"/>
            </a:rPr>
            <a:t>3/14(</a:t>
          </a:r>
          <a:r>
            <a:rPr kumimoji="1" lang="ja-JP" altLang="en-US" sz="1100" dirty="0">
              <a:solidFill>
                <a:schemeClr val="tx1"/>
              </a:solidFill>
              <a:latin typeface="HG丸ｺﾞｼｯｸM-PRO"/>
              <a:ea typeface="HG丸ｺﾞｼｯｸM-PRO"/>
              <a:cs typeface="+mn-cs"/>
            </a:rPr>
            <a:t>金</a:t>
          </a:r>
          <a:r>
            <a:rPr kumimoji="1" lang="en-US" altLang="ja-JP" sz="1100" dirty="0">
              <a:solidFill>
                <a:schemeClr val="tx1"/>
              </a:solidFill>
              <a:latin typeface="HG丸ｺﾞｼｯｸM-PRO"/>
              <a:ea typeface="HG丸ｺﾞｼｯｸM-PRO"/>
              <a:cs typeface="+mn-cs"/>
            </a:rPr>
            <a:t>)</a:t>
          </a:r>
        </a:p>
      </dgm:t>
    </dgm:pt>
    <dgm:pt modelId="{27EB538D-0847-4058-94F1-BBB05EABBEA4}" type="parTrans" cxnId="{E01A18D0-3802-4A9C-8774-A29F85AB2058}">
      <dgm:prSet/>
      <dgm:spPr/>
      <dgm:t>
        <a:bodyPr/>
        <a:lstStyle/>
        <a:p>
          <a:endParaRPr kumimoji="1" lang="ja-JP" altLang="en-US">
            <a:solidFill>
              <a:schemeClr val="tx1"/>
            </a:solidFill>
          </a:endParaRPr>
        </a:p>
      </dgm:t>
    </dgm:pt>
    <dgm:pt modelId="{8F1F9BE5-CDC0-4471-AA00-205D567421D8}" type="sibTrans" cxnId="{E01A18D0-3802-4A9C-8774-A29F85AB2058}">
      <dgm:prSet/>
      <dgm:spPr/>
      <dgm:t>
        <a:bodyPr/>
        <a:lstStyle/>
        <a:p>
          <a:endParaRPr kumimoji="1" lang="ja-JP" altLang="en-US">
            <a:solidFill>
              <a:schemeClr val="tx1"/>
            </a:solidFill>
          </a:endParaRPr>
        </a:p>
      </dgm:t>
    </dgm:pt>
    <dgm:pt modelId="{E65A5065-6F3B-4E51-829A-7D8FDC474E1E}">
      <dgm:prSet custT="1"/>
      <dgm:spPr>
        <a:xfrm>
          <a:off x="390621" y="798066"/>
          <a:ext cx="2270128" cy="841755"/>
        </a:xfrm>
        <a:solidFill>
          <a:srgbClr val="A7C7E9"/>
        </a:solidFill>
        <a:ln w="25400" cap="flat" cmpd="sng" algn="ctr">
          <a:solidFill>
            <a:sysClr val="window" lastClr="FFFFFF">
              <a:hueOff val="0"/>
              <a:satOff val="0"/>
              <a:lumOff val="0"/>
              <a:alphaOff val="0"/>
            </a:sysClr>
          </a:solidFill>
          <a:prstDash val="solid"/>
        </a:ln>
        <a:effectLst/>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HG丸ｺﾞｼｯｸM-PRO" panose="020F0600000000000000" pitchFamily="50" charset="-128"/>
              <a:ea typeface="HG丸ｺﾞｼｯｸM-PRO" panose="020F0600000000000000" pitchFamily="50" charset="-128"/>
              <a:cs typeface="+mn-cs"/>
            </a:rPr>
            <a:t>入園説明会</a:t>
          </a:r>
          <a:endParaRPr kumimoji="1" lang="en-US" altLang="ja-JP" sz="1200" dirty="0">
            <a:solidFill>
              <a:srgbClr val="FF0000"/>
            </a:solidFill>
            <a:latin typeface="HG丸ｺﾞｼｯｸM-PRO" panose="020F0600000000000000" pitchFamily="50" charset="-128"/>
            <a:ea typeface="HG丸ｺﾞｼｯｸM-PRO" panose="020F0600000000000000" pitchFamily="50" charset="-128"/>
            <a:cs typeface="+mn-cs"/>
          </a:endParaRPr>
        </a:p>
        <a:p>
          <a:pPr marL="0" marR="0" indent="0" algn="ctr" defTabSz="91440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HG丸ｺﾞｼｯｸM-PRO" panose="020F0600000000000000" pitchFamily="50" charset="-128"/>
              <a:ea typeface="HG丸ｺﾞｼｯｸM-PRO" panose="020F0600000000000000" pitchFamily="50" charset="-128"/>
              <a:cs typeface="+mn-cs"/>
            </a:rPr>
            <a:t>もしくは園見学</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cs typeface="+mn-cs"/>
          </a:endParaRPr>
        </a:p>
      </dgm:t>
    </dgm:pt>
    <dgm:pt modelId="{CE5D07F6-3057-4F28-9B3E-43978F1D6FC7}" type="parTrans" cxnId="{78CD6993-FEB0-4070-A354-9E92DFBD2996}">
      <dgm:prSet/>
      <dgm:spPr/>
      <dgm:t>
        <a:bodyPr/>
        <a:lstStyle/>
        <a:p>
          <a:endParaRPr kumimoji="1" lang="ja-JP" altLang="en-US">
            <a:solidFill>
              <a:schemeClr val="tx1"/>
            </a:solidFill>
          </a:endParaRPr>
        </a:p>
      </dgm:t>
    </dgm:pt>
    <dgm:pt modelId="{75953FDF-C16B-4444-AABA-9399EB57A56D}" type="sibTrans" cxnId="{78CD6993-FEB0-4070-A354-9E92DFBD2996}">
      <dgm:prSet/>
      <dgm:spPr/>
      <dgm:t>
        <a:bodyPr/>
        <a:lstStyle/>
        <a:p>
          <a:endParaRPr kumimoji="1" lang="ja-JP" altLang="en-US">
            <a:solidFill>
              <a:schemeClr val="tx1"/>
            </a:solidFill>
          </a:endParaRPr>
        </a:p>
      </dgm:t>
    </dgm:pt>
    <dgm:pt modelId="{70FE747A-EF7B-4D0C-945C-38675D0657A7}">
      <dgm:prSet phldrT="[テキスト]" custT="1"/>
      <dgm:spPr>
        <a:xfrm>
          <a:off x="3577199"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200" dirty="0">
              <a:solidFill>
                <a:srgbClr val="FF0000"/>
              </a:solidFill>
              <a:latin typeface="HG丸ｺﾞｼｯｸM-PRO" panose="020F0600000000000000" pitchFamily="50" charset="-128"/>
              <a:ea typeface="HG丸ｺﾞｼｯｸM-PRO" panose="020F0600000000000000" pitchFamily="50" charset="-128"/>
              <a:cs typeface="+mn-cs"/>
            </a:rPr>
            <a:t>入園金納入</a:t>
          </a:r>
          <a:endParaRPr kumimoji="1" lang="en-US" altLang="ja-JP" sz="1200" dirty="0">
            <a:solidFill>
              <a:srgbClr val="FF0000"/>
            </a:solidFill>
            <a:latin typeface="HG丸ｺﾞｼｯｸM-PRO"/>
            <a:ea typeface="HG丸ｺﾞｼｯｸM-PRO"/>
            <a:cs typeface="+mn-cs"/>
          </a:endParaRPr>
        </a:p>
        <a:p>
          <a:r>
            <a:rPr kumimoji="1" lang="en-US" altLang="ja-JP" sz="1200" dirty="0">
              <a:solidFill>
                <a:schemeClr val="tx1"/>
              </a:solidFill>
              <a:latin typeface="HG丸ｺﾞｼｯｸM-PRO"/>
              <a:ea typeface="HG丸ｺﾞｼｯｸM-PRO"/>
              <a:cs typeface="+mn-cs"/>
            </a:rPr>
            <a:t>3/21(</a:t>
          </a:r>
          <a:r>
            <a:rPr kumimoji="1" lang="ja-JP" altLang="en-US" sz="1200" dirty="0">
              <a:solidFill>
                <a:schemeClr val="tx1"/>
              </a:solidFill>
              <a:latin typeface="HG丸ｺﾞｼｯｸM-PRO"/>
              <a:ea typeface="HG丸ｺﾞｼｯｸM-PRO"/>
              <a:cs typeface="+mn-cs"/>
            </a:rPr>
            <a:t>金</a:t>
          </a:r>
          <a:r>
            <a:rPr kumimoji="1" lang="en-US" altLang="ja-JP" sz="1200" dirty="0">
              <a:solidFill>
                <a:schemeClr val="tx1"/>
              </a:solidFill>
              <a:latin typeface="HG丸ｺﾞｼｯｸM-PRO"/>
              <a:ea typeface="HG丸ｺﾞｼｯｸM-PRO"/>
              <a:cs typeface="+mn-cs"/>
            </a:rPr>
            <a:t>)</a:t>
          </a:r>
          <a:r>
            <a:rPr kumimoji="1" lang="ja-JP" altLang="en-US" sz="1200" dirty="0">
              <a:solidFill>
                <a:schemeClr val="tx1"/>
              </a:solidFill>
              <a:latin typeface="HG丸ｺﾞｼｯｸM-PRO"/>
              <a:ea typeface="HG丸ｺﾞｼｯｸM-PRO"/>
              <a:cs typeface="+mn-cs"/>
            </a:rPr>
            <a:t>まで</a:t>
          </a:r>
        </a:p>
      </dgm:t>
    </dgm:pt>
    <dgm:pt modelId="{4230F9DB-B7B6-4F74-AA5B-EB6F9194A8EE}" type="parTrans" cxnId="{84448040-5F11-4ADE-9B72-CAC3DB115EE2}">
      <dgm:prSet/>
      <dgm:spPr/>
      <dgm:t>
        <a:bodyPr/>
        <a:lstStyle/>
        <a:p>
          <a:endParaRPr kumimoji="1" lang="ja-JP" altLang="en-US"/>
        </a:p>
      </dgm:t>
    </dgm:pt>
    <dgm:pt modelId="{66D8F113-6126-43E9-BDCE-193E434399EF}" type="sibTrans" cxnId="{84448040-5F11-4ADE-9B72-CAC3DB115EE2}">
      <dgm:prSet/>
      <dgm:spPr/>
      <dgm:t>
        <a:bodyPr/>
        <a:lstStyle/>
        <a:p>
          <a:endParaRPr kumimoji="1" lang="ja-JP" altLang="en-US"/>
        </a:p>
      </dgm:t>
    </dgm:pt>
    <dgm:pt modelId="{09CECCC3-E9F8-45C5-9777-FBD752ECFE45}">
      <dgm:prSet phldrT="[テキスト]" custT="1"/>
      <dgm:spPr>
        <a:xfrm>
          <a:off x="3577199"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200" dirty="0">
              <a:solidFill>
                <a:srgbClr val="FF0000"/>
              </a:solidFill>
              <a:latin typeface="HG丸ｺﾞｼｯｸM-PRO" panose="020F0600000000000000" pitchFamily="50" charset="-128"/>
              <a:ea typeface="HG丸ｺﾞｼｯｸM-PRO" panose="020F0600000000000000" pitchFamily="50" charset="-128"/>
              <a:cs typeface="+mn-cs"/>
            </a:rPr>
            <a:t>結果通知</a:t>
          </a:r>
          <a:endParaRPr kumimoji="1" lang="en-US" altLang="ja-JP" sz="1200" dirty="0">
            <a:solidFill>
              <a:srgbClr val="FF0000"/>
            </a:solidFill>
            <a:latin typeface="HG丸ｺﾞｼｯｸM-PRO"/>
            <a:ea typeface="HG丸ｺﾞｼｯｸM-PRO"/>
            <a:cs typeface="+mn-cs"/>
          </a:endParaRPr>
        </a:p>
        <a:p>
          <a:r>
            <a:rPr kumimoji="1" lang="en-US" altLang="ja-JP" sz="1100" dirty="0">
              <a:solidFill>
                <a:schemeClr val="tx1"/>
              </a:solidFill>
              <a:latin typeface="HG丸ｺﾞｼｯｸM-PRO"/>
              <a:ea typeface="HG丸ｺﾞｼｯｸM-PRO"/>
              <a:cs typeface="+mn-cs"/>
            </a:rPr>
            <a:t>3/17</a:t>
          </a:r>
          <a:r>
            <a:rPr kumimoji="1" lang="en-US" altLang="ja-JP" sz="1200" dirty="0">
              <a:solidFill>
                <a:schemeClr val="tx1"/>
              </a:solidFill>
              <a:latin typeface="HG丸ｺﾞｼｯｸM-PRO"/>
              <a:ea typeface="HG丸ｺﾞｼｯｸM-PRO"/>
              <a:cs typeface="+mn-cs"/>
            </a:rPr>
            <a:t>(</a:t>
          </a:r>
          <a:r>
            <a:rPr kumimoji="1" lang="ja-JP" altLang="en-US" sz="1200" dirty="0">
              <a:solidFill>
                <a:schemeClr val="tx1"/>
              </a:solidFill>
              <a:latin typeface="HG丸ｺﾞｼｯｸM-PRO"/>
              <a:ea typeface="HG丸ｺﾞｼｯｸM-PRO"/>
              <a:cs typeface="+mn-cs"/>
            </a:rPr>
            <a:t>月</a:t>
          </a:r>
          <a:r>
            <a:rPr kumimoji="1" lang="en-US" altLang="ja-JP" sz="1200" dirty="0">
              <a:solidFill>
                <a:schemeClr val="tx1"/>
              </a:solidFill>
              <a:latin typeface="HG丸ｺﾞｼｯｸM-PRO"/>
              <a:ea typeface="HG丸ｺﾞｼｯｸM-PRO"/>
              <a:cs typeface="+mn-cs"/>
            </a:rPr>
            <a:t>)</a:t>
          </a:r>
        </a:p>
        <a:p>
          <a:r>
            <a:rPr kumimoji="1" lang="ja-JP" altLang="en-US" sz="800" dirty="0">
              <a:solidFill>
                <a:schemeClr val="tx1"/>
              </a:solidFill>
              <a:latin typeface="HG丸ｺﾞｼｯｸM-PRO"/>
              <a:ea typeface="HG丸ｺﾞｼｯｸM-PRO"/>
              <a:cs typeface="+mn-cs"/>
            </a:rPr>
            <a:t>受諾</a:t>
          </a:r>
          <a:r>
            <a:rPr kumimoji="1" lang="en-US" altLang="ja-JP" sz="800" dirty="0">
              <a:solidFill>
                <a:schemeClr val="tx1"/>
              </a:solidFill>
              <a:latin typeface="HG丸ｺﾞｼｯｸM-PRO"/>
              <a:ea typeface="HG丸ｺﾞｼｯｸM-PRO"/>
              <a:cs typeface="+mn-cs"/>
            </a:rPr>
            <a:t>3/19(</a:t>
          </a:r>
          <a:r>
            <a:rPr kumimoji="1" lang="ja-JP" altLang="en-US" sz="800" dirty="0">
              <a:solidFill>
                <a:schemeClr val="tx1"/>
              </a:solidFill>
              <a:latin typeface="HG丸ｺﾞｼｯｸM-PRO"/>
              <a:ea typeface="HG丸ｺﾞｼｯｸM-PRO"/>
              <a:cs typeface="+mn-cs"/>
            </a:rPr>
            <a:t>水</a:t>
          </a:r>
          <a:r>
            <a:rPr kumimoji="1" lang="en-US" altLang="ja-JP" sz="800" dirty="0">
              <a:solidFill>
                <a:schemeClr val="tx1"/>
              </a:solidFill>
              <a:latin typeface="HG丸ｺﾞｼｯｸM-PRO"/>
              <a:ea typeface="HG丸ｺﾞｼｯｸM-PRO"/>
              <a:cs typeface="+mn-cs"/>
            </a:rPr>
            <a:t>)</a:t>
          </a:r>
          <a:r>
            <a:rPr kumimoji="1" lang="ja-JP" altLang="en-US" sz="800" dirty="0">
              <a:solidFill>
                <a:schemeClr val="tx1"/>
              </a:solidFill>
              <a:latin typeface="HG丸ｺﾞｼｯｸM-PRO"/>
              <a:ea typeface="HG丸ｺﾞｼｯｸM-PRO"/>
              <a:cs typeface="+mn-cs"/>
            </a:rPr>
            <a:t>迄</a:t>
          </a:r>
        </a:p>
      </dgm:t>
    </dgm:pt>
    <dgm:pt modelId="{D49FCE69-98AF-4DA1-803E-9F311E8738AF}" type="sibTrans" cxnId="{46F91D29-6305-462C-9D3A-11FBC9C2FA0A}">
      <dgm:prSet/>
      <dgm:spPr/>
      <dgm:t>
        <a:bodyPr/>
        <a:lstStyle/>
        <a:p>
          <a:endParaRPr kumimoji="1" lang="ja-JP" altLang="en-US">
            <a:solidFill>
              <a:schemeClr val="tx1"/>
            </a:solidFill>
          </a:endParaRPr>
        </a:p>
      </dgm:t>
    </dgm:pt>
    <dgm:pt modelId="{D4E5DEBE-401A-4D02-ACEE-AE717D8AB06E}" type="parTrans" cxnId="{46F91D29-6305-462C-9D3A-11FBC9C2FA0A}">
      <dgm:prSet/>
      <dgm:spPr/>
      <dgm:t>
        <a:bodyPr/>
        <a:lstStyle/>
        <a:p>
          <a:endParaRPr kumimoji="1" lang="ja-JP" altLang="en-US">
            <a:solidFill>
              <a:schemeClr val="tx1"/>
            </a:solidFill>
          </a:endParaRPr>
        </a:p>
      </dgm:t>
    </dgm:pt>
    <dgm:pt modelId="{0CCD9931-E352-466F-A424-F8B1D636119F}" type="pres">
      <dgm:prSet presAssocID="{5B04BC80-3051-48EA-B001-7856F2094504}" presName="Name0" presStyleCnt="0">
        <dgm:presLayoutVars>
          <dgm:dir/>
          <dgm:resizeHandles val="exact"/>
        </dgm:presLayoutVars>
      </dgm:prSet>
      <dgm:spPr/>
    </dgm:pt>
    <dgm:pt modelId="{E50DAC92-0A57-4D01-B5CD-6F948185A41E}" type="pres">
      <dgm:prSet presAssocID="{E65A5065-6F3B-4E51-829A-7D8FDC474E1E}" presName="parTxOnly" presStyleLbl="node1" presStyleIdx="0" presStyleCnt="4" custScaleX="513905" custScaleY="625793" custLinFactX="23500" custLinFactNeighborX="100000" custLinFactNeighborY="-35129">
        <dgm:presLayoutVars>
          <dgm:bulletEnabled val="1"/>
        </dgm:presLayoutVars>
      </dgm:prSet>
      <dgm:spPr/>
    </dgm:pt>
    <dgm:pt modelId="{E085B512-CD15-4BFF-9DDC-A10824796729}" type="pres">
      <dgm:prSet presAssocID="{75953FDF-C16B-4444-AABA-9399EB57A56D}" presName="parSpace" presStyleCnt="0"/>
      <dgm:spPr/>
    </dgm:pt>
    <dgm:pt modelId="{D95E70E3-DFE0-4D88-A571-7494FB47FA3C}" type="pres">
      <dgm:prSet presAssocID="{2E24F9DE-07F8-4245-ACA1-FDD61B9D283B}" presName="parTxOnly" presStyleLbl="node1" presStyleIdx="1" presStyleCnt="4" custScaleX="571625" custScaleY="641815" custLinFactX="-37094" custLinFactNeighborX="-100000" custLinFactNeighborY="-35547">
        <dgm:presLayoutVars>
          <dgm:bulletEnabled val="1"/>
        </dgm:presLayoutVars>
      </dgm:prSet>
      <dgm:spPr/>
    </dgm:pt>
    <dgm:pt modelId="{C6727165-E3B1-4595-B005-B826C0B6ECCC}" type="pres">
      <dgm:prSet presAssocID="{8F1F9BE5-CDC0-4471-AA00-205D567421D8}" presName="parSpace" presStyleCnt="0"/>
      <dgm:spPr/>
    </dgm:pt>
    <dgm:pt modelId="{8B551AC2-88BB-4D3E-B1DB-00D2C38CB076}" type="pres">
      <dgm:prSet presAssocID="{09CECCC3-E9F8-45C5-9777-FBD752ECFE45}" presName="parTxOnly" presStyleLbl="node1" presStyleIdx="2" presStyleCnt="4" custScaleX="587718" custScaleY="631764" custLinFactX="-101222" custLinFactNeighborX="-200000" custLinFactNeighborY="-41809">
        <dgm:presLayoutVars>
          <dgm:bulletEnabled val="1"/>
        </dgm:presLayoutVars>
      </dgm:prSet>
      <dgm:spPr/>
    </dgm:pt>
    <dgm:pt modelId="{3E67A4C8-0E9E-4AE3-AF29-7881144B70F2}" type="pres">
      <dgm:prSet presAssocID="{D49FCE69-98AF-4DA1-803E-9F311E8738AF}" presName="parSpace" presStyleCnt="0"/>
      <dgm:spPr/>
    </dgm:pt>
    <dgm:pt modelId="{96805381-9A2E-4096-82B3-1AE1BEF38F95}" type="pres">
      <dgm:prSet presAssocID="{70FE747A-EF7B-4D0C-945C-38675D0657A7}" presName="parTxOnly" presStyleLbl="node1" presStyleIdx="3" presStyleCnt="4" custScaleX="700805" custScaleY="614463" custLinFactX="-190090" custLinFactNeighborX="-200000" custLinFactNeighborY="-37935">
        <dgm:presLayoutVars>
          <dgm:bulletEnabled val="1"/>
        </dgm:presLayoutVars>
      </dgm:prSet>
      <dgm:spPr/>
    </dgm:pt>
  </dgm:ptLst>
  <dgm:cxnLst>
    <dgm:cxn modelId="{46F91D29-6305-462C-9D3A-11FBC9C2FA0A}" srcId="{5B04BC80-3051-48EA-B001-7856F2094504}" destId="{09CECCC3-E9F8-45C5-9777-FBD752ECFE45}" srcOrd="2" destOrd="0" parTransId="{D4E5DEBE-401A-4D02-ACEE-AE717D8AB06E}" sibTransId="{D49FCE69-98AF-4DA1-803E-9F311E8738AF}"/>
    <dgm:cxn modelId="{84448040-5F11-4ADE-9B72-CAC3DB115EE2}" srcId="{5B04BC80-3051-48EA-B001-7856F2094504}" destId="{70FE747A-EF7B-4D0C-945C-38675D0657A7}" srcOrd="3" destOrd="0" parTransId="{4230F9DB-B7B6-4F74-AA5B-EB6F9194A8EE}" sibTransId="{66D8F113-6126-43E9-BDCE-193E434399EF}"/>
    <dgm:cxn modelId="{73DA2C5C-B925-461D-BE2F-FC71C2C7F5CF}" type="presOf" srcId="{2E24F9DE-07F8-4245-ACA1-FDD61B9D283B}" destId="{D95E70E3-DFE0-4D88-A571-7494FB47FA3C}" srcOrd="0" destOrd="0" presId="urn:microsoft.com/office/officeart/2005/8/layout/hChevron3"/>
    <dgm:cxn modelId="{532D1C6A-1F0C-4AB8-BD81-0933D56B8A4A}" type="presOf" srcId="{09CECCC3-E9F8-45C5-9777-FBD752ECFE45}" destId="{8B551AC2-88BB-4D3E-B1DB-00D2C38CB076}" srcOrd="0" destOrd="0" presId="urn:microsoft.com/office/officeart/2005/8/layout/hChevron3"/>
    <dgm:cxn modelId="{78CD6993-FEB0-4070-A354-9E92DFBD2996}" srcId="{5B04BC80-3051-48EA-B001-7856F2094504}" destId="{E65A5065-6F3B-4E51-829A-7D8FDC474E1E}" srcOrd="0" destOrd="0" parTransId="{CE5D07F6-3057-4F28-9B3E-43978F1D6FC7}" sibTransId="{75953FDF-C16B-4444-AABA-9399EB57A56D}"/>
    <dgm:cxn modelId="{5DEEFAC6-9115-44B4-81DF-E3A4E05B7B8F}" type="presOf" srcId="{70FE747A-EF7B-4D0C-945C-38675D0657A7}" destId="{96805381-9A2E-4096-82B3-1AE1BEF38F95}" srcOrd="0" destOrd="0" presId="urn:microsoft.com/office/officeart/2005/8/layout/hChevron3"/>
    <dgm:cxn modelId="{54BAA7CE-17D3-4388-ACAB-C6440D4EFCF3}" type="presOf" srcId="{E65A5065-6F3B-4E51-829A-7D8FDC474E1E}" destId="{E50DAC92-0A57-4D01-B5CD-6F948185A41E}" srcOrd="0" destOrd="0" presId="urn:microsoft.com/office/officeart/2005/8/layout/hChevron3"/>
    <dgm:cxn modelId="{E01A18D0-3802-4A9C-8774-A29F85AB2058}" srcId="{5B04BC80-3051-48EA-B001-7856F2094504}" destId="{2E24F9DE-07F8-4245-ACA1-FDD61B9D283B}" srcOrd="1" destOrd="0" parTransId="{27EB538D-0847-4058-94F1-BBB05EABBEA4}" sibTransId="{8F1F9BE5-CDC0-4471-AA00-205D567421D8}"/>
    <dgm:cxn modelId="{7F0B26F4-D084-44DE-B70D-10F43DA25068}" type="presOf" srcId="{5B04BC80-3051-48EA-B001-7856F2094504}" destId="{0CCD9931-E352-466F-A424-F8B1D636119F}" srcOrd="0" destOrd="0" presId="urn:microsoft.com/office/officeart/2005/8/layout/hChevron3"/>
    <dgm:cxn modelId="{7A33E492-D542-489E-94DD-414B6AFCC2F7}" type="presParOf" srcId="{0CCD9931-E352-466F-A424-F8B1D636119F}" destId="{E50DAC92-0A57-4D01-B5CD-6F948185A41E}" srcOrd="0" destOrd="0" presId="urn:microsoft.com/office/officeart/2005/8/layout/hChevron3"/>
    <dgm:cxn modelId="{0208882B-0ED9-4F75-8545-4542FAA8E84F}" type="presParOf" srcId="{0CCD9931-E352-466F-A424-F8B1D636119F}" destId="{E085B512-CD15-4BFF-9DDC-A10824796729}" srcOrd="1" destOrd="0" presId="urn:microsoft.com/office/officeart/2005/8/layout/hChevron3"/>
    <dgm:cxn modelId="{C53A56F2-B4A9-4CE0-BB8A-BD454C9BA973}" type="presParOf" srcId="{0CCD9931-E352-466F-A424-F8B1D636119F}" destId="{D95E70E3-DFE0-4D88-A571-7494FB47FA3C}" srcOrd="2" destOrd="0" presId="urn:microsoft.com/office/officeart/2005/8/layout/hChevron3"/>
    <dgm:cxn modelId="{6C2D375F-2FB0-4F7D-BD7D-072BB4A863A9}" type="presParOf" srcId="{0CCD9931-E352-466F-A424-F8B1D636119F}" destId="{C6727165-E3B1-4595-B005-B826C0B6ECCC}" srcOrd="3" destOrd="0" presId="urn:microsoft.com/office/officeart/2005/8/layout/hChevron3"/>
    <dgm:cxn modelId="{A2E2C145-E0BF-4CCE-AC67-8FA70D7CEB66}" type="presParOf" srcId="{0CCD9931-E352-466F-A424-F8B1D636119F}" destId="{8B551AC2-88BB-4D3E-B1DB-00D2C38CB076}" srcOrd="4" destOrd="0" presId="urn:microsoft.com/office/officeart/2005/8/layout/hChevron3"/>
    <dgm:cxn modelId="{BFACEFCD-4384-4085-BC1B-ACEAADF3C262}" type="presParOf" srcId="{0CCD9931-E352-466F-A424-F8B1D636119F}" destId="{3E67A4C8-0E9E-4AE3-AF29-7881144B70F2}" srcOrd="5" destOrd="0" presId="urn:microsoft.com/office/officeart/2005/8/layout/hChevron3"/>
    <dgm:cxn modelId="{37BD13E2-6E08-426C-B212-824C95024672}" type="presParOf" srcId="{0CCD9931-E352-466F-A424-F8B1D636119F}" destId="{96805381-9A2E-4096-82B3-1AE1BEF38F95}" srcOrd="6" destOrd="0" presId="urn:microsoft.com/office/officeart/2005/8/layout/hChevron3"/>
  </dgm:cxnLst>
  <dgm:bg/>
  <dgm:whole/>
  <dgm:extLst>
    <a:ext uri="http://schemas.microsoft.com/office/drawing/2008/diagram">
      <dsp:dataModelExt xmlns:dsp="http://schemas.microsoft.com/office/drawing/2008/diagram" relId="rId24"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AF6DA4-7E93-4C97-87EB-93334B901922}">
      <dsp:nvSpPr>
        <dsp:cNvPr id="0" name=""/>
        <dsp:cNvSpPr/>
      </dsp:nvSpPr>
      <dsp:spPr>
        <a:xfrm>
          <a:off x="11763" y="0"/>
          <a:ext cx="2738241" cy="671439"/>
        </a:xfrm>
        <a:prstGeom prst="homePlate">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13335" bIns="26670" numCol="1" spcCol="1270" anchor="ctr" anchorCtr="0">
          <a:noAutofit/>
        </a:bodyPr>
        <a:lstStyle/>
        <a:p>
          <a:pPr marL="0" lvl="0" indent="0" algn="ctr" defTabSz="444500">
            <a:lnSpc>
              <a:spcPct val="90000"/>
            </a:lnSpc>
            <a:spcBef>
              <a:spcPct val="0"/>
            </a:spcBef>
            <a:spcAft>
              <a:spcPct val="35000"/>
            </a:spcAft>
            <a:buNone/>
          </a:pPr>
          <a:r>
            <a:rPr kumimoji="1" lang="ja-JP" altLang="en-US" sz="1000" kern="1200" dirty="0">
              <a:solidFill>
                <a:srgbClr val="FF0000"/>
              </a:solidFill>
              <a:latin typeface="HG丸ｺﾞｼｯｸM-PRO" panose="020F0600000000000000" pitchFamily="50" charset="-128"/>
              <a:ea typeface="HG丸ｺﾞｼｯｸM-PRO" panose="020F0600000000000000" pitchFamily="50" charset="-128"/>
              <a:cs typeface="+mn-cs"/>
            </a:rPr>
            <a:t>　　　入園書類提出と入園前親子面談</a:t>
          </a:r>
          <a:endParaRPr kumimoji="1" lang="en-US" altLang="ja-JP" sz="1000" kern="1200" dirty="0">
            <a:solidFill>
              <a:srgbClr val="FF0000"/>
            </a:solidFill>
            <a:latin typeface="HG丸ｺﾞｼｯｸM-PRO"/>
            <a:ea typeface="HG丸ｺﾞｼｯｸM-PRO"/>
            <a:cs typeface="+mn-cs"/>
          </a:endParaRPr>
        </a:p>
        <a:p>
          <a:pPr marL="0" lvl="0" indent="0" algn="ctr" defTabSz="444500">
            <a:lnSpc>
              <a:spcPct val="90000"/>
            </a:lnSpc>
            <a:spcBef>
              <a:spcPct val="0"/>
            </a:spcBef>
            <a:spcAft>
              <a:spcPct val="35000"/>
            </a:spcAft>
            <a:buNone/>
          </a:pPr>
          <a:r>
            <a:rPr kumimoji="1" lang="ja-JP" altLang="en-US" sz="1200" kern="1200" dirty="0">
              <a:solidFill>
                <a:schemeClr val="tx1"/>
              </a:solidFill>
              <a:latin typeface="HG丸ｺﾞｼｯｸM-PRO"/>
              <a:ea typeface="HG丸ｺﾞｼｯｸM-PRO"/>
              <a:cs typeface="+mn-cs"/>
            </a:rPr>
            <a:t>　　</a:t>
          </a:r>
          <a:r>
            <a:rPr kumimoji="1" lang="en-US" altLang="ja-JP" sz="1100" kern="1200" dirty="0">
              <a:solidFill>
                <a:schemeClr val="tx1"/>
              </a:solidFill>
              <a:latin typeface="HG丸ｺﾞｼｯｸM-PRO"/>
              <a:ea typeface="HG丸ｺﾞｼｯｸM-PRO"/>
              <a:cs typeface="+mn-cs"/>
            </a:rPr>
            <a:t>3/28(</a:t>
          </a:r>
          <a:r>
            <a:rPr kumimoji="1" lang="ja-JP" altLang="en-US" sz="1100" kern="1200" dirty="0">
              <a:solidFill>
                <a:schemeClr val="tx1"/>
              </a:solidFill>
              <a:latin typeface="HG丸ｺﾞｼｯｸM-PRO"/>
              <a:ea typeface="HG丸ｺﾞｼｯｸM-PRO"/>
              <a:cs typeface="+mn-cs"/>
            </a:rPr>
            <a:t>金</a:t>
          </a:r>
          <a:r>
            <a:rPr kumimoji="1" lang="en-US" altLang="ja-JP" sz="1100" kern="1200" dirty="0">
              <a:solidFill>
                <a:schemeClr val="tx1"/>
              </a:solidFill>
              <a:latin typeface="HG丸ｺﾞｼｯｸM-PRO"/>
              <a:ea typeface="HG丸ｺﾞｼｯｸM-PRO"/>
              <a:cs typeface="+mn-cs"/>
            </a:rPr>
            <a:t>)</a:t>
          </a:r>
          <a:r>
            <a:rPr kumimoji="1" lang="ja-JP" altLang="en-US" sz="1100" kern="1200" dirty="0">
              <a:solidFill>
                <a:schemeClr val="tx1"/>
              </a:solidFill>
              <a:latin typeface="HG丸ｺﾞｼｯｸM-PRO"/>
              <a:ea typeface="HG丸ｺﾞｼｯｸM-PRO"/>
              <a:cs typeface="+mn-cs"/>
            </a:rPr>
            <a:t>までに実施　</a:t>
          </a:r>
          <a:r>
            <a:rPr kumimoji="1" lang="en-US" altLang="ja-JP" sz="1100" kern="1200" dirty="0">
              <a:solidFill>
                <a:schemeClr val="tx1"/>
              </a:solidFill>
              <a:latin typeface="HG丸ｺﾞｼｯｸM-PRO"/>
              <a:ea typeface="HG丸ｺﾞｼｯｸM-PRO"/>
              <a:cs typeface="+mn-cs"/>
            </a:rPr>
            <a:t>※</a:t>
          </a:r>
        </a:p>
      </dsp:txBody>
      <dsp:txXfrm>
        <a:off x="11763" y="0"/>
        <a:ext cx="2570381" cy="671439"/>
      </dsp:txXfrm>
    </dsp:sp>
    <dsp:sp modelId="{351497E9-56C0-423C-A73D-D6182AD8E06B}">
      <dsp:nvSpPr>
        <dsp:cNvPr id="0" name=""/>
        <dsp:cNvSpPr/>
      </dsp:nvSpPr>
      <dsp:spPr>
        <a:xfrm>
          <a:off x="2281495" y="0"/>
          <a:ext cx="2002548" cy="671439"/>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solidFill>
                <a:schemeClr val="tx1"/>
              </a:solidFill>
              <a:latin typeface="HG丸ｺﾞｼｯｸM-PRO"/>
              <a:ea typeface="HG丸ｺﾞｼｯｸM-PRO"/>
              <a:cs typeface="+mn-cs"/>
            </a:rPr>
            <a:t>入園</a:t>
          </a:r>
          <a:endParaRPr kumimoji="1" lang="en-US" altLang="ja-JP" sz="1400" kern="1200" dirty="0">
            <a:solidFill>
              <a:schemeClr val="tx1"/>
            </a:solidFill>
            <a:latin typeface="HG丸ｺﾞｼｯｸM-PRO"/>
            <a:ea typeface="HG丸ｺﾞｼｯｸM-PRO"/>
            <a:cs typeface="+mn-cs"/>
          </a:endParaRPr>
        </a:p>
      </dsp:txBody>
      <dsp:txXfrm>
        <a:off x="2617215" y="0"/>
        <a:ext cx="1331109" cy="6714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0DAC92-0A57-4D01-B5CD-6F948185A41E}">
      <dsp:nvSpPr>
        <dsp:cNvPr id="0" name=""/>
        <dsp:cNvSpPr/>
      </dsp:nvSpPr>
      <dsp:spPr>
        <a:xfrm>
          <a:off x="5819" y="892547"/>
          <a:ext cx="1373655" cy="611298"/>
        </a:xfrm>
        <a:prstGeom prst="homePlate">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32004" rIns="16002" bIns="32004"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kumimoji="1" lang="ja-JP" altLang="en-US" sz="1200" kern="1200" dirty="0">
              <a:solidFill>
                <a:srgbClr val="FF0000"/>
              </a:solidFill>
              <a:latin typeface="HG丸ｺﾞｼｯｸM-PRO" panose="020F0600000000000000" pitchFamily="50" charset="-128"/>
              <a:ea typeface="HG丸ｺﾞｼｯｸM-PRO" panose="020F0600000000000000" pitchFamily="50" charset="-128"/>
              <a:cs typeface="+mn-cs"/>
            </a:rPr>
            <a:t>入園説明会</a:t>
          </a:r>
          <a:endParaRPr kumimoji="1" lang="en-US" altLang="ja-JP" sz="1200" kern="1200" dirty="0">
            <a:solidFill>
              <a:srgbClr val="FF0000"/>
            </a:solidFill>
            <a:latin typeface="HG丸ｺﾞｼｯｸM-PRO" panose="020F0600000000000000" pitchFamily="50" charset="-128"/>
            <a:ea typeface="HG丸ｺﾞｼｯｸM-PRO" panose="020F0600000000000000" pitchFamily="50" charset="-128"/>
            <a:cs typeface="+mn-cs"/>
          </a:endParaRPr>
        </a:p>
        <a:p>
          <a:pPr marL="0" marR="0" lvl="0" indent="0" algn="ctr" defTabSz="914400" eaLnBrk="1" fontAlgn="auto" latinLnBrk="0" hangingPunct="1">
            <a:lnSpc>
              <a:spcPct val="100000"/>
            </a:lnSpc>
            <a:spcBef>
              <a:spcPct val="0"/>
            </a:spcBef>
            <a:spcAft>
              <a:spcPts val="0"/>
            </a:spcAft>
            <a:buClrTx/>
            <a:buSzTx/>
            <a:buFontTx/>
            <a:buNone/>
            <a:tabLst/>
            <a:defRPr/>
          </a:pPr>
          <a:r>
            <a:rPr kumimoji="1" lang="en-US" altLang="ja-JP" sz="1100" kern="1200" dirty="0">
              <a:solidFill>
                <a:schemeClr val="tx1"/>
              </a:solidFill>
              <a:latin typeface="HG丸ｺﾞｼｯｸM-PRO" panose="020F0600000000000000" pitchFamily="50" charset="-128"/>
              <a:ea typeface="HG丸ｺﾞｼｯｸM-PRO" panose="020F0600000000000000" pitchFamily="50" charset="-128"/>
              <a:cs typeface="+mn-cs"/>
            </a:rPr>
            <a:t>10/19(</a:t>
          </a:r>
          <a:r>
            <a:rPr kumimoji="1" lang="ja-JP" altLang="en-US" sz="1100" kern="1200" dirty="0">
              <a:solidFill>
                <a:schemeClr val="tx1"/>
              </a:solidFill>
              <a:latin typeface="HG丸ｺﾞｼｯｸM-PRO" panose="020F0600000000000000" pitchFamily="50" charset="-128"/>
              <a:ea typeface="HG丸ｺﾞｼｯｸM-PRO" panose="020F0600000000000000" pitchFamily="50" charset="-128"/>
              <a:cs typeface="+mn-cs"/>
            </a:rPr>
            <a:t>土</a:t>
          </a:r>
          <a:r>
            <a:rPr kumimoji="1" lang="en-US" altLang="ja-JP" sz="1100" kern="1200" dirty="0">
              <a:solidFill>
                <a:schemeClr val="tx1"/>
              </a:solidFill>
              <a:latin typeface="HG丸ｺﾞｼｯｸM-PRO" panose="020F0600000000000000" pitchFamily="50" charset="-128"/>
              <a:ea typeface="HG丸ｺﾞｼｯｸM-PRO" panose="020F0600000000000000" pitchFamily="50" charset="-128"/>
              <a:cs typeface="+mn-cs"/>
            </a:rPr>
            <a:t>)</a:t>
          </a:r>
        </a:p>
        <a:p>
          <a:pPr marL="0" marR="0" lvl="0" indent="0" algn="ctr" defTabSz="914400" eaLnBrk="1" fontAlgn="auto" latinLnBrk="0" hangingPunct="1">
            <a:lnSpc>
              <a:spcPct val="100000"/>
            </a:lnSpc>
            <a:spcBef>
              <a:spcPct val="0"/>
            </a:spcBef>
            <a:spcAft>
              <a:spcPts val="0"/>
            </a:spcAft>
            <a:buClrTx/>
            <a:buSzTx/>
            <a:buFontTx/>
            <a:buNone/>
            <a:tabLst/>
            <a:defRPr/>
          </a:pPr>
          <a:r>
            <a:rPr kumimoji="1" lang="en-US" altLang="ja-JP" sz="1100" kern="1200" dirty="0">
              <a:solidFill>
                <a:schemeClr val="tx1"/>
              </a:solidFill>
              <a:latin typeface="HG丸ｺﾞｼｯｸM-PRO" panose="020F0600000000000000" pitchFamily="50" charset="-128"/>
              <a:ea typeface="HG丸ｺﾞｼｯｸM-PRO" panose="020F0600000000000000" pitchFamily="50" charset="-128"/>
              <a:cs typeface="+mn-cs"/>
            </a:rPr>
            <a:t>11/16(</a:t>
          </a:r>
          <a:r>
            <a:rPr kumimoji="1" lang="ja-JP" altLang="en-US" sz="1100" kern="1200" dirty="0">
              <a:solidFill>
                <a:schemeClr val="tx1"/>
              </a:solidFill>
              <a:latin typeface="HG丸ｺﾞｼｯｸM-PRO" panose="020F0600000000000000" pitchFamily="50" charset="-128"/>
              <a:ea typeface="HG丸ｺﾞｼｯｸM-PRO" panose="020F0600000000000000" pitchFamily="50" charset="-128"/>
              <a:cs typeface="+mn-cs"/>
            </a:rPr>
            <a:t>土</a:t>
          </a:r>
          <a:r>
            <a:rPr kumimoji="1" lang="en-US" altLang="ja-JP" sz="1100" kern="1200" dirty="0">
              <a:solidFill>
                <a:schemeClr val="tx1"/>
              </a:solidFill>
              <a:latin typeface="HG丸ｺﾞｼｯｸM-PRO" panose="020F0600000000000000" pitchFamily="50" charset="-128"/>
              <a:ea typeface="HG丸ｺﾞｼｯｸM-PRO" panose="020F0600000000000000" pitchFamily="50" charset="-128"/>
              <a:cs typeface="+mn-cs"/>
            </a:rPr>
            <a:t>)</a:t>
          </a:r>
          <a:endParaRPr kumimoji="1" lang="ja-JP" altLang="en-US" sz="1100" kern="1200" dirty="0">
            <a:solidFill>
              <a:schemeClr val="tx1"/>
            </a:solidFill>
            <a:latin typeface="HG丸ｺﾞｼｯｸM-PRO" panose="020F0600000000000000" pitchFamily="50" charset="-128"/>
            <a:ea typeface="HG丸ｺﾞｼｯｸM-PRO" panose="020F0600000000000000" pitchFamily="50" charset="-128"/>
            <a:cs typeface="+mn-cs"/>
          </a:endParaRPr>
        </a:p>
      </dsp:txBody>
      <dsp:txXfrm>
        <a:off x="5819" y="892547"/>
        <a:ext cx="1220831" cy="611298"/>
      </dsp:txXfrm>
    </dsp:sp>
    <dsp:sp modelId="{D95E70E3-DFE0-4D88-A571-7494FB47FA3C}">
      <dsp:nvSpPr>
        <dsp:cNvPr id="0" name=""/>
        <dsp:cNvSpPr/>
      </dsp:nvSpPr>
      <dsp:spPr>
        <a:xfrm>
          <a:off x="1104743" y="892547"/>
          <a:ext cx="1543535" cy="611298"/>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solidFill>
                <a:srgbClr val="FF0000"/>
              </a:solidFill>
              <a:latin typeface="HG丸ｺﾞｼｯｸM-PRO"/>
              <a:ea typeface="HG丸ｺﾞｼｯｸM-PRO"/>
              <a:cs typeface="+mn-cs"/>
            </a:rPr>
            <a:t>申込締切</a:t>
          </a:r>
          <a:endParaRPr kumimoji="1" lang="en-US" altLang="ja-JP" sz="1200" kern="1200" dirty="0">
            <a:solidFill>
              <a:srgbClr val="FF0000"/>
            </a:solidFill>
            <a:latin typeface="HG丸ｺﾞｼｯｸM-PRO"/>
            <a:ea typeface="HG丸ｺﾞｼｯｸM-PRO"/>
            <a:cs typeface="+mn-cs"/>
          </a:endParaRPr>
        </a:p>
        <a:p>
          <a:pPr marL="0" lvl="0" indent="0" algn="ctr" defTabSz="533400">
            <a:lnSpc>
              <a:spcPct val="90000"/>
            </a:lnSpc>
            <a:spcBef>
              <a:spcPct val="0"/>
            </a:spcBef>
            <a:spcAft>
              <a:spcPct val="35000"/>
            </a:spcAft>
            <a:buNone/>
          </a:pPr>
          <a:r>
            <a:rPr kumimoji="1" lang="en-US" altLang="ja-JP" sz="1100" kern="1200" dirty="0">
              <a:solidFill>
                <a:schemeClr val="tx1"/>
              </a:solidFill>
              <a:latin typeface="HG丸ｺﾞｼｯｸM-PRO"/>
              <a:ea typeface="HG丸ｺﾞｼｯｸM-PRO"/>
              <a:cs typeface="+mn-cs"/>
            </a:rPr>
            <a:t>12/20(</a:t>
          </a:r>
          <a:r>
            <a:rPr kumimoji="1" lang="ja-JP" altLang="en-US" sz="1100" kern="1200" dirty="0">
              <a:solidFill>
                <a:schemeClr val="tx1"/>
              </a:solidFill>
              <a:latin typeface="HG丸ｺﾞｼｯｸM-PRO"/>
              <a:ea typeface="HG丸ｺﾞｼｯｸM-PRO"/>
              <a:cs typeface="+mn-cs"/>
            </a:rPr>
            <a:t>金</a:t>
          </a:r>
          <a:r>
            <a:rPr kumimoji="1" lang="en-US" altLang="ja-JP" sz="1100" kern="1200" dirty="0">
              <a:solidFill>
                <a:schemeClr val="tx1"/>
              </a:solidFill>
              <a:latin typeface="HG丸ｺﾞｼｯｸM-PRO"/>
              <a:ea typeface="HG丸ｺﾞｼｯｸM-PRO"/>
              <a:cs typeface="+mn-cs"/>
            </a:rPr>
            <a:t>)</a:t>
          </a:r>
        </a:p>
      </dsp:txBody>
      <dsp:txXfrm>
        <a:off x="1410392" y="892547"/>
        <a:ext cx="932237" cy="611298"/>
      </dsp:txXfrm>
    </dsp:sp>
    <dsp:sp modelId="{8B551AC2-88BB-4D3E-B1DB-00D2C38CB076}">
      <dsp:nvSpPr>
        <dsp:cNvPr id="0" name=""/>
        <dsp:cNvSpPr/>
      </dsp:nvSpPr>
      <dsp:spPr>
        <a:xfrm>
          <a:off x="2367459" y="892003"/>
          <a:ext cx="1538658" cy="628914"/>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endParaRPr kumimoji="1" lang="en-US" altLang="ja-JP" sz="1200" kern="1200">
            <a:solidFill>
              <a:schemeClr val="tx1"/>
            </a:solidFill>
            <a:latin typeface="HG丸ｺﾞｼｯｸM-PRO" panose="020F0600000000000000" pitchFamily="50" charset="-128"/>
            <a:ea typeface="HG丸ｺﾞｼｯｸM-PRO" panose="020F0600000000000000" pitchFamily="50" charset="-128"/>
            <a:cs typeface="+mn-cs"/>
          </a:endParaRPr>
        </a:p>
        <a:p>
          <a:pPr marL="0" lvl="0" indent="0" algn="ctr" defTabSz="533400">
            <a:lnSpc>
              <a:spcPct val="90000"/>
            </a:lnSpc>
            <a:spcBef>
              <a:spcPct val="0"/>
            </a:spcBef>
            <a:spcAft>
              <a:spcPct val="35000"/>
            </a:spcAft>
            <a:buNone/>
          </a:pPr>
          <a:r>
            <a:rPr kumimoji="1" lang="ja-JP" altLang="en-US" sz="1200" kern="1200">
              <a:solidFill>
                <a:srgbClr val="FF0000"/>
              </a:solidFill>
              <a:latin typeface="HG丸ｺﾞｼｯｸM-PRO" panose="020F0600000000000000" pitchFamily="50" charset="-128"/>
              <a:ea typeface="HG丸ｺﾞｼｯｸM-PRO" panose="020F0600000000000000" pitchFamily="50" charset="-128"/>
              <a:cs typeface="+mn-cs"/>
            </a:rPr>
            <a:t>結果</a:t>
          </a:r>
          <a:r>
            <a:rPr kumimoji="1" lang="ja-JP" altLang="en-US" sz="1200" kern="1200" dirty="0">
              <a:solidFill>
                <a:srgbClr val="FF0000"/>
              </a:solidFill>
              <a:latin typeface="HG丸ｺﾞｼｯｸM-PRO" panose="020F0600000000000000" pitchFamily="50" charset="-128"/>
              <a:ea typeface="HG丸ｺﾞｼｯｸM-PRO" panose="020F0600000000000000" pitchFamily="50" charset="-128"/>
              <a:cs typeface="+mn-cs"/>
            </a:rPr>
            <a:t>通知</a:t>
          </a:r>
          <a:endParaRPr kumimoji="1" lang="en-US" altLang="ja-JP" sz="1200" kern="1200" dirty="0">
            <a:solidFill>
              <a:srgbClr val="FF0000"/>
            </a:solidFill>
            <a:latin typeface="HG丸ｺﾞｼｯｸM-PRO"/>
            <a:ea typeface="HG丸ｺﾞｼｯｸM-PRO"/>
            <a:cs typeface="+mn-cs"/>
          </a:endParaRPr>
        </a:p>
        <a:p>
          <a:pPr marL="0" lvl="0" indent="0" algn="ctr" defTabSz="533400">
            <a:lnSpc>
              <a:spcPct val="90000"/>
            </a:lnSpc>
            <a:spcBef>
              <a:spcPct val="0"/>
            </a:spcBef>
            <a:spcAft>
              <a:spcPct val="35000"/>
            </a:spcAft>
            <a:buNone/>
          </a:pPr>
          <a:r>
            <a:rPr kumimoji="1" lang="ja-JP" altLang="en-US" sz="1000" kern="1200" dirty="0">
              <a:solidFill>
                <a:schemeClr val="tx1"/>
              </a:solidFill>
              <a:latin typeface="HG丸ｺﾞｼｯｸM-PRO"/>
              <a:ea typeface="HG丸ｺﾞｼｯｸM-PRO"/>
              <a:cs typeface="+mn-cs"/>
            </a:rPr>
            <a:t>１</a:t>
          </a:r>
          <a:r>
            <a:rPr kumimoji="1" lang="en-US" altLang="ja-JP" sz="1000" kern="1200" dirty="0">
              <a:solidFill>
                <a:schemeClr val="tx1"/>
              </a:solidFill>
              <a:latin typeface="HG丸ｺﾞｼｯｸM-PRO"/>
              <a:ea typeface="HG丸ｺﾞｼｯｸM-PRO"/>
              <a:cs typeface="+mn-cs"/>
            </a:rPr>
            <a:t>/27(</a:t>
          </a:r>
          <a:r>
            <a:rPr kumimoji="1" lang="ja-JP" altLang="en-US" sz="1000" kern="1200" dirty="0">
              <a:solidFill>
                <a:schemeClr val="tx1"/>
              </a:solidFill>
              <a:latin typeface="HG丸ｺﾞｼｯｸM-PRO"/>
              <a:ea typeface="HG丸ｺﾞｼｯｸM-PRO"/>
              <a:cs typeface="+mn-cs"/>
            </a:rPr>
            <a:t>月</a:t>
          </a:r>
          <a:r>
            <a:rPr kumimoji="1" lang="en-US" altLang="ja-JP" sz="1000" kern="1200" dirty="0">
              <a:solidFill>
                <a:schemeClr val="tx1"/>
              </a:solidFill>
              <a:latin typeface="HG丸ｺﾞｼｯｸM-PRO"/>
              <a:ea typeface="HG丸ｺﾞｼｯｸM-PRO"/>
              <a:cs typeface="+mn-cs"/>
            </a:rPr>
            <a:t>)</a:t>
          </a:r>
        </a:p>
        <a:p>
          <a:pPr marL="0" lvl="0" indent="0" algn="ctr" defTabSz="533400">
            <a:lnSpc>
              <a:spcPct val="90000"/>
            </a:lnSpc>
            <a:spcBef>
              <a:spcPct val="0"/>
            </a:spcBef>
            <a:spcAft>
              <a:spcPct val="35000"/>
            </a:spcAft>
            <a:buNone/>
          </a:pPr>
          <a:r>
            <a:rPr kumimoji="1" lang="ja-JP" altLang="en-US" sz="800" kern="1200" dirty="0">
              <a:solidFill>
                <a:schemeClr val="tx1"/>
              </a:solidFill>
              <a:latin typeface="HG丸ｺﾞｼｯｸM-PRO"/>
              <a:ea typeface="HG丸ｺﾞｼｯｸM-PRO"/>
              <a:cs typeface="+mn-cs"/>
            </a:rPr>
            <a:t>受諾</a:t>
          </a:r>
          <a:r>
            <a:rPr kumimoji="1" lang="en-US" altLang="ja-JP" sz="800" kern="1200" dirty="0">
              <a:solidFill>
                <a:schemeClr val="tx1"/>
              </a:solidFill>
              <a:latin typeface="HG丸ｺﾞｼｯｸM-PRO"/>
              <a:ea typeface="HG丸ｺﾞｼｯｸM-PRO"/>
              <a:cs typeface="+mn-cs"/>
            </a:rPr>
            <a:t>2/3(</a:t>
          </a:r>
          <a:r>
            <a:rPr kumimoji="1" lang="ja-JP" altLang="en-US" sz="800" kern="1200" dirty="0">
              <a:solidFill>
                <a:schemeClr val="tx1"/>
              </a:solidFill>
              <a:latin typeface="HG丸ｺﾞｼｯｸM-PRO"/>
              <a:ea typeface="HG丸ｺﾞｼｯｸM-PRO"/>
              <a:cs typeface="+mn-cs"/>
            </a:rPr>
            <a:t>月</a:t>
          </a:r>
          <a:r>
            <a:rPr kumimoji="1" lang="en-US" altLang="ja-JP" sz="800" kern="1200" dirty="0">
              <a:solidFill>
                <a:schemeClr val="tx1"/>
              </a:solidFill>
              <a:latin typeface="HG丸ｺﾞｼｯｸM-PRO"/>
              <a:ea typeface="HG丸ｺﾞｼｯｸM-PRO"/>
              <a:cs typeface="+mn-cs"/>
            </a:rPr>
            <a:t>)</a:t>
          </a:r>
          <a:r>
            <a:rPr kumimoji="1" lang="ja-JP" altLang="en-US" sz="800" kern="1200" dirty="0">
              <a:solidFill>
                <a:schemeClr val="tx1"/>
              </a:solidFill>
              <a:latin typeface="HG丸ｺﾞｼｯｸM-PRO"/>
              <a:ea typeface="HG丸ｺﾞｼｯｸM-PRO"/>
              <a:cs typeface="+mn-cs"/>
            </a:rPr>
            <a:t>迄</a:t>
          </a:r>
          <a:endParaRPr kumimoji="1" lang="en-US" altLang="ja-JP" sz="800" kern="1200" dirty="0">
            <a:solidFill>
              <a:schemeClr val="tx1"/>
            </a:solidFill>
            <a:latin typeface="HG丸ｺﾞｼｯｸM-PRO"/>
            <a:ea typeface="HG丸ｺﾞｼｯｸM-PRO"/>
            <a:cs typeface="+mn-cs"/>
          </a:endParaRPr>
        </a:p>
        <a:p>
          <a:pPr marL="0" lvl="0" indent="0" algn="ctr" defTabSz="533400">
            <a:lnSpc>
              <a:spcPct val="90000"/>
            </a:lnSpc>
            <a:spcBef>
              <a:spcPct val="0"/>
            </a:spcBef>
            <a:spcAft>
              <a:spcPct val="35000"/>
            </a:spcAft>
            <a:buNone/>
          </a:pPr>
          <a:endParaRPr kumimoji="1" lang="ja-JP" altLang="en-US" sz="800" kern="1200" dirty="0">
            <a:solidFill>
              <a:schemeClr val="tx1"/>
            </a:solidFill>
            <a:latin typeface="HG丸ｺﾞｼｯｸM-PRO"/>
            <a:ea typeface="HG丸ｺﾞｼｯｸM-PRO"/>
            <a:cs typeface="+mn-cs"/>
          </a:endParaRPr>
        </a:p>
      </dsp:txBody>
      <dsp:txXfrm>
        <a:off x="2681916" y="892003"/>
        <a:ext cx="909744" cy="628914"/>
      </dsp:txXfrm>
    </dsp:sp>
    <dsp:sp modelId="{96805381-9A2E-4096-82B3-1AE1BEF38F95}">
      <dsp:nvSpPr>
        <dsp:cNvPr id="0" name=""/>
        <dsp:cNvSpPr/>
      </dsp:nvSpPr>
      <dsp:spPr>
        <a:xfrm>
          <a:off x="3637475" y="892547"/>
          <a:ext cx="1887169" cy="611298"/>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solidFill>
                <a:srgbClr val="FF0000"/>
              </a:solidFill>
              <a:latin typeface="HG丸ｺﾞｼｯｸM-PRO" panose="020F0600000000000000" pitchFamily="50" charset="-128"/>
              <a:ea typeface="HG丸ｺﾞｼｯｸM-PRO" panose="020F0600000000000000" pitchFamily="50" charset="-128"/>
              <a:cs typeface="+mn-cs"/>
            </a:rPr>
            <a:t>入園金納入</a:t>
          </a:r>
          <a:endParaRPr kumimoji="1" lang="en-US" altLang="ja-JP" sz="1200" kern="1200" dirty="0">
            <a:solidFill>
              <a:srgbClr val="FF0000"/>
            </a:solidFill>
            <a:latin typeface="HG丸ｺﾞｼｯｸM-PRO"/>
            <a:ea typeface="HG丸ｺﾞｼｯｸM-PRO"/>
            <a:cs typeface="+mn-cs"/>
          </a:endParaRPr>
        </a:p>
        <a:p>
          <a:pPr marL="0" lvl="0" indent="0" algn="ctr" defTabSz="533400">
            <a:lnSpc>
              <a:spcPct val="90000"/>
            </a:lnSpc>
            <a:spcBef>
              <a:spcPct val="0"/>
            </a:spcBef>
            <a:spcAft>
              <a:spcPct val="35000"/>
            </a:spcAft>
            <a:buNone/>
          </a:pPr>
          <a:r>
            <a:rPr kumimoji="1" lang="en-US" altLang="ja-JP" sz="1200" kern="1200" dirty="0">
              <a:solidFill>
                <a:schemeClr val="tx1"/>
              </a:solidFill>
              <a:latin typeface="HG丸ｺﾞｼｯｸM-PRO"/>
              <a:ea typeface="HG丸ｺﾞｼｯｸM-PRO"/>
              <a:cs typeface="+mn-cs"/>
            </a:rPr>
            <a:t>2/14(</a:t>
          </a:r>
          <a:r>
            <a:rPr kumimoji="1" lang="ja-JP" altLang="en-US" sz="1200" kern="1200" dirty="0">
              <a:solidFill>
                <a:schemeClr val="tx1"/>
              </a:solidFill>
              <a:latin typeface="HG丸ｺﾞｼｯｸM-PRO"/>
              <a:ea typeface="HG丸ｺﾞｼｯｸM-PRO"/>
              <a:cs typeface="+mn-cs"/>
            </a:rPr>
            <a:t>金</a:t>
          </a:r>
          <a:r>
            <a:rPr kumimoji="1" lang="en-US" altLang="ja-JP" sz="1200" kern="1200" dirty="0">
              <a:solidFill>
                <a:schemeClr val="tx1"/>
              </a:solidFill>
              <a:latin typeface="HG丸ｺﾞｼｯｸM-PRO"/>
              <a:ea typeface="HG丸ｺﾞｼｯｸM-PRO"/>
              <a:cs typeface="+mn-cs"/>
            </a:rPr>
            <a:t>)</a:t>
          </a:r>
          <a:r>
            <a:rPr kumimoji="1" lang="ja-JP" altLang="en-US" sz="1200" kern="1200" dirty="0">
              <a:solidFill>
                <a:schemeClr val="tx1"/>
              </a:solidFill>
              <a:latin typeface="HG丸ｺﾞｼｯｸM-PRO"/>
              <a:ea typeface="HG丸ｺﾞｼｯｸM-PRO"/>
              <a:cs typeface="+mn-cs"/>
            </a:rPr>
            <a:t>まで</a:t>
          </a:r>
        </a:p>
      </dsp:txBody>
      <dsp:txXfrm>
        <a:off x="3943124" y="892547"/>
        <a:ext cx="1275871" cy="611298"/>
      </dsp:txXfrm>
    </dsp:sp>
    <dsp:sp modelId="{408CA6E3-75A9-45A5-BF85-9683C0E20989}">
      <dsp:nvSpPr>
        <dsp:cNvPr id="0" name=""/>
        <dsp:cNvSpPr/>
      </dsp:nvSpPr>
      <dsp:spPr>
        <a:xfrm>
          <a:off x="5229102" y="892706"/>
          <a:ext cx="1637026" cy="611298"/>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solidFill>
                <a:srgbClr val="FF0000"/>
              </a:solidFill>
              <a:latin typeface="HG丸ｺﾞｼｯｸM-PRO" panose="020F0600000000000000" pitchFamily="50" charset="-128"/>
              <a:ea typeface="HG丸ｺﾞｼｯｸM-PRO" panose="020F0600000000000000" pitchFamily="50" charset="-128"/>
              <a:cs typeface="+mn-cs"/>
            </a:rPr>
            <a:t>入園書類提出</a:t>
          </a:r>
        </a:p>
        <a:p>
          <a:pPr marL="0" lvl="0" indent="0" algn="ctr" defTabSz="533400" rtl="0">
            <a:lnSpc>
              <a:spcPct val="90000"/>
            </a:lnSpc>
            <a:spcBef>
              <a:spcPct val="0"/>
            </a:spcBef>
            <a:spcAft>
              <a:spcPct val="35000"/>
            </a:spcAft>
            <a:buNone/>
          </a:pPr>
          <a:r>
            <a:rPr kumimoji="1" lang="en-US" altLang="ja-JP" sz="1200" kern="1200" dirty="0">
              <a:solidFill>
                <a:schemeClr val="tx1"/>
              </a:solidFill>
              <a:latin typeface="HG丸ｺﾞｼｯｸM-PRO"/>
              <a:ea typeface="HG丸ｺﾞｼｯｸM-PRO"/>
              <a:cs typeface="+mn-cs"/>
            </a:rPr>
            <a:t> 3/3(</a:t>
          </a:r>
          <a:r>
            <a:rPr kumimoji="1" lang="ja-JP" altLang="en-US" sz="1200" kern="1200" dirty="0">
              <a:solidFill>
                <a:schemeClr val="tx1"/>
              </a:solidFill>
              <a:latin typeface="HG丸ｺﾞｼｯｸM-PRO"/>
              <a:ea typeface="HG丸ｺﾞｼｯｸM-PRO"/>
              <a:cs typeface="+mn-cs"/>
            </a:rPr>
            <a:t>月</a:t>
          </a:r>
          <a:r>
            <a:rPr kumimoji="1" lang="en-US" altLang="ja-JP" sz="1200" kern="1200" dirty="0">
              <a:solidFill>
                <a:schemeClr val="tx1"/>
              </a:solidFill>
              <a:latin typeface="HG丸ｺﾞｼｯｸM-PRO"/>
              <a:ea typeface="HG丸ｺﾞｼｯｸM-PRO"/>
              <a:cs typeface="+mn-cs"/>
            </a:rPr>
            <a:t>)</a:t>
          </a:r>
          <a:r>
            <a:rPr kumimoji="1" lang="ja-JP" altLang="en-US" sz="1200" kern="1200" dirty="0">
              <a:solidFill>
                <a:schemeClr val="tx1"/>
              </a:solidFill>
              <a:latin typeface="HG丸ｺﾞｼｯｸM-PRO"/>
              <a:ea typeface="HG丸ｺﾞｼｯｸM-PRO"/>
              <a:cs typeface="+mn-cs"/>
            </a:rPr>
            <a:t>まで</a:t>
          </a:r>
        </a:p>
      </dsp:txBody>
      <dsp:txXfrm>
        <a:off x="5534751" y="892706"/>
        <a:ext cx="1025728" cy="611298"/>
      </dsp:txXfrm>
    </dsp:sp>
    <dsp:sp modelId="{B7AF6DA4-7E93-4C97-87EB-93334B901922}">
      <dsp:nvSpPr>
        <dsp:cNvPr id="0" name=""/>
        <dsp:cNvSpPr/>
      </dsp:nvSpPr>
      <dsp:spPr>
        <a:xfrm>
          <a:off x="6594271" y="898734"/>
          <a:ext cx="1637658" cy="611298"/>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13335" bIns="26670" numCol="1" spcCol="1270" anchor="ctr" anchorCtr="0">
          <a:noAutofit/>
        </a:bodyPr>
        <a:lstStyle/>
        <a:p>
          <a:pPr marL="0" lvl="0" indent="0" algn="ctr" defTabSz="444500">
            <a:lnSpc>
              <a:spcPct val="90000"/>
            </a:lnSpc>
            <a:spcBef>
              <a:spcPct val="0"/>
            </a:spcBef>
            <a:spcAft>
              <a:spcPct val="35000"/>
            </a:spcAft>
            <a:buNone/>
          </a:pPr>
          <a:r>
            <a:rPr kumimoji="1" lang="ja-JP" altLang="en-US" sz="1000" kern="1200" dirty="0">
              <a:solidFill>
                <a:srgbClr val="FF0000"/>
              </a:solidFill>
              <a:latin typeface="HG丸ｺﾞｼｯｸM-PRO" panose="020F0600000000000000" pitchFamily="50" charset="-128"/>
              <a:ea typeface="HG丸ｺﾞｼｯｸM-PRO" panose="020F0600000000000000" pitchFamily="50" charset="-128"/>
              <a:cs typeface="+mn-cs"/>
            </a:rPr>
            <a:t>入園前親子面談</a:t>
          </a:r>
          <a:endParaRPr kumimoji="1" lang="en-US" altLang="ja-JP" sz="1000" kern="1200" dirty="0">
            <a:solidFill>
              <a:srgbClr val="FF0000"/>
            </a:solidFill>
            <a:latin typeface="HG丸ｺﾞｼｯｸM-PRO"/>
            <a:ea typeface="HG丸ｺﾞｼｯｸM-PRO"/>
            <a:cs typeface="+mn-cs"/>
          </a:endParaRPr>
        </a:p>
        <a:p>
          <a:pPr marL="0" lvl="0" indent="0" algn="ctr" defTabSz="444500">
            <a:lnSpc>
              <a:spcPct val="90000"/>
            </a:lnSpc>
            <a:spcBef>
              <a:spcPct val="0"/>
            </a:spcBef>
            <a:spcAft>
              <a:spcPct val="35000"/>
            </a:spcAft>
            <a:buNone/>
          </a:pPr>
          <a:r>
            <a:rPr kumimoji="1" lang="en-US" altLang="ja-JP" sz="1200" kern="1200" dirty="0">
              <a:solidFill>
                <a:schemeClr val="tx1"/>
              </a:solidFill>
              <a:latin typeface="HG丸ｺﾞｼｯｸM-PRO"/>
              <a:ea typeface="HG丸ｺﾞｼｯｸM-PRO"/>
              <a:cs typeface="+mn-cs"/>
            </a:rPr>
            <a:t>3/15(</a:t>
          </a:r>
          <a:r>
            <a:rPr kumimoji="1" lang="ja-JP" altLang="en-US" sz="1200" kern="1200" dirty="0">
              <a:solidFill>
                <a:schemeClr val="tx1"/>
              </a:solidFill>
              <a:latin typeface="HG丸ｺﾞｼｯｸM-PRO"/>
              <a:ea typeface="HG丸ｺﾞｼｯｸM-PRO"/>
              <a:cs typeface="+mn-cs"/>
            </a:rPr>
            <a:t>土</a:t>
          </a:r>
          <a:r>
            <a:rPr kumimoji="1" lang="en-US" altLang="ja-JP" sz="1200" kern="1200" dirty="0">
              <a:solidFill>
                <a:schemeClr val="tx1"/>
              </a:solidFill>
              <a:latin typeface="HG丸ｺﾞｼｯｸM-PRO"/>
              <a:ea typeface="HG丸ｺﾞｼｯｸM-PRO"/>
              <a:cs typeface="+mn-cs"/>
            </a:rPr>
            <a:t>)</a:t>
          </a:r>
        </a:p>
      </dsp:txBody>
      <dsp:txXfrm>
        <a:off x="6899920" y="898734"/>
        <a:ext cx="1026360" cy="611298"/>
      </dsp:txXfrm>
    </dsp:sp>
    <dsp:sp modelId="{351497E9-56C0-423C-A73D-D6182AD8E06B}">
      <dsp:nvSpPr>
        <dsp:cNvPr id="0" name=""/>
        <dsp:cNvSpPr/>
      </dsp:nvSpPr>
      <dsp:spPr>
        <a:xfrm>
          <a:off x="7978490" y="884884"/>
          <a:ext cx="1197662" cy="604996"/>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solidFill>
                <a:schemeClr val="tx1"/>
              </a:solidFill>
              <a:latin typeface="HG丸ｺﾞｼｯｸM-PRO"/>
              <a:ea typeface="HG丸ｺﾞｼｯｸM-PRO"/>
              <a:cs typeface="+mn-cs"/>
            </a:rPr>
            <a:t>入園</a:t>
          </a:r>
          <a:endParaRPr kumimoji="1" lang="en-US" altLang="ja-JP" sz="1400" kern="1200" dirty="0">
            <a:solidFill>
              <a:schemeClr val="tx1"/>
            </a:solidFill>
            <a:latin typeface="HG丸ｺﾞｼｯｸM-PRO"/>
            <a:ea typeface="HG丸ｺﾞｼｯｸM-PRO"/>
            <a:cs typeface="+mn-cs"/>
          </a:endParaRPr>
        </a:p>
      </dsp:txBody>
      <dsp:txXfrm>
        <a:off x="8280988" y="884884"/>
        <a:ext cx="592666" cy="6049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0DAC92-0A57-4D01-B5CD-6F948185A41E}">
      <dsp:nvSpPr>
        <dsp:cNvPr id="0" name=""/>
        <dsp:cNvSpPr/>
      </dsp:nvSpPr>
      <dsp:spPr>
        <a:xfrm>
          <a:off x="849" y="965148"/>
          <a:ext cx="1380378" cy="614290"/>
        </a:xfrm>
        <a:prstGeom prst="homePlate">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32004" rIns="16002" bIns="32004"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kumimoji="1" lang="ja-JP" altLang="en-US" sz="1200" kern="1200" dirty="0">
              <a:solidFill>
                <a:srgbClr val="FF0000"/>
              </a:solidFill>
              <a:latin typeface="HG丸ｺﾞｼｯｸM-PRO" panose="020F0600000000000000" pitchFamily="50" charset="-128"/>
              <a:ea typeface="HG丸ｺﾞｼｯｸM-PRO" panose="020F0600000000000000" pitchFamily="50" charset="-128"/>
              <a:cs typeface="+mn-cs"/>
            </a:rPr>
            <a:t>入園説明会</a:t>
          </a:r>
          <a:endParaRPr kumimoji="1" lang="en-US" altLang="ja-JP" sz="1200" kern="1200" dirty="0">
            <a:solidFill>
              <a:srgbClr val="FF0000"/>
            </a:solidFill>
            <a:latin typeface="HG丸ｺﾞｼｯｸM-PRO" panose="020F0600000000000000" pitchFamily="50" charset="-128"/>
            <a:ea typeface="HG丸ｺﾞｼｯｸM-PRO" panose="020F0600000000000000" pitchFamily="50" charset="-128"/>
            <a:cs typeface="+mn-cs"/>
          </a:endParaRPr>
        </a:p>
        <a:p>
          <a:pPr marL="0" marR="0" lvl="0" indent="0" algn="ctr" defTabSz="914400" eaLnBrk="1" fontAlgn="auto" latinLnBrk="0" hangingPunct="1">
            <a:lnSpc>
              <a:spcPct val="100000"/>
            </a:lnSpc>
            <a:spcBef>
              <a:spcPct val="0"/>
            </a:spcBef>
            <a:spcAft>
              <a:spcPts val="0"/>
            </a:spcAft>
            <a:buClrTx/>
            <a:buSzTx/>
            <a:buFontTx/>
            <a:buNone/>
            <a:tabLst/>
            <a:defRPr/>
          </a:pPr>
          <a:r>
            <a:rPr kumimoji="1" lang="en-US" altLang="ja-JP" sz="1100" kern="1200" dirty="0">
              <a:solidFill>
                <a:schemeClr val="tx1"/>
              </a:solidFill>
              <a:latin typeface="HG丸ｺﾞｼｯｸM-PRO" panose="020F0600000000000000" pitchFamily="50" charset="-128"/>
              <a:ea typeface="HG丸ｺﾞｼｯｸM-PRO" panose="020F0600000000000000" pitchFamily="50" charset="-128"/>
              <a:cs typeface="+mn-cs"/>
            </a:rPr>
            <a:t>10/19(</a:t>
          </a:r>
          <a:r>
            <a:rPr kumimoji="1" lang="ja-JP" altLang="en-US" sz="1100" kern="1200" dirty="0">
              <a:solidFill>
                <a:schemeClr val="tx1"/>
              </a:solidFill>
              <a:latin typeface="HG丸ｺﾞｼｯｸM-PRO" panose="020F0600000000000000" pitchFamily="50" charset="-128"/>
              <a:ea typeface="HG丸ｺﾞｼｯｸM-PRO" panose="020F0600000000000000" pitchFamily="50" charset="-128"/>
              <a:cs typeface="+mn-cs"/>
            </a:rPr>
            <a:t>土</a:t>
          </a:r>
          <a:r>
            <a:rPr kumimoji="1" lang="en-US" altLang="ja-JP" sz="1100" kern="1200" dirty="0">
              <a:solidFill>
                <a:schemeClr val="tx1"/>
              </a:solidFill>
              <a:latin typeface="HG丸ｺﾞｼｯｸM-PRO" panose="020F0600000000000000" pitchFamily="50" charset="-128"/>
              <a:ea typeface="HG丸ｺﾞｼｯｸM-PRO" panose="020F0600000000000000" pitchFamily="50" charset="-128"/>
              <a:cs typeface="+mn-cs"/>
            </a:rPr>
            <a:t>)</a:t>
          </a:r>
        </a:p>
        <a:p>
          <a:pPr marL="0" marR="0" lvl="0" indent="0" algn="ctr" defTabSz="914400" eaLnBrk="1" fontAlgn="auto" latinLnBrk="0" hangingPunct="1">
            <a:lnSpc>
              <a:spcPct val="100000"/>
            </a:lnSpc>
            <a:spcBef>
              <a:spcPct val="0"/>
            </a:spcBef>
            <a:spcAft>
              <a:spcPts val="0"/>
            </a:spcAft>
            <a:buClrTx/>
            <a:buSzTx/>
            <a:buFontTx/>
            <a:buNone/>
            <a:tabLst/>
            <a:defRPr/>
          </a:pPr>
          <a:r>
            <a:rPr kumimoji="1" lang="en-US" altLang="ja-JP" sz="1100" kern="1200" dirty="0">
              <a:solidFill>
                <a:schemeClr val="tx1"/>
              </a:solidFill>
              <a:latin typeface="HG丸ｺﾞｼｯｸM-PRO" panose="020F0600000000000000" pitchFamily="50" charset="-128"/>
              <a:ea typeface="HG丸ｺﾞｼｯｸM-PRO" panose="020F0600000000000000" pitchFamily="50" charset="-128"/>
              <a:cs typeface="+mn-cs"/>
            </a:rPr>
            <a:t>11/16(</a:t>
          </a:r>
          <a:r>
            <a:rPr kumimoji="1" lang="ja-JP" altLang="en-US" sz="1100" kern="1200" dirty="0">
              <a:solidFill>
                <a:schemeClr val="tx1"/>
              </a:solidFill>
              <a:latin typeface="HG丸ｺﾞｼｯｸM-PRO" panose="020F0600000000000000" pitchFamily="50" charset="-128"/>
              <a:ea typeface="HG丸ｺﾞｼｯｸM-PRO" panose="020F0600000000000000" pitchFamily="50" charset="-128"/>
              <a:cs typeface="+mn-cs"/>
            </a:rPr>
            <a:t>土</a:t>
          </a:r>
          <a:r>
            <a:rPr kumimoji="1" lang="en-US" altLang="ja-JP" sz="1100" kern="1200" dirty="0">
              <a:solidFill>
                <a:schemeClr val="tx1"/>
              </a:solidFill>
              <a:latin typeface="HG丸ｺﾞｼｯｸM-PRO" panose="020F0600000000000000" pitchFamily="50" charset="-128"/>
              <a:ea typeface="HG丸ｺﾞｼｯｸM-PRO" panose="020F0600000000000000" pitchFamily="50" charset="-128"/>
              <a:cs typeface="+mn-cs"/>
            </a:rPr>
            <a:t>)</a:t>
          </a:r>
          <a:endParaRPr kumimoji="1" lang="ja-JP" altLang="en-US" sz="1100" kern="1200" dirty="0">
            <a:solidFill>
              <a:schemeClr val="tx1"/>
            </a:solidFill>
            <a:latin typeface="HG丸ｺﾞｼｯｸM-PRO" panose="020F0600000000000000" pitchFamily="50" charset="-128"/>
            <a:ea typeface="HG丸ｺﾞｼｯｸM-PRO" panose="020F0600000000000000" pitchFamily="50" charset="-128"/>
            <a:cs typeface="+mn-cs"/>
          </a:endParaRPr>
        </a:p>
      </dsp:txBody>
      <dsp:txXfrm>
        <a:off x="849" y="965148"/>
        <a:ext cx="1226806" cy="614290"/>
      </dsp:txXfrm>
    </dsp:sp>
    <dsp:sp modelId="{D95E70E3-DFE0-4D88-A571-7494FB47FA3C}">
      <dsp:nvSpPr>
        <dsp:cNvPr id="0" name=""/>
        <dsp:cNvSpPr/>
      </dsp:nvSpPr>
      <dsp:spPr>
        <a:xfrm>
          <a:off x="1105151" y="965148"/>
          <a:ext cx="1551089" cy="614290"/>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solidFill>
                <a:srgbClr val="FF0000"/>
              </a:solidFill>
              <a:latin typeface="HG丸ｺﾞｼｯｸM-PRO"/>
              <a:ea typeface="HG丸ｺﾞｼｯｸM-PRO"/>
              <a:cs typeface="+mn-cs"/>
            </a:rPr>
            <a:t>申込締切</a:t>
          </a:r>
          <a:endParaRPr kumimoji="1" lang="en-US" altLang="ja-JP" sz="1200" kern="1200" dirty="0">
            <a:solidFill>
              <a:srgbClr val="FF0000"/>
            </a:solidFill>
            <a:latin typeface="HG丸ｺﾞｼｯｸM-PRO"/>
            <a:ea typeface="HG丸ｺﾞｼｯｸM-PRO"/>
            <a:cs typeface="+mn-cs"/>
          </a:endParaRPr>
        </a:p>
        <a:p>
          <a:pPr marL="0" lvl="0" indent="0" algn="ctr" defTabSz="533400">
            <a:lnSpc>
              <a:spcPct val="90000"/>
            </a:lnSpc>
            <a:spcBef>
              <a:spcPct val="0"/>
            </a:spcBef>
            <a:spcAft>
              <a:spcPct val="35000"/>
            </a:spcAft>
            <a:buNone/>
          </a:pPr>
          <a:r>
            <a:rPr kumimoji="1" lang="en-US" altLang="ja-JP" sz="1100" kern="1200" dirty="0">
              <a:solidFill>
                <a:schemeClr val="tx1"/>
              </a:solidFill>
              <a:latin typeface="HG丸ｺﾞｼｯｸM-PRO"/>
              <a:ea typeface="HG丸ｺﾞｼｯｸM-PRO"/>
              <a:cs typeface="+mn-cs"/>
            </a:rPr>
            <a:t>2/12(</a:t>
          </a:r>
          <a:r>
            <a:rPr kumimoji="1" lang="ja-JP" altLang="en-US" sz="1100" kern="1200" dirty="0">
              <a:solidFill>
                <a:schemeClr val="tx1"/>
              </a:solidFill>
              <a:latin typeface="HG丸ｺﾞｼｯｸM-PRO"/>
              <a:ea typeface="HG丸ｺﾞｼｯｸM-PRO"/>
              <a:cs typeface="+mn-cs"/>
            </a:rPr>
            <a:t>水</a:t>
          </a:r>
          <a:r>
            <a:rPr kumimoji="1" lang="en-US" altLang="ja-JP" sz="1100" kern="1200" dirty="0">
              <a:solidFill>
                <a:schemeClr val="tx1"/>
              </a:solidFill>
              <a:latin typeface="HG丸ｺﾞｼｯｸM-PRO"/>
              <a:ea typeface="HG丸ｺﾞｼｯｸM-PRO"/>
              <a:cs typeface="+mn-cs"/>
            </a:rPr>
            <a:t>)</a:t>
          </a:r>
        </a:p>
      </dsp:txBody>
      <dsp:txXfrm>
        <a:off x="1412296" y="965148"/>
        <a:ext cx="936799" cy="614290"/>
      </dsp:txXfrm>
    </dsp:sp>
    <dsp:sp modelId="{8B551AC2-88BB-4D3E-B1DB-00D2C38CB076}">
      <dsp:nvSpPr>
        <dsp:cNvPr id="0" name=""/>
        <dsp:cNvSpPr/>
      </dsp:nvSpPr>
      <dsp:spPr>
        <a:xfrm>
          <a:off x="2386371" y="955530"/>
          <a:ext cx="1511265" cy="614290"/>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solidFill>
                <a:srgbClr val="FF0000"/>
              </a:solidFill>
              <a:latin typeface="HG丸ｺﾞｼｯｸM-PRO" panose="020F0600000000000000" pitchFamily="50" charset="-128"/>
              <a:ea typeface="HG丸ｺﾞｼｯｸM-PRO" panose="020F0600000000000000" pitchFamily="50" charset="-128"/>
              <a:cs typeface="+mn-cs"/>
            </a:rPr>
            <a:t>結果通知</a:t>
          </a:r>
          <a:endParaRPr kumimoji="1" lang="en-US" altLang="ja-JP" sz="1200" kern="1200" dirty="0">
            <a:solidFill>
              <a:srgbClr val="FF0000"/>
            </a:solidFill>
            <a:latin typeface="HG丸ｺﾞｼｯｸM-PRO"/>
            <a:ea typeface="HG丸ｺﾞｼｯｸM-PRO"/>
            <a:cs typeface="+mn-cs"/>
          </a:endParaRPr>
        </a:p>
        <a:p>
          <a:pPr marL="0" lvl="0" indent="0" algn="ctr" defTabSz="533400">
            <a:lnSpc>
              <a:spcPct val="90000"/>
            </a:lnSpc>
            <a:spcBef>
              <a:spcPct val="0"/>
            </a:spcBef>
            <a:spcAft>
              <a:spcPct val="35000"/>
            </a:spcAft>
            <a:buNone/>
          </a:pPr>
          <a:r>
            <a:rPr kumimoji="1" lang="en-US" altLang="ja-JP" sz="1100" kern="1200" dirty="0">
              <a:solidFill>
                <a:schemeClr val="tx1"/>
              </a:solidFill>
              <a:latin typeface="HG丸ｺﾞｼｯｸM-PRO"/>
              <a:ea typeface="HG丸ｺﾞｼｯｸM-PRO"/>
              <a:cs typeface="+mn-cs"/>
            </a:rPr>
            <a:t>2/25</a:t>
          </a:r>
          <a:r>
            <a:rPr kumimoji="1" lang="en-US" altLang="ja-JP" sz="1200" kern="1200" dirty="0">
              <a:solidFill>
                <a:schemeClr val="tx1"/>
              </a:solidFill>
              <a:latin typeface="HG丸ｺﾞｼｯｸM-PRO"/>
              <a:ea typeface="HG丸ｺﾞｼｯｸM-PRO"/>
              <a:cs typeface="+mn-cs"/>
            </a:rPr>
            <a:t>(</a:t>
          </a:r>
          <a:r>
            <a:rPr kumimoji="1" lang="ja-JP" altLang="en-US" sz="1200" kern="1200" dirty="0">
              <a:solidFill>
                <a:schemeClr val="tx1"/>
              </a:solidFill>
              <a:latin typeface="HG丸ｺﾞｼｯｸM-PRO"/>
              <a:ea typeface="HG丸ｺﾞｼｯｸM-PRO"/>
              <a:cs typeface="+mn-cs"/>
            </a:rPr>
            <a:t>火</a:t>
          </a:r>
          <a:r>
            <a:rPr kumimoji="1" lang="en-US" altLang="ja-JP" sz="1200" kern="1200" dirty="0">
              <a:solidFill>
                <a:schemeClr val="tx1"/>
              </a:solidFill>
              <a:latin typeface="HG丸ｺﾞｼｯｸM-PRO"/>
              <a:ea typeface="HG丸ｺﾞｼｯｸM-PRO"/>
              <a:cs typeface="+mn-cs"/>
            </a:rPr>
            <a:t>)</a:t>
          </a:r>
        </a:p>
        <a:p>
          <a:pPr marL="0" lvl="0" indent="0" algn="ctr" defTabSz="533400">
            <a:lnSpc>
              <a:spcPct val="90000"/>
            </a:lnSpc>
            <a:spcBef>
              <a:spcPct val="0"/>
            </a:spcBef>
            <a:spcAft>
              <a:spcPct val="35000"/>
            </a:spcAft>
            <a:buNone/>
          </a:pPr>
          <a:r>
            <a:rPr kumimoji="1" lang="ja-JP" altLang="en-US" sz="800" kern="1200" dirty="0">
              <a:solidFill>
                <a:schemeClr val="tx1"/>
              </a:solidFill>
              <a:latin typeface="HG丸ｺﾞｼｯｸM-PRO"/>
              <a:ea typeface="HG丸ｺﾞｼｯｸM-PRO"/>
              <a:cs typeface="+mn-cs"/>
            </a:rPr>
            <a:t>受諾</a:t>
          </a:r>
          <a:r>
            <a:rPr kumimoji="1" lang="en-US" altLang="ja-JP" sz="800" kern="1200" dirty="0">
              <a:solidFill>
                <a:schemeClr val="tx1"/>
              </a:solidFill>
              <a:latin typeface="HG丸ｺﾞｼｯｸM-PRO"/>
              <a:ea typeface="HG丸ｺﾞｼｯｸM-PRO"/>
              <a:cs typeface="+mn-cs"/>
            </a:rPr>
            <a:t>2/28(</a:t>
          </a:r>
          <a:r>
            <a:rPr kumimoji="1" lang="ja-JP" altLang="en-US" sz="800" kern="1200" dirty="0">
              <a:solidFill>
                <a:schemeClr val="tx1"/>
              </a:solidFill>
              <a:latin typeface="HG丸ｺﾞｼｯｸM-PRO"/>
              <a:ea typeface="HG丸ｺﾞｼｯｸM-PRO"/>
              <a:cs typeface="+mn-cs"/>
            </a:rPr>
            <a:t>金</a:t>
          </a:r>
          <a:r>
            <a:rPr kumimoji="1" lang="en-US" altLang="ja-JP" sz="800" kern="1200" dirty="0">
              <a:solidFill>
                <a:schemeClr val="tx1"/>
              </a:solidFill>
              <a:latin typeface="HG丸ｺﾞｼｯｸM-PRO"/>
              <a:ea typeface="HG丸ｺﾞｼｯｸM-PRO"/>
              <a:cs typeface="+mn-cs"/>
            </a:rPr>
            <a:t>)</a:t>
          </a:r>
          <a:r>
            <a:rPr kumimoji="1" lang="ja-JP" altLang="en-US" sz="800" kern="1200" dirty="0">
              <a:solidFill>
                <a:schemeClr val="tx1"/>
              </a:solidFill>
              <a:latin typeface="HG丸ｺﾞｼｯｸM-PRO"/>
              <a:ea typeface="HG丸ｺﾞｼｯｸM-PRO"/>
              <a:cs typeface="+mn-cs"/>
            </a:rPr>
            <a:t>迄</a:t>
          </a:r>
        </a:p>
      </dsp:txBody>
      <dsp:txXfrm>
        <a:off x="2693516" y="955530"/>
        <a:ext cx="896975" cy="614290"/>
      </dsp:txXfrm>
    </dsp:sp>
    <dsp:sp modelId="{96805381-9A2E-4096-82B3-1AE1BEF38F95}">
      <dsp:nvSpPr>
        <dsp:cNvPr id="0" name=""/>
        <dsp:cNvSpPr/>
      </dsp:nvSpPr>
      <dsp:spPr>
        <a:xfrm>
          <a:off x="3615355" y="965148"/>
          <a:ext cx="1896404" cy="614290"/>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solidFill>
                <a:srgbClr val="FF0000"/>
              </a:solidFill>
              <a:latin typeface="HG丸ｺﾞｼｯｸM-PRO" panose="020F0600000000000000" pitchFamily="50" charset="-128"/>
              <a:ea typeface="HG丸ｺﾞｼｯｸM-PRO" panose="020F0600000000000000" pitchFamily="50" charset="-128"/>
              <a:cs typeface="+mn-cs"/>
            </a:rPr>
            <a:t>入園金納入</a:t>
          </a:r>
          <a:endParaRPr kumimoji="1" lang="en-US" altLang="ja-JP" sz="1200" kern="1200" dirty="0">
            <a:solidFill>
              <a:srgbClr val="FF0000"/>
            </a:solidFill>
            <a:latin typeface="HG丸ｺﾞｼｯｸM-PRO"/>
            <a:ea typeface="HG丸ｺﾞｼｯｸM-PRO"/>
            <a:cs typeface="+mn-cs"/>
          </a:endParaRPr>
        </a:p>
        <a:p>
          <a:pPr marL="0" lvl="0" indent="0" algn="ctr" defTabSz="533400">
            <a:lnSpc>
              <a:spcPct val="90000"/>
            </a:lnSpc>
            <a:spcBef>
              <a:spcPct val="0"/>
            </a:spcBef>
            <a:spcAft>
              <a:spcPct val="35000"/>
            </a:spcAft>
            <a:buNone/>
          </a:pPr>
          <a:r>
            <a:rPr kumimoji="1" lang="en-US" altLang="ja-JP" sz="1200" kern="1200" dirty="0">
              <a:solidFill>
                <a:schemeClr val="tx1"/>
              </a:solidFill>
              <a:latin typeface="HG丸ｺﾞｼｯｸM-PRO"/>
              <a:ea typeface="HG丸ｺﾞｼｯｸM-PRO"/>
              <a:cs typeface="+mn-cs"/>
            </a:rPr>
            <a:t>3/6(</a:t>
          </a:r>
          <a:r>
            <a:rPr kumimoji="1" lang="ja-JP" altLang="en-US" sz="1200" kern="1200" dirty="0">
              <a:solidFill>
                <a:schemeClr val="tx1"/>
              </a:solidFill>
              <a:latin typeface="HG丸ｺﾞｼｯｸM-PRO"/>
              <a:ea typeface="HG丸ｺﾞｼｯｸM-PRO"/>
              <a:cs typeface="+mn-cs"/>
            </a:rPr>
            <a:t>木</a:t>
          </a:r>
          <a:r>
            <a:rPr kumimoji="1" lang="en-US" altLang="ja-JP" sz="1200" kern="1200" dirty="0">
              <a:solidFill>
                <a:schemeClr val="tx1"/>
              </a:solidFill>
              <a:latin typeface="HG丸ｺﾞｼｯｸM-PRO"/>
              <a:ea typeface="HG丸ｺﾞｼｯｸM-PRO"/>
              <a:cs typeface="+mn-cs"/>
            </a:rPr>
            <a:t>)</a:t>
          </a:r>
          <a:r>
            <a:rPr kumimoji="1" lang="ja-JP" altLang="en-US" sz="1200" kern="1200" dirty="0">
              <a:solidFill>
                <a:schemeClr val="tx1"/>
              </a:solidFill>
              <a:latin typeface="HG丸ｺﾞｼｯｸM-PRO"/>
              <a:ea typeface="HG丸ｺﾞｼｯｸM-PRO"/>
              <a:cs typeface="+mn-cs"/>
            </a:rPr>
            <a:t>まで</a:t>
          </a:r>
        </a:p>
      </dsp:txBody>
      <dsp:txXfrm>
        <a:off x="3922500" y="965148"/>
        <a:ext cx="1282114" cy="614290"/>
      </dsp:txXfrm>
    </dsp:sp>
    <dsp:sp modelId="{408CA6E3-75A9-45A5-BF85-9683C0E20989}">
      <dsp:nvSpPr>
        <dsp:cNvPr id="0" name=""/>
        <dsp:cNvSpPr/>
      </dsp:nvSpPr>
      <dsp:spPr>
        <a:xfrm>
          <a:off x="5214772" y="965308"/>
          <a:ext cx="1645037" cy="614290"/>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kumimoji="1" lang="ja-JP" altLang="en-US" sz="1100" kern="1200" dirty="0">
              <a:solidFill>
                <a:srgbClr val="FF0000"/>
              </a:solidFill>
              <a:latin typeface="HG丸ｺﾞｼｯｸM-PRO" panose="020F0600000000000000" pitchFamily="50" charset="-128"/>
              <a:ea typeface="HG丸ｺﾞｼｯｸM-PRO" panose="020F0600000000000000" pitchFamily="50" charset="-128"/>
              <a:cs typeface="+mn-cs"/>
            </a:rPr>
            <a:t>入園書類提出</a:t>
          </a:r>
        </a:p>
        <a:p>
          <a:pPr marL="0" lvl="0" indent="0" algn="ctr" defTabSz="488950" rtl="0">
            <a:lnSpc>
              <a:spcPct val="90000"/>
            </a:lnSpc>
            <a:spcBef>
              <a:spcPct val="0"/>
            </a:spcBef>
            <a:spcAft>
              <a:spcPct val="35000"/>
            </a:spcAft>
            <a:buNone/>
          </a:pPr>
          <a:r>
            <a:rPr kumimoji="1" lang="en-US" altLang="ja-JP" sz="1100" kern="1200" dirty="0">
              <a:solidFill>
                <a:schemeClr val="tx1"/>
              </a:solidFill>
              <a:latin typeface="HG丸ｺﾞｼｯｸM-PRO"/>
              <a:ea typeface="HG丸ｺﾞｼｯｸM-PRO"/>
              <a:cs typeface="+mn-cs"/>
            </a:rPr>
            <a:t> 3/12(</a:t>
          </a:r>
          <a:r>
            <a:rPr kumimoji="1" lang="ja-JP" altLang="en-US" sz="1100" kern="1200" dirty="0">
              <a:solidFill>
                <a:schemeClr val="tx1"/>
              </a:solidFill>
              <a:latin typeface="HG丸ｺﾞｼｯｸM-PRO"/>
              <a:ea typeface="HG丸ｺﾞｼｯｸM-PRO"/>
              <a:cs typeface="+mn-cs"/>
            </a:rPr>
            <a:t>水</a:t>
          </a:r>
          <a:r>
            <a:rPr kumimoji="1" lang="en-US" altLang="ja-JP" sz="1100" kern="1200" dirty="0">
              <a:solidFill>
                <a:schemeClr val="tx1"/>
              </a:solidFill>
              <a:latin typeface="HG丸ｺﾞｼｯｸM-PRO"/>
              <a:ea typeface="HG丸ｺﾞｼｯｸM-PRO"/>
              <a:cs typeface="+mn-cs"/>
            </a:rPr>
            <a:t>)</a:t>
          </a:r>
          <a:r>
            <a:rPr kumimoji="1" lang="ja-JP" altLang="en-US" sz="1100" kern="1200" dirty="0">
              <a:solidFill>
                <a:schemeClr val="tx1"/>
              </a:solidFill>
              <a:latin typeface="HG丸ｺﾞｼｯｸM-PRO"/>
              <a:ea typeface="HG丸ｺﾞｼｯｸM-PRO"/>
              <a:cs typeface="+mn-cs"/>
            </a:rPr>
            <a:t>まで</a:t>
          </a:r>
        </a:p>
      </dsp:txBody>
      <dsp:txXfrm>
        <a:off x="5521917" y="965308"/>
        <a:ext cx="1030747" cy="614290"/>
      </dsp:txXfrm>
    </dsp:sp>
    <dsp:sp modelId="{B7AF6DA4-7E93-4C97-87EB-93334B901922}">
      <dsp:nvSpPr>
        <dsp:cNvPr id="0" name=""/>
        <dsp:cNvSpPr/>
      </dsp:nvSpPr>
      <dsp:spPr>
        <a:xfrm>
          <a:off x="6586622" y="971366"/>
          <a:ext cx="1645672" cy="614290"/>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13335" bIns="26670" numCol="1" spcCol="1270" anchor="ctr" anchorCtr="0">
          <a:noAutofit/>
        </a:bodyPr>
        <a:lstStyle/>
        <a:p>
          <a:pPr marL="0" lvl="0" indent="0" algn="ctr" defTabSz="444500">
            <a:lnSpc>
              <a:spcPct val="90000"/>
            </a:lnSpc>
            <a:spcBef>
              <a:spcPct val="0"/>
            </a:spcBef>
            <a:spcAft>
              <a:spcPct val="35000"/>
            </a:spcAft>
            <a:buNone/>
          </a:pPr>
          <a:r>
            <a:rPr kumimoji="1" lang="ja-JP" altLang="en-US" sz="1000" kern="1200" dirty="0">
              <a:solidFill>
                <a:srgbClr val="FF0000"/>
              </a:solidFill>
              <a:latin typeface="HG丸ｺﾞｼｯｸM-PRO" panose="020F0600000000000000" pitchFamily="50" charset="-128"/>
              <a:ea typeface="HG丸ｺﾞｼｯｸM-PRO" panose="020F0600000000000000" pitchFamily="50" charset="-128"/>
              <a:cs typeface="+mn-cs"/>
            </a:rPr>
            <a:t>入園前親子面談</a:t>
          </a:r>
          <a:endParaRPr kumimoji="1" lang="en-US" altLang="ja-JP" sz="1000" kern="1200" dirty="0">
            <a:solidFill>
              <a:srgbClr val="FF0000"/>
            </a:solidFill>
            <a:latin typeface="HG丸ｺﾞｼｯｸM-PRO"/>
            <a:ea typeface="HG丸ｺﾞｼｯｸM-PRO"/>
            <a:cs typeface="+mn-cs"/>
          </a:endParaRPr>
        </a:p>
        <a:p>
          <a:pPr marL="0" lvl="0" indent="0" algn="ctr" defTabSz="444500">
            <a:lnSpc>
              <a:spcPct val="90000"/>
            </a:lnSpc>
            <a:spcBef>
              <a:spcPct val="0"/>
            </a:spcBef>
            <a:spcAft>
              <a:spcPct val="35000"/>
            </a:spcAft>
            <a:buNone/>
          </a:pPr>
          <a:r>
            <a:rPr kumimoji="1" lang="en-US" altLang="ja-JP" sz="1200" kern="1200" dirty="0">
              <a:solidFill>
                <a:schemeClr val="tx1"/>
              </a:solidFill>
              <a:latin typeface="HG丸ｺﾞｼｯｸM-PRO"/>
              <a:ea typeface="HG丸ｺﾞｼｯｸM-PRO"/>
              <a:cs typeface="+mn-cs"/>
            </a:rPr>
            <a:t>3/15(</a:t>
          </a:r>
          <a:r>
            <a:rPr kumimoji="1" lang="ja-JP" altLang="en-US" sz="1200" kern="1200" dirty="0">
              <a:solidFill>
                <a:schemeClr val="tx1"/>
              </a:solidFill>
              <a:latin typeface="HG丸ｺﾞｼｯｸM-PRO"/>
              <a:ea typeface="HG丸ｺﾞｼｯｸM-PRO"/>
              <a:cs typeface="+mn-cs"/>
            </a:rPr>
            <a:t>土</a:t>
          </a:r>
          <a:r>
            <a:rPr kumimoji="1" lang="en-US" altLang="ja-JP" sz="1200" kern="1200" dirty="0">
              <a:solidFill>
                <a:schemeClr val="tx1"/>
              </a:solidFill>
              <a:latin typeface="HG丸ｺﾞｼｯｸM-PRO"/>
              <a:ea typeface="HG丸ｺﾞｼｯｸM-PRO"/>
              <a:cs typeface="+mn-cs"/>
            </a:rPr>
            <a:t>)</a:t>
          </a:r>
        </a:p>
      </dsp:txBody>
      <dsp:txXfrm>
        <a:off x="6893767" y="971366"/>
        <a:ext cx="1031382" cy="614290"/>
      </dsp:txXfrm>
    </dsp:sp>
    <dsp:sp modelId="{351497E9-56C0-423C-A73D-D6182AD8E06B}">
      <dsp:nvSpPr>
        <dsp:cNvPr id="0" name=""/>
        <dsp:cNvSpPr/>
      </dsp:nvSpPr>
      <dsp:spPr>
        <a:xfrm>
          <a:off x="7975093" y="970722"/>
          <a:ext cx="1203524" cy="607957"/>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solidFill>
                <a:schemeClr val="tx1"/>
              </a:solidFill>
              <a:latin typeface="HG丸ｺﾞｼｯｸM-PRO"/>
              <a:ea typeface="HG丸ｺﾞｼｯｸM-PRO"/>
              <a:cs typeface="+mn-cs"/>
            </a:rPr>
            <a:t>入園</a:t>
          </a:r>
          <a:endParaRPr kumimoji="1" lang="en-US" altLang="ja-JP" sz="1400" kern="1200" dirty="0">
            <a:solidFill>
              <a:schemeClr val="tx1"/>
            </a:solidFill>
            <a:latin typeface="HG丸ｺﾞｼｯｸM-PRO"/>
            <a:ea typeface="HG丸ｺﾞｼｯｸM-PRO"/>
            <a:cs typeface="+mn-cs"/>
          </a:endParaRPr>
        </a:p>
      </dsp:txBody>
      <dsp:txXfrm>
        <a:off x="8279072" y="970722"/>
        <a:ext cx="595567" cy="60795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0DAC92-0A57-4D01-B5CD-6F948185A41E}">
      <dsp:nvSpPr>
        <dsp:cNvPr id="0" name=""/>
        <dsp:cNvSpPr/>
      </dsp:nvSpPr>
      <dsp:spPr>
        <a:xfrm>
          <a:off x="118013" y="894931"/>
          <a:ext cx="1393063" cy="678545"/>
        </a:xfrm>
        <a:prstGeom prst="homePlate">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32004" rIns="16002" bIns="32004"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kumimoji="1" lang="ja-JP" altLang="en-US" sz="1200" kern="1200" dirty="0">
              <a:solidFill>
                <a:srgbClr val="FF0000"/>
              </a:solidFill>
              <a:latin typeface="HG丸ｺﾞｼｯｸM-PRO" panose="020F0600000000000000" pitchFamily="50" charset="-128"/>
              <a:ea typeface="HG丸ｺﾞｼｯｸM-PRO" panose="020F0600000000000000" pitchFamily="50" charset="-128"/>
              <a:cs typeface="+mn-cs"/>
            </a:rPr>
            <a:t>入園説明会</a:t>
          </a:r>
          <a:endParaRPr kumimoji="1" lang="en-US" altLang="ja-JP" sz="1200" kern="1200" dirty="0">
            <a:solidFill>
              <a:srgbClr val="FF0000"/>
            </a:solidFill>
            <a:latin typeface="HG丸ｺﾞｼｯｸM-PRO" panose="020F0600000000000000" pitchFamily="50" charset="-128"/>
            <a:ea typeface="HG丸ｺﾞｼｯｸM-PRO" panose="020F0600000000000000" pitchFamily="50" charset="-128"/>
            <a:cs typeface="+mn-cs"/>
          </a:endParaRPr>
        </a:p>
        <a:p>
          <a:pPr marL="0" marR="0" lvl="0" indent="0" algn="ctr" defTabSz="914400" eaLnBrk="1" fontAlgn="auto" latinLnBrk="0" hangingPunct="1">
            <a:lnSpc>
              <a:spcPct val="100000"/>
            </a:lnSpc>
            <a:spcBef>
              <a:spcPct val="0"/>
            </a:spcBef>
            <a:spcAft>
              <a:spcPts val="0"/>
            </a:spcAft>
            <a:buClrTx/>
            <a:buSzTx/>
            <a:buFontTx/>
            <a:buNone/>
            <a:tabLst/>
            <a:defRPr/>
          </a:pPr>
          <a:r>
            <a:rPr kumimoji="1" lang="ja-JP" altLang="en-US" sz="1100" kern="1200" dirty="0">
              <a:solidFill>
                <a:schemeClr val="tx1"/>
              </a:solidFill>
              <a:latin typeface="HG丸ｺﾞｼｯｸM-PRO" panose="020F0600000000000000" pitchFamily="50" charset="-128"/>
              <a:ea typeface="HG丸ｺﾞｼｯｸM-PRO" panose="020F0600000000000000" pitchFamily="50" charset="-128"/>
              <a:cs typeface="+mn-cs"/>
            </a:rPr>
            <a:t>もしくは園見学</a:t>
          </a:r>
          <a:endParaRPr kumimoji="1" lang="en-US" altLang="ja-JP" sz="1100" kern="1200" dirty="0">
            <a:solidFill>
              <a:schemeClr val="tx1"/>
            </a:solidFill>
            <a:latin typeface="HG丸ｺﾞｼｯｸM-PRO" panose="020F0600000000000000" pitchFamily="50" charset="-128"/>
            <a:ea typeface="HG丸ｺﾞｼｯｸM-PRO" panose="020F0600000000000000" pitchFamily="50" charset="-128"/>
            <a:cs typeface="+mn-cs"/>
          </a:endParaRPr>
        </a:p>
      </dsp:txBody>
      <dsp:txXfrm>
        <a:off x="118013" y="894931"/>
        <a:ext cx="1223427" cy="678545"/>
      </dsp:txXfrm>
    </dsp:sp>
    <dsp:sp modelId="{D95E70E3-DFE0-4D88-A571-7494FB47FA3C}">
      <dsp:nvSpPr>
        <dsp:cNvPr id="0" name=""/>
        <dsp:cNvSpPr/>
      </dsp:nvSpPr>
      <dsp:spPr>
        <a:xfrm>
          <a:off x="1184178" y="885791"/>
          <a:ext cx="1549527" cy="695917"/>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solidFill>
                <a:srgbClr val="FF0000"/>
              </a:solidFill>
              <a:latin typeface="HG丸ｺﾞｼｯｸM-PRO"/>
              <a:ea typeface="HG丸ｺﾞｼｯｸM-PRO"/>
              <a:cs typeface="+mn-cs"/>
            </a:rPr>
            <a:t>申込締切</a:t>
          </a:r>
          <a:endParaRPr kumimoji="1" lang="en-US" altLang="ja-JP" sz="1200" kern="1200" dirty="0">
            <a:solidFill>
              <a:srgbClr val="FF0000"/>
            </a:solidFill>
            <a:latin typeface="HG丸ｺﾞｼｯｸM-PRO"/>
            <a:ea typeface="HG丸ｺﾞｼｯｸM-PRO"/>
            <a:cs typeface="+mn-cs"/>
          </a:endParaRPr>
        </a:p>
        <a:p>
          <a:pPr marL="0" lvl="0" indent="0" algn="ctr" defTabSz="533400">
            <a:lnSpc>
              <a:spcPct val="90000"/>
            </a:lnSpc>
            <a:spcBef>
              <a:spcPct val="0"/>
            </a:spcBef>
            <a:spcAft>
              <a:spcPct val="35000"/>
            </a:spcAft>
            <a:buNone/>
          </a:pPr>
          <a:r>
            <a:rPr kumimoji="1" lang="en-US" altLang="ja-JP" sz="1100" kern="1200" dirty="0">
              <a:solidFill>
                <a:schemeClr val="tx1"/>
              </a:solidFill>
              <a:latin typeface="HG丸ｺﾞｼｯｸM-PRO"/>
              <a:ea typeface="HG丸ｺﾞｼｯｸM-PRO"/>
              <a:cs typeface="+mn-cs"/>
            </a:rPr>
            <a:t>3/14(</a:t>
          </a:r>
          <a:r>
            <a:rPr kumimoji="1" lang="ja-JP" altLang="en-US" sz="1100" kern="1200" dirty="0">
              <a:solidFill>
                <a:schemeClr val="tx1"/>
              </a:solidFill>
              <a:latin typeface="HG丸ｺﾞｼｯｸM-PRO"/>
              <a:ea typeface="HG丸ｺﾞｼｯｸM-PRO"/>
              <a:cs typeface="+mn-cs"/>
            </a:rPr>
            <a:t>金</a:t>
          </a:r>
          <a:r>
            <a:rPr kumimoji="1" lang="en-US" altLang="ja-JP" sz="1100" kern="1200" dirty="0">
              <a:solidFill>
                <a:schemeClr val="tx1"/>
              </a:solidFill>
              <a:latin typeface="HG丸ｺﾞｼｯｸM-PRO"/>
              <a:ea typeface="HG丸ｺﾞｼｯｸM-PRO"/>
              <a:cs typeface="+mn-cs"/>
            </a:rPr>
            <a:t>)</a:t>
          </a:r>
        </a:p>
      </dsp:txBody>
      <dsp:txXfrm>
        <a:off x="1532137" y="885791"/>
        <a:ext cx="853610" cy="695917"/>
      </dsp:txXfrm>
    </dsp:sp>
    <dsp:sp modelId="{8B551AC2-88BB-4D3E-B1DB-00D2C38CB076}">
      <dsp:nvSpPr>
        <dsp:cNvPr id="0" name=""/>
        <dsp:cNvSpPr/>
      </dsp:nvSpPr>
      <dsp:spPr>
        <a:xfrm>
          <a:off x="2451441" y="884450"/>
          <a:ext cx="1593151" cy="685019"/>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solidFill>
                <a:srgbClr val="FF0000"/>
              </a:solidFill>
              <a:latin typeface="HG丸ｺﾞｼｯｸM-PRO" panose="020F0600000000000000" pitchFamily="50" charset="-128"/>
              <a:ea typeface="HG丸ｺﾞｼｯｸM-PRO" panose="020F0600000000000000" pitchFamily="50" charset="-128"/>
              <a:cs typeface="+mn-cs"/>
            </a:rPr>
            <a:t>結果通知</a:t>
          </a:r>
          <a:endParaRPr kumimoji="1" lang="en-US" altLang="ja-JP" sz="1200" kern="1200" dirty="0">
            <a:solidFill>
              <a:srgbClr val="FF0000"/>
            </a:solidFill>
            <a:latin typeface="HG丸ｺﾞｼｯｸM-PRO"/>
            <a:ea typeface="HG丸ｺﾞｼｯｸM-PRO"/>
            <a:cs typeface="+mn-cs"/>
          </a:endParaRPr>
        </a:p>
        <a:p>
          <a:pPr marL="0" lvl="0" indent="0" algn="ctr" defTabSz="533400">
            <a:lnSpc>
              <a:spcPct val="90000"/>
            </a:lnSpc>
            <a:spcBef>
              <a:spcPct val="0"/>
            </a:spcBef>
            <a:spcAft>
              <a:spcPct val="35000"/>
            </a:spcAft>
            <a:buNone/>
          </a:pPr>
          <a:r>
            <a:rPr kumimoji="1" lang="en-US" altLang="ja-JP" sz="1100" kern="1200" dirty="0">
              <a:solidFill>
                <a:schemeClr val="tx1"/>
              </a:solidFill>
              <a:latin typeface="HG丸ｺﾞｼｯｸM-PRO"/>
              <a:ea typeface="HG丸ｺﾞｼｯｸM-PRO"/>
              <a:cs typeface="+mn-cs"/>
            </a:rPr>
            <a:t>3/17</a:t>
          </a:r>
          <a:r>
            <a:rPr kumimoji="1" lang="en-US" altLang="ja-JP" sz="1200" kern="1200" dirty="0">
              <a:solidFill>
                <a:schemeClr val="tx1"/>
              </a:solidFill>
              <a:latin typeface="HG丸ｺﾞｼｯｸM-PRO"/>
              <a:ea typeface="HG丸ｺﾞｼｯｸM-PRO"/>
              <a:cs typeface="+mn-cs"/>
            </a:rPr>
            <a:t>(</a:t>
          </a:r>
          <a:r>
            <a:rPr kumimoji="1" lang="ja-JP" altLang="en-US" sz="1200" kern="1200" dirty="0">
              <a:solidFill>
                <a:schemeClr val="tx1"/>
              </a:solidFill>
              <a:latin typeface="HG丸ｺﾞｼｯｸM-PRO"/>
              <a:ea typeface="HG丸ｺﾞｼｯｸM-PRO"/>
              <a:cs typeface="+mn-cs"/>
            </a:rPr>
            <a:t>月</a:t>
          </a:r>
          <a:r>
            <a:rPr kumimoji="1" lang="en-US" altLang="ja-JP" sz="1200" kern="1200" dirty="0">
              <a:solidFill>
                <a:schemeClr val="tx1"/>
              </a:solidFill>
              <a:latin typeface="HG丸ｺﾞｼｯｸM-PRO"/>
              <a:ea typeface="HG丸ｺﾞｼｯｸM-PRO"/>
              <a:cs typeface="+mn-cs"/>
            </a:rPr>
            <a:t>)</a:t>
          </a:r>
        </a:p>
        <a:p>
          <a:pPr marL="0" lvl="0" indent="0" algn="ctr" defTabSz="533400">
            <a:lnSpc>
              <a:spcPct val="90000"/>
            </a:lnSpc>
            <a:spcBef>
              <a:spcPct val="0"/>
            </a:spcBef>
            <a:spcAft>
              <a:spcPct val="35000"/>
            </a:spcAft>
            <a:buNone/>
          </a:pPr>
          <a:r>
            <a:rPr kumimoji="1" lang="ja-JP" altLang="en-US" sz="800" kern="1200" dirty="0">
              <a:solidFill>
                <a:schemeClr val="tx1"/>
              </a:solidFill>
              <a:latin typeface="HG丸ｺﾞｼｯｸM-PRO"/>
              <a:ea typeface="HG丸ｺﾞｼｯｸM-PRO"/>
              <a:cs typeface="+mn-cs"/>
            </a:rPr>
            <a:t>受諾</a:t>
          </a:r>
          <a:r>
            <a:rPr kumimoji="1" lang="en-US" altLang="ja-JP" sz="800" kern="1200" dirty="0">
              <a:solidFill>
                <a:schemeClr val="tx1"/>
              </a:solidFill>
              <a:latin typeface="HG丸ｺﾞｼｯｸM-PRO"/>
              <a:ea typeface="HG丸ｺﾞｼｯｸM-PRO"/>
              <a:cs typeface="+mn-cs"/>
            </a:rPr>
            <a:t>3/19(</a:t>
          </a:r>
          <a:r>
            <a:rPr kumimoji="1" lang="ja-JP" altLang="en-US" sz="800" kern="1200" dirty="0">
              <a:solidFill>
                <a:schemeClr val="tx1"/>
              </a:solidFill>
              <a:latin typeface="HG丸ｺﾞｼｯｸM-PRO"/>
              <a:ea typeface="HG丸ｺﾞｼｯｸM-PRO"/>
              <a:cs typeface="+mn-cs"/>
            </a:rPr>
            <a:t>水</a:t>
          </a:r>
          <a:r>
            <a:rPr kumimoji="1" lang="en-US" altLang="ja-JP" sz="800" kern="1200" dirty="0">
              <a:solidFill>
                <a:schemeClr val="tx1"/>
              </a:solidFill>
              <a:latin typeface="HG丸ｺﾞｼｯｸM-PRO"/>
              <a:ea typeface="HG丸ｺﾞｼｯｸM-PRO"/>
              <a:cs typeface="+mn-cs"/>
            </a:rPr>
            <a:t>)</a:t>
          </a:r>
          <a:r>
            <a:rPr kumimoji="1" lang="ja-JP" altLang="en-US" sz="800" kern="1200" dirty="0">
              <a:solidFill>
                <a:schemeClr val="tx1"/>
              </a:solidFill>
              <a:latin typeface="HG丸ｺﾞｼｯｸM-PRO"/>
              <a:ea typeface="HG丸ｺﾞｼｯｸM-PRO"/>
              <a:cs typeface="+mn-cs"/>
            </a:rPr>
            <a:t>迄</a:t>
          </a:r>
        </a:p>
      </dsp:txBody>
      <dsp:txXfrm>
        <a:off x="2793951" y="884450"/>
        <a:ext cx="908132" cy="685019"/>
      </dsp:txXfrm>
    </dsp:sp>
    <dsp:sp modelId="{96805381-9A2E-4096-82B3-1AE1BEF38F95}">
      <dsp:nvSpPr>
        <dsp:cNvPr id="0" name=""/>
        <dsp:cNvSpPr/>
      </dsp:nvSpPr>
      <dsp:spPr>
        <a:xfrm>
          <a:off x="3749480" y="898031"/>
          <a:ext cx="1899701" cy="666260"/>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solidFill>
                <a:srgbClr val="FF0000"/>
              </a:solidFill>
              <a:latin typeface="HG丸ｺﾞｼｯｸM-PRO" panose="020F0600000000000000" pitchFamily="50" charset="-128"/>
              <a:ea typeface="HG丸ｺﾞｼｯｸM-PRO" panose="020F0600000000000000" pitchFamily="50" charset="-128"/>
              <a:cs typeface="+mn-cs"/>
            </a:rPr>
            <a:t>入園金納入</a:t>
          </a:r>
          <a:endParaRPr kumimoji="1" lang="en-US" altLang="ja-JP" sz="1200" kern="1200" dirty="0">
            <a:solidFill>
              <a:srgbClr val="FF0000"/>
            </a:solidFill>
            <a:latin typeface="HG丸ｺﾞｼｯｸM-PRO"/>
            <a:ea typeface="HG丸ｺﾞｼｯｸM-PRO"/>
            <a:cs typeface="+mn-cs"/>
          </a:endParaRPr>
        </a:p>
        <a:p>
          <a:pPr marL="0" lvl="0" indent="0" algn="ctr" defTabSz="533400">
            <a:lnSpc>
              <a:spcPct val="90000"/>
            </a:lnSpc>
            <a:spcBef>
              <a:spcPct val="0"/>
            </a:spcBef>
            <a:spcAft>
              <a:spcPct val="35000"/>
            </a:spcAft>
            <a:buNone/>
          </a:pPr>
          <a:r>
            <a:rPr kumimoji="1" lang="en-US" altLang="ja-JP" sz="1200" kern="1200" dirty="0">
              <a:solidFill>
                <a:schemeClr val="tx1"/>
              </a:solidFill>
              <a:latin typeface="HG丸ｺﾞｼｯｸM-PRO"/>
              <a:ea typeface="HG丸ｺﾞｼｯｸM-PRO"/>
              <a:cs typeface="+mn-cs"/>
            </a:rPr>
            <a:t>3/21(</a:t>
          </a:r>
          <a:r>
            <a:rPr kumimoji="1" lang="ja-JP" altLang="en-US" sz="1200" kern="1200" dirty="0">
              <a:solidFill>
                <a:schemeClr val="tx1"/>
              </a:solidFill>
              <a:latin typeface="HG丸ｺﾞｼｯｸM-PRO"/>
              <a:ea typeface="HG丸ｺﾞｼｯｸM-PRO"/>
              <a:cs typeface="+mn-cs"/>
            </a:rPr>
            <a:t>金</a:t>
          </a:r>
          <a:r>
            <a:rPr kumimoji="1" lang="en-US" altLang="ja-JP" sz="1200" kern="1200" dirty="0">
              <a:solidFill>
                <a:schemeClr val="tx1"/>
              </a:solidFill>
              <a:latin typeface="HG丸ｺﾞｼｯｸM-PRO"/>
              <a:ea typeface="HG丸ｺﾞｼｯｸM-PRO"/>
              <a:cs typeface="+mn-cs"/>
            </a:rPr>
            <a:t>)</a:t>
          </a:r>
          <a:r>
            <a:rPr kumimoji="1" lang="ja-JP" altLang="en-US" sz="1200" kern="1200" dirty="0">
              <a:solidFill>
                <a:schemeClr val="tx1"/>
              </a:solidFill>
              <a:latin typeface="HG丸ｺﾞｼｯｸM-PRO"/>
              <a:ea typeface="HG丸ｺﾞｼｯｸM-PRO"/>
              <a:cs typeface="+mn-cs"/>
            </a:rPr>
            <a:t>まで</a:t>
          </a:r>
        </a:p>
      </dsp:txBody>
      <dsp:txXfrm>
        <a:off x="4082610" y="898031"/>
        <a:ext cx="1233441" cy="666260"/>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341E07A-1182-4C14-AA51-E12A8144622F}" type="datetimeFigureOut">
              <a:rPr kumimoji="1" lang="ja-JP" altLang="en-US" smtClean="0"/>
              <a:t>2024/9/17</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421AC7C4-288B-44C3-9F14-200ECF4AE93E}" type="slidenum">
              <a:rPr kumimoji="1" lang="ja-JP" altLang="en-US" smtClean="0"/>
              <a:t>‹#›</a:t>
            </a:fld>
            <a:endParaRPr kumimoji="1" lang="ja-JP" altLang="en-US"/>
          </a:p>
        </p:txBody>
      </p:sp>
    </p:spTree>
    <p:extLst>
      <p:ext uri="{BB962C8B-B14F-4D97-AF65-F5344CB8AC3E}">
        <p14:creationId xmlns:p14="http://schemas.microsoft.com/office/powerpoint/2010/main" val="18145198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10"/>
          </p:nvPr>
        </p:nvSpPr>
        <p:spPr/>
        <p:txBody>
          <a:bodyPr/>
          <a:lstStyle/>
          <a:p>
            <a:fld id="{7475DA24-BE16-4FE1-B0C2-6AA937784614}" type="slidenum">
              <a:rPr kumimoji="1" lang="ja-JP" altLang="en-US" smtClean="0"/>
              <a:t>1</a:t>
            </a:fld>
            <a:endParaRPr kumimoji="1" lang="ja-JP" altLang="en-US"/>
          </a:p>
        </p:txBody>
      </p:sp>
    </p:spTree>
    <p:extLst>
      <p:ext uri="{BB962C8B-B14F-4D97-AF65-F5344CB8AC3E}">
        <p14:creationId xmlns:p14="http://schemas.microsoft.com/office/powerpoint/2010/main" val="3386644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DE6A22-8A00-479C-21E3-96F1B651558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6CC21C6-349F-CE87-D65C-8BA282C545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7F3F1EB-2405-E922-E16D-00FF11CBEA56}"/>
              </a:ext>
            </a:extLst>
          </p:cNvPr>
          <p:cNvSpPr>
            <a:spLocks noGrp="1"/>
          </p:cNvSpPr>
          <p:nvPr>
            <p:ph type="dt" sz="half" idx="10"/>
          </p:nvPr>
        </p:nvSpPr>
        <p:spPr/>
        <p:txBody>
          <a:bodyPr/>
          <a:lstStyle/>
          <a:p>
            <a:fld id="{AB85FB5F-50D2-4DE8-BA0B-A602C641AB21}" type="datetimeFigureOut">
              <a:rPr kumimoji="1" lang="ja-JP" altLang="en-US" smtClean="0"/>
              <a:t>2024/9/17</a:t>
            </a:fld>
            <a:endParaRPr kumimoji="1" lang="ja-JP" altLang="en-US"/>
          </a:p>
        </p:txBody>
      </p:sp>
      <p:sp>
        <p:nvSpPr>
          <p:cNvPr id="5" name="フッター プレースホルダー 4">
            <a:extLst>
              <a:ext uri="{FF2B5EF4-FFF2-40B4-BE49-F238E27FC236}">
                <a16:creationId xmlns:a16="http://schemas.microsoft.com/office/drawing/2014/main" id="{C7C3ED9F-EFB5-1BBC-B059-9E3C1C3B678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016364B-499C-572C-80A2-20324C9CCA75}"/>
              </a:ext>
            </a:extLst>
          </p:cNvPr>
          <p:cNvSpPr>
            <a:spLocks noGrp="1"/>
          </p:cNvSpPr>
          <p:nvPr>
            <p:ph type="sldNum" sz="quarter" idx="12"/>
          </p:nvPr>
        </p:nvSpPr>
        <p:spPr/>
        <p:txBody>
          <a:body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1270399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70B4B10-0B43-F0C3-2960-BF6951D437B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62CE82A-F3C3-ED6F-97F3-D4D5802C2C43}"/>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7363B56-F946-856A-2AE0-02A8A816B20C}"/>
              </a:ext>
            </a:extLst>
          </p:cNvPr>
          <p:cNvSpPr>
            <a:spLocks noGrp="1"/>
          </p:cNvSpPr>
          <p:nvPr>
            <p:ph type="dt" sz="half" idx="10"/>
          </p:nvPr>
        </p:nvSpPr>
        <p:spPr/>
        <p:txBody>
          <a:bodyPr/>
          <a:lstStyle/>
          <a:p>
            <a:fld id="{AB85FB5F-50D2-4DE8-BA0B-A602C641AB21}" type="datetimeFigureOut">
              <a:rPr kumimoji="1" lang="ja-JP" altLang="en-US" smtClean="0"/>
              <a:t>2024/9/17</a:t>
            </a:fld>
            <a:endParaRPr kumimoji="1" lang="ja-JP" altLang="en-US"/>
          </a:p>
        </p:txBody>
      </p:sp>
      <p:sp>
        <p:nvSpPr>
          <p:cNvPr id="5" name="フッター プレースホルダー 4">
            <a:extLst>
              <a:ext uri="{FF2B5EF4-FFF2-40B4-BE49-F238E27FC236}">
                <a16:creationId xmlns:a16="http://schemas.microsoft.com/office/drawing/2014/main" id="{512CC143-3DAB-63FA-F2E3-275AB855844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CA25DAA-6C3F-E83A-E188-F24E95E80051}"/>
              </a:ext>
            </a:extLst>
          </p:cNvPr>
          <p:cNvSpPr>
            <a:spLocks noGrp="1"/>
          </p:cNvSpPr>
          <p:nvPr>
            <p:ph type="sldNum" sz="quarter" idx="12"/>
          </p:nvPr>
        </p:nvSpPr>
        <p:spPr/>
        <p:txBody>
          <a:body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406218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6EE8401-DFEF-ED27-DF4B-F09EE7C6FB7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2FBB77F-89C1-B9E3-746F-EA7E40070A5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AD49603-1575-DE0A-2664-7708407D694D}"/>
              </a:ext>
            </a:extLst>
          </p:cNvPr>
          <p:cNvSpPr>
            <a:spLocks noGrp="1"/>
          </p:cNvSpPr>
          <p:nvPr>
            <p:ph type="dt" sz="half" idx="10"/>
          </p:nvPr>
        </p:nvSpPr>
        <p:spPr/>
        <p:txBody>
          <a:bodyPr/>
          <a:lstStyle/>
          <a:p>
            <a:fld id="{AB85FB5F-50D2-4DE8-BA0B-A602C641AB21}" type="datetimeFigureOut">
              <a:rPr kumimoji="1" lang="ja-JP" altLang="en-US" smtClean="0"/>
              <a:t>2024/9/17</a:t>
            </a:fld>
            <a:endParaRPr kumimoji="1" lang="ja-JP" altLang="en-US"/>
          </a:p>
        </p:txBody>
      </p:sp>
      <p:sp>
        <p:nvSpPr>
          <p:cNvPr id="5" name="フッター プレースホルダー 4">
            <a:extLst>
              <a:ext uri="{FF2B5EF4-FFF2-40B4-BE49-F238E27FC236}">
                <a16:creationId xmlns:a16="http://schemas.microsoft.com/office/drawing/2014/main" id="{02DB1313-4025-7147-4009-9C35F29F39E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C231DDA-A741-D771-FB62-97D9C7382BCA}"/>
              </a:ext>
            </a:extLst>
          </p:cNvPr>
          <p:cNvSpPr>
            <a:spLocks noGrp="1"/>
          </p:cNvSpPr>
          <p:nvPr>
            <p:ph type="sldNum" sz="quarter" idx="12"/>
          </p:nvPr>
        </p:nvSpPr>
        <p:spPr/>
        <p:txBody>
          <a:body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3344987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1D543E-D56E-5555-C394-C4E171E0196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90CBF62-BED6-4647-A927-FFD18E7246C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018E817-5F26-B62A-71C7-7A434E070CC2}"/>
              </a:ext>
            </a:extLst>
          </p:cNvPr>
          <p:cNvSpPr>
            <a:spLocks noGrp="1"/>
          </p:cNvSpPr>
          <p:nvPr>
            <p:ph type="dt" sz="half" idx="10"/>
          </p:nvPr>
        </p:nvSpPr>
        <p:spPr/>
        <p:txBody>
          <a:bodyPr/>
          <a:lstStyle/>
          <a:p>
            <a:fld id="{AB85FB5F-50D2-4DE8-BA0B-A602C641AB21}" type="datetimeFigureOut">
              <a:rPr kumimoji="1" lang="ja-JP" altLang="en-US" smtClean="0"/>
              <a:t>2024/9/17</a:t>
            </a:fld>
            <a:endParaRPr kumimoji="1" lang="ja-JP" altLang="en-US"/>
          </a:p>
        </p:txBody>
      </p:sp>
      <p:sp>
        <p:nvSpPr>
          <p:cNvPr id="5" name="フッター プレースホルダー 4">
            <a:extLst>
              <a:ext uri="{FF2B5EF4-FFF2-40B4-BE49-F238E27FC236}">
                <a16:creationId xmlns:a16="http://schemas.microsoft.com/office/drawing/2014/main" id="{6803FD26-EEBB-E081-676E-414C88B3098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3431ADE-E649-098F-D3B9-DDD10BC00C9D}"/>
              </a:ext>
            </a:extLst>
          </p:cNvPr>
          <p:cNvSpPr>
            <a:spLocks noGrp="1"/>
          </p:cNvSpPr>
          <p:nvPr>
            <p:ph type="sldNum" sz="quarter" idx="12"/>
          </p:nvPr>
        </p:nvSpPr>
        <p:spPr/>
        <p:txBody>
          <a:body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2824570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FEC3CF-D6E5-F782-C5C2-474B425BE7C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C523CC4-4604-5EE6-1A7B-092C890990C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26DB724-C1EB-A88A-C928-D6AD8234DA74}"/>
              </a:ext>
            </a:extLst>
          </p:cNvPr>
          <p:cNvSpPr>
            <a:spLocks noGrp="1"/>
          </p:cNvSpPr>
          <p:nvPr>
            <p:ph type="dt" sz="half" idx="10"/>
          </p:nvPr>
        </p:nvSpPr>
        <p:spPr/>
        <p:txBody>
          <a:bodyPr/>
          <a:lstStyle/>
          <a:p>
            <a:fld id="{AB85FB5F-50D2-4DE8-BA0B-A602C641AB21}" type="datetimeFigureOut">
              <a:rPr kumimoji="1" lang="ja-JP" altLang="en-US" smtClean="0"/>
              <a:t>2024/9/17</a:t>
            </a:fld>
            <a:endParaRPr kumimoji="1" lang="ja-JP" altLang="en-US"/>
          </a:p>
        </p:txBody>
      </p:sp>
      <p:sp>
        <p:nvSpPr>
          <p:cNvPr id="5" name="フッター プレースホルダー 4">
            <a:extLst>
              <a:ext uri="{FF2B5EF4-FFF2-40B4-BE49-F238E27FC236}">
                <a16:creationId xmlns:a16="http://schemas.microsoft.com/office/drawing/2014/main" id="{552F9566-0DAC-6C42-8779-26D315180F6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8342EFD-7032-EF94-94B6-3755442E3E6D}"/>
              </a:ext>
            </a:extLst>
          </p:cNvPr>
          <p:cNvSpPr>
            <a:spLocks noGrp="1"/>
          </p:cNvSpPr>
          <p:nvPr>
            <p:ph type="sldNum" sz="quarter" idx="12"/>
          </p:nvPr>
        </p:nvSpPr>
        <p:spPr/>
        <p:txBody>
          <a:body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4110286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B1C5AD-B664-CD9F-B779-5A0E76F952B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A7F7B32-50BB-61C8-D123-FBA3BD369EA5}"/>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FF20538-F987-ECB9-3BDF-331833EC72E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1334229-2DF4-7B7B-95E2-9636FA0D9761}"/>
              </a:ext>
            </a:extLst>
          </p:cNvPr>
          <p:cNvSpPr>
            <a:spLocks noGrp="1"/>
          </p:cNvSpPr>
          <p:nvPr>
            <p:ph type="dt" sz="half" idx="10"/>
          </p:nvPr>
        </p:nvSpPr>
        <p:spPr/>
        <p:txBody>
          <a:bodyPr/>
          <a:lstStyle/>
          <a:p>
            <a:fld id="{AB85FB5F-50D2-4DE8-BA0B-A602C641AB21}" type="datetimeFigureOut">
              <a:rPr kumimoji="1" lang="ja-JP" altLang="en-US" smtClean="0"/>
              <a:t>2024/9/17</a:t>
            </a:fld>
            <a:endParaRPr kumimoji="1" lang="ja-JP" altLang="en-US"/>
          </a:p>
        </p:txBody>
      </p:sp>
      <p:sp>
        <p:nvSpPr>
          <p:cNvPr id="6" name="フッター プレースホルダー 5">
            <a:extLst>
              <a:ext uri="{FF2B5EF4-FFF2-40B4-BE49-F238E27FC236}">
                <a16:creationId xmlns:a16="http://schemas.microsoft.com/office/drawing/2014/main" id="{BCFFD5E5-6B6D-E80E-9ADF-1A6D267F3ED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26EC5A8-68DE-4526-59D5-3D460AA7C919}"/>
              </a:ext>
            </a:extLst>
          </p:cNvPr>
          <p:cNvSpPr>
            <a:spLocks noGrp="1"/>
          </p:cNvSpPr>
          <p:nvPr>
            <p:ph type="sldNum" sz="quarter" idx="12"/>
          </p:nvPr>
        </p:nvSpPr>
        <p:spPr/>
        <p:txBody>
          <a:body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1554328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D3763A-5F44-3B05-8B0B-DB64201BDE3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69E2598-6D49-3F60-F29E-CC57A03302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6E71AEC-D2A0-E76D-FD3C-09DA8501AE2D}"/>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7705567-4FB3-C230-4752-6C5E3B0F61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23F9E37-184F-40D9-0653-FD45C349B726}"/>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0C3BCCB-A41E-47B7-28F8-19A4B25A422C}"/>
              </a:ext>
            </a:extLst>
          </p:cNvPr>
          <p:cNvSpPr>
            <a:spLocks noGrp="1"/>
          </p:cNvSpPr>
          <p:nvPr>
            <p:ph type="dt" sz="half" idx="10"/>
          </p:nvPr>
        </p:nvSpPr>
        <p:spPr/>
        <p:txBody>
          <a:bodyPr/>
          <a:lstStyle/>
          <a:p>
            <a:fld id="{AB85FB5F-50D2-4DE8-BA0B-A602C641AB21}" type="datetimeFigureOut">
              <a:rPr kumimoji="1" lang="ja-JP" altLang="en-US" smtClean="0"/>
              <a:t>2024/9/17</a:t>
            </a:fld>
            <a:endParaRPr kumimoji="1" lang="ja-JP" altLang="en-US"/>
          </a:p>
        </p:txBody>
      </p:sp>
      <p:sp>
        <p:nvSpPr>
          <p:cNvPr id="8" name="フッター プレースホルダー 7">
            <a:extLst>
              <a:ext uri="{FF2B5EF4-FFF2-40B4-BE49-F238E27FC236}">
                <a16:creationId xmlns:a16="http://schemas.microsoft.com/office/drawing/2014/main" id="{949B5228-7130-61AA-D39B-063ADD7D507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03D0D7E-A97B-6FC4-CA3B-D8E6BBAF5F65}"/>
              </a:ext>
            </a:extLst>
          </p:cNvPr>
          <p:cNvSpPr>
            <a:spLocks noGrp="1"/>
          </p:cNvSpPr>
          <p:nvPr>
            <p:ph type="sldNum" sz="quarter" idx="12"/>
          </p:nvPr>
        </p:nvSpPr>
        <p:spPr/>
        <p:txBody>
          <a:body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278180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B79DDF-3E75-8E40-84E4-5F744621530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6BCCB95-00D5-0CB9-40D8-2560019146DC}"/>
              </a:ext>
            </a:extLst>
          </p:cNvPr>
          <p:cNvSpPr>
            <a:spLocks noGrp="1"/>
          </p:cNvSpPr>
          <p:nvPr>
            <p:ph type="dt" sz="half" idx="10"/>
          </p:nvPr>
        </p:nvSpPr>
        <p:spPr/>
        <p:txBody>
          <a:bodyPr/>
          <a:lstStyle/>
          <a:p>
            <a:fld id="{AB85FB5F-50D2-4DE8-BA0B-A602C641AB21}" type="datetimeFigureOut">
              <a:rPr kumimoji="1" lang="ja-JP" altLang="en-US" smtClean="0"/>
              <a:t>2024/9/17</a:t>
            </a:fld>
            <a:endParaRPr kumimoji="1" lang="ja-JP" altLang="en-US"/>
          </a:p>
        </p:txBody>
      </p:sp>
      <p:sp>
        <p:nvSpPr>
          <p:cNvPr id="4" name="フッター プレースホルダー 3">
            <a:extLst>
              <a:ext uri="{FF2B5EF4-FFF2-40B4-BE49-F238E27FC236}">
                <a16:creationId xmlns:a16="http://schemas.microsoft.com/office/drawing/2014/main" id="{6FC3DBB6-144A-355B-6AC4-A419FE86308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A9BADE45-70AA-BFEB-9956-32FC10B1E261}"/>
              </a:ext>
            </a:extLst>
          </p:cNvPr>
          <p:cNvSpPr>
            <a:spLocks noGrp="1"/>
          </p:cNvSpPr>
          <p:nvPr>
            <p:ph type="sldNum" sz="quarter" idx="12"/>
          </p:nvPr>
        </p:nvSpPr>
        <p:spPr/>
        <p:txBody>
          <a:body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1247163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68D5BA3-DCC1-CB68-0547-F14C2FBCD6F8}"/>
              </a:ext>
            </a:extLst>
          </p:cNvPr>
          <p:cNvSpPr>
            <a:spLocks noGrp="1"/>
          </p:cNvSpPr>
          <p:nvPr>
            <p:ph type="dt" sz="half" idx="10"/>
          </p:nvPr>
        </p:nvSpPr>
        <p:spPr/>
        <p:txBody>
          <a:bodyPr/>
          <a:lstStyle/>
          <a:p>
            <a:fld id="{AB85FB5F-50D2-4DE8-BA0B-A602C641AB21}" type="datetimeFigureOut">
              <a:rPr kumimoji="1" lang="ja-JP" altLang="en-US" smtClean="0"/>
              <a:t>2024/9/17</a:t>
            </a:fld>
            <a:endParaRPr kumimoji="1" lang="ja-JP" altLang="en-US"/>
          </a:p>
        </p:txBody>
      </p:sp>
      <p:sp>
        <p:nvSpPr>
          <p:cNvPr id="3" name="フッター プレースホルダー 2">
            <a:extLst>
              <a:ext uri="{FF2B5EF4-FFF2-40B4-BE49-F238E27FC236}">
                <a16:creationId xmlns:a16="http://schemas.microsoft.com/office/drawing/2014/main" id="{32406E67-28B1-4BB6-1DD1-CF5C104C5BC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B809614-00A2-D0D1-EA7E-96EB36DCA5DB}"/>
              </a:ext>
            </a:extLst>
          </p:cNvPr>
          <p:cNvSpPr>
            <a:spLocks noGrp="1"/>
          </p:cNvSpPr>
          <p:nvPr>
            <p:ph type="sldNum" sz="quarter" idx="12"/>
          </p:nvPr>
        </p:nvSpPr>
        <p:spPr/>
        <p:txBody>
          <a:body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1776027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4D80D0-D343-C161-4097-F71C7437BB7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22530C4-789F-3DC1-A245-69258E7E14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62ADEF5-D77B-540A-C114-4FFA45BE2B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4983BF3-FF52-FF05-78F5-77D9D26DFA56}"/>
              </a:ext>
            </a:extLst>
          </p:cNvPr>
          <p:cNvSpPr>
            <a:spLocks noGrp="1"/>
          </p:cNvSpPr>
          <p:nvPr>
            <p:ph type="dt" sz="half" idx="10"/>
          </p:nvPr>
        </p:nvSpPr>
        <p:spPr/>
        <p:txBody>
          <a:bodyPr/>
          <a:lstStyle/>
          <a:p>
            <a:fld id="{AB85FB5F-50D2-4DE8-BA0B-A602C641AB21}" type="datetimeFigureOut">
              <a:rPr kumimoji="1" lang="ja-JP" altLang="en-US" smtClean="0"/>
              <a:t>2024/9/17</a:t>
            </a:fld>
            <a:endParaRPr kumimoji="1" lang="ja-JP" altLang="en-US"/>
          </a:p>
        </p:txBody>
      </p:sp>
      <p:sp>
        <p:nvSpPr>
          <p:cNvPr id="6" name="フッター プレースホルダー 5">
            <a:extLst>
              <a:ext uri="{FF2B5EF4-FFF2-40B4-BE49-F238E27FC236}">
                <a16:creationId xmlns:a16="http://schemas.microsoft.com/office/drawing/2014/main" id="{C5B75E0E-15BD-B31E-F1EE-BC7F5A33FEB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7D07BC8-B48F-1A6E-9DE1-EE7A769B8E97}"/>
              </a:ext>
            </a:extLst>
          </p:cNvPr>
          <p:cNvSpPr>
            <a:spLocks noGrp="1"/>
          </p:cNvSpPr>
          <p:nvPr>
            <p:ph type="sldNum" sz="quarter" idx="12"/>
          </p:nvPr>
        </p:nvSpPr>
        <p:spPr/>
        <p:txBody>
          <a:body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3234734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BEEA35-EFC6-8526-B5AE-6580329AAB1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54B6C157-4A98-D77F-59FD-16270D4437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D5480700-AB17-505D-66C2-F10E6AD0D2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18E508C-E9BC-2FC4-14B5-9857538D6CAB}"/>
              </a:ext>
            </a:extLst>
          </p:cNvPr>
          <p:cNvSpPr>
            <a:spLocks noGrp="1"/>
          </p:cNvSpPr>
          <p:nvPr>
            <p:ph type="dt" sz="half" idx="10"/>
          </p:nvPr>
        </p:nvSpPr>
        <p:spPr/>
        <p:txBody>
          <a:bodyPr/>
          <a:lstStyle/>
          <a:p>
            <a:fld id="{AB85FB5F-50D2-4DE8-BA0B-A602C641AB21}" type="datetimeFigureOut">
              <a:rPr kumimoji="1" lang="ja-JP" altLang="en-US" smtClean="0"/>
              <a:t>2024/9/17</a:t>
            </a:fld>
            <a:endParaRPr kumimoji="1" lang="ja-JP" altLang="en-US"/>
          </a:p>
        </p:txBody>
      </p:sp>
      <p:sp>
        <p:nvSpPr>
          <p:cNvPr id="6" name="フッター プレースホルダー 5">
            <a:extLst>
              <a:ext uri="{FF2B5EF4-FFF2-40B4-BE49-F238E27FC236}">
                <a16:creationId xmlns:a16="http://schemas.microsoft.com/office/drawing/2014/main" id="{692DED12-4DAA-5C74-AD7F-D4944D96235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632103D-9B6A-897E-A93A-912D677937D0}"/>
              </a:ext>
            </a:extLst>
          </p:cNvPr>
          <p:cNvSpPr>
            <a:spLocks noGrp="1"/>
          </p:cNvSpPr>
          <p:nvPr>
            <p:ph type="sldNum" sz="quarter" idx="12"/>
          </p:nvPr>
        </p:nvSpPr>
        <p:spPr/>
        <p:txBody>
          <a:body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1404229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AD3F39A-F0DC-DB75-044E-7391D5EE61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6A248F6-1CEB-FA8C-9AC2-C85F0C8DF6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6E6F6CC-B53E-B526-C432-164E23D83C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B85FB5F-50D2-4DE8-BA0B-A602C641AB21}" type="datetimeFigureOut">
              <a:rPr kumimoji="1" lang="ja-JP" altLang="en-US" smtClean="0"/>
              <a:t>2024/9/17</a:t>
            </a:fld>
            <a:endParaRPr kumimoji="1" lang="ja-JP" altLang="en-US"/>
          </a:p>
        </p:txBody>
      </p:sp>
      <p:sp>
        <p:nvSpPr>
          <p:cNvPr id="5" name="フッター プレースホルダー 4">
            <a:extLst>
              <a:ext uri="{FF2B5EF4-FFF2-40B4-BE49-F238E27FC236}">
                <a16:creationId xmlns:a16="http://schemas.microsoft.com/office/drawing/2014/main" id="{B613BA4F-F79B-68B2-2858-26799CC321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04A36ED-0CE8-D9F5-937E-1381FB74C3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361497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image" Target="../media/image1.emf"/><Relationship Id="rId18" Type="http://schemas.openxmlformats.org/officeDocument/2006/relationships/diagramColors" Target="../diagrams/colors3.xml"/><Relationship Id="rId3" Type="http://schemas.openxmlformats.org/officeDocument/2006/relationships/diagramData" Target="../diagrams/data1.xml"/><Relationship Id="rId21" Type="http://schemas.openxmlformats.org/officeDocument/2006/relationships/diagramLayout" Target="../diagrams/layout4.xml"/><Relationship Id="rId7" Type="http://schemas.microsoft.com/office/2007/relationships/diagramDrawing" Target="../diagrams/drawing1.xml"/><Relationship Id="rId12" Type="http://schemas.microsoft.com/office/2007/relationships/diagramDrawing" Target="../diagrams/drawing2.xml"/><Relationship Id="rId17" Type="http://schemas.openxmlformats.org/officeDocument/2006/relationships/diagramQuickStyle" Target="../diagrams/quickStyle3.xml"/><Relationship Id="rId2" Type="http://schemas.openxmlformats.org/officeDocument/2006/relationships/notesSlide" Target="../notesSlides/notesSlide1.xml"/><Relationship Id="rId16" Type="http://schemas.openxmlformats.org/officeDocument/2006/relationships/diagramLayout" Target="../diagrams/layout3.xml"/><Relationship Id="rId20" Type="http://schemas.openxmlformats.org/officeDocument/2006/relationships/diagramData" Target="../diagrams/data4.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24" Type="http://schemas.microsoft.com/office/2007/relationships/diagramDrawing" Target="../diagrams/drawing4.xml"/><Relationship Id="rId5" Type="http://schemas.openxmlformats.org/officeDocument/2006/relationships/diagramQuickStyle" Target="../diagrams/quickStyle1.xml"/><Relationship Id="rId15" Type="http://schemas.openxmlformats.org/officeDocument/2006/relationships/diagramData" Target="../diagrams/data3.xml"/><Relationship Id="rId23" Type="http://schemas.openxmlformats.org/officeDocument/2006/relationships/diagramColors" Target="../diagrams/colors4.xml"/><Relationship Id="rId10" Type="http://schemas.openxmlformats.org/officeDocument/2006/relationships/diagramQuickStyle" Target="../diagrams/quickStyle2.xml"/><Relationship Id="rId19" Type="http://schemas.microsoft.com/office/2007/relationships/diagramDrawing" Target="../diagrams/drawing3.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image" Target="../media/image2.emf"/><Relationship Id="rId22"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a:extLst>
              <a:ext uri="{FF2B5EF4-FFF2-40B4-BE49-F238E27FC236}">
                <a16:creationId xmlns:a16="http://schemas.microsoft.com/office/drawing/2014/main" id="{6903108B-5B4E-BF00-3C65-DE6F39D6188B}"/>
              </a:ext>
            </a:extLst>
          </p:cNvPr>
          <p:cNvGraphicFramePr/>
          <p:nvPr>
            <p:extLst>
              <p:ext uri="{D42A27DB-BD31-4B8C-83A1-F6EECF244321}">
                <p14:modId xmlns:p14="http://schemas.microsoft.com/office/powerpoint/2010/main" val="4133872385"/>
              </p:ext>
            </p:extLst>
          </p:nvPr>
        </p:nvGraphicFramePr>
        <p:xfrm>
          <a:off x="6455044" y="3884690"/>
          <a:ext cx="4284044" cy="6714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タイトル 1"/>
          <p:cNvSpPr>
            <a:spLocks noGrp="1"/>
          </p:cNvSpPr>
          <p:nvPr>
            <p:ph type="title"/>
          </p:nvPr>
        </p:nvSpPr>
        <p:spPr>
          <a:xfrm>
            <a:off x="2208893" y="68190"/>
            <a:ext cx="7886700" cy="1238250"/>
          </a:xfrm>
        </p:spPr>
        <p:txBody>
          <a:bodyPr>
            <a:normAutofit/>
          </a:bodyPr>
          <a:lstStyle/>
          <a:p>
            <a:pPr algn="ctr"/>
            <a:r>
              <a:rPr lang="ja-JP" altLang="en-US" sz="2800" dirty="0">
                <a:solidFill>
                  <a:schemeClr val="tx2">
                    <a:lumMod val="50000"/>
                    <a:lumOff val="50000"/>
                  </a:schemeClr>
                </a:solidFill>
                <a:latin typeface="Arial" panose="020B0604020202020204" pitchFamily="34" charset="0"/>
                <a:ea typeface="HG丸ｺﾞｼｯｸM-PRO" panose="020F0600000000000000" pitchFamily="50" charset="-128"/>
              </a:rPr>
              <a:t>リトルパルズ・アカデミー</a:t>
            </a:r>
            <a:br>
              <a:rPr lang="en-US" altLang="ja-JP" sz="2800" dirty="0">
                <a:solidFill>
                  <a:schemeClr val="tx2">
                    <a:lumMod val="50000"/>
                    <a:lumOff val="50000"/>
                  </a:schemeClr>
                </a:solidFill>
                <a:latin typeface="Arial" panose="020B0604020202020204" pitchFamily="34" charset="0"/>
                <a:ea typeface="HG丸ｺﾞｼｯｸM-PRO" panose="020F0600000000000000" pitchFamily="50" charset="-128"/>
              </a:rPr>
            </a:br>
            <a:r>
              <a:rPr lang="ja-JP" altLang="en-US" sz="2800" dirty="0">
                <a:latin typeface="Arial" panose="020B0604020202020204" pitchFamily="34" charset="0"/>
                <a:ea typeface="HG丸ｺﾞｼｯｸM-PRO" panose="020F0600000000000000" pitchFamily="50" charset="-128"/>
              </a:rPr>
              <a:t>令和</a:t>
            </a:r>
            <a:r>
              <a:rPr lang="en-US" altLang="ja-JP" sz="2800" dirty="0">
                <a:latin typeface="Arial" panose="020B0604020202020204" pitchFamily="34" charset="0"/>
                <a:ea typeface="HG丸ｺﾞｼｯｸM-PRO" panose="020F0600000000000000" pitchFamily="50" charset="-128"/>
              </a:rPr>
              <a:t>7</a:t>
            </a:r>
            <a:r>
              <a:rPr lang="ja-JP" altLang="en-US" sz="2800" dirty="0">
                <a:latin typeface="Arial" panose="020B0604020202020204" pitchFamily="34" charset="0"/>
                <a:ea typeface="HG丸ｺﾞｼｯｸM-PRO" panose="020F0600000000000000" pitchFamily="50" charset="-128"/>
              </a:rPr>
              <a:t>年度 ご入園までの流れ</a:t>
            </a:r>
          </a:p>
        </p:txBody>
      </p:sp>
      <p:graphicFrame>
        <p:nvGraphicFramePr>
          <p:cNvPr id="6" name="図表 5"/>
          <p:cNvGraphicFramePr/>
          <p:nvPr>
            <p:extLst>
              <p:ext uri="{D42A27DB-BD31-4B8C-83A1-F6EECF244321}">
                <p14:modId xmlns:p14="http://schemas.microsoft.com/office/powerpoint/2010/main" val="2150546068"/>
              </p:ext>
            </p:extLst>
          </p:nvPr>
        </p:nvGraphicFramePr>
        <p:xfrm>
          <a:off x="1562934" y="716929"/>
          <a:ext cx="9178618" cy="239639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7" name="コンテンツ プレースホルダー 2"/>
          <p:cNvSpPr txBox="1">
            <a:spLocks/>
          </p:cNvSpPr>
          <p:nvPr/>
        </p:nvSpPr>
        <p:spPr>
          <a:xfrm>
            <a:off x="1054849" y="1306440"/>
            <a:ext cx="78867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600" b="1" dirty="0">
                <a:latin typeface="Arial" panose="020B0604020202020204" pitchFamily="34" charset="0"/>
                <a:ea typeface="HG丸ｺﾞｼｯｸM-PRO" panose="020F0600000000000000" pitchFamily="50" charset="-128"/>
              </a:rPr>
              <a:t>◆１次選考スケジュール</a:t>
            </a:r>
            <a:endParaRPr lang="en-US" altLang="ja-JP" sz="1600" b="1" dirty="0">
              <a:latin typeface="Arial" panose="020B0604020202020204" pitchFamily="34" charset="0"/>
              <a:ea typeface="HG丸ｺﾞｼｯｸM-PRO" panose="020F0600000000000000" pitchFamily="50" charset="-128"/>
            </a:endParaRPr>
          </a:p>
        </p:txBody>
      </p:sp>
      <p:sp>
        <p:nvSpPr>
          <p:cNvPr id="9" name="テキスト ボックス 1"/>
          <p:cNvSpPr txBox="1">
            <a:spLocks noChangeArrowheads="1"/>
          </p:cNvSpPr>
          <p:nvPr/>
        </p:nvSpPr>
        <p:spPr bwMode="auto">
          <a:xfrm>
            <a:off x="1215221" y="4753739"/>
            <a:ext cx="9761558" cy="1988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marL="342900" indent="-3429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indent="0">
              <a:lnSpc>
                <a:spcPct val="150000"/>
              </a:lnSpc>
              <a:spcBef>
                <a:spcPct val="0"/>
              </a:spcBef>
              <a:buNone/>
            </a:pPr>
            <a:r>
              <a:rPr lang="ja-JP" altLang="en-US" sz="1200" b="1" dirty="0">
                <a:latin typeface="HG丸ｺﾞｼｯｸM-PRO" panose="020F0600000000000000" pitchFamily="50" charset="-128"/>
                <a:ea typeface="HG丸ｺﾞｼｯｸM-PRO" panose="020F0600000000000000" pitchFamily="50" charset="-128"/>
              </a:rPr>
              <a:t>１．入園のお申し込みには必ず入園説明会</a:t>
            </a:r>
            <a:r>
              <a:rPr lang="en-US" altLang="ja-JP" sz="1200" b="1" dirty="0">
                <a:latin typeface="HG丸ｺﾞｼｯｸM-PRO" panose="020F0600000000000000" pitchFamily="50" charset="-128"/>
                <a:ea typeface="HG丸ｺﾞｼｯｸM-PRO" panose="020F0600000000000000" pitchFamily="50" charset="-128"/>
              </a:rPr>
              <a:t>(</a:t>
            </a:r>
            <a:r>
              <a:rPr lang="ja-JP" altLang="en-US" sz="1200" b="1" dirty="0">
                <a:latin typeface="HG丸ｺﾞｼｯｸM-PRO" panose="020F0600000000000000" pitchFamily="50" charset="-128"/>
                <a:ea typeface="HG丸ｺﾞｼｯｸM-PRO" panose="020F0600000000000000" pitchFamily="50" charset="-128"/>
              </a:rPr>
              <a:t>もしくは園見学</a:t>
            </a:r>
            <a:r>
              <a:rPr lang="en-US" altLang="ja-JP" sz="1200" b="1" dirty="0">
                <a:latin typeface="HG丸ｺﾞｼｯｸM-PRO" panose="020F0600000000000000" pitchFamily="50" charset="-128"/>
                <a:ea typeface="HG丸ｺﾞｼｯｸM-PRO" panose="020F0600000000000000" pitchFamily="50" charset="-128"/>
              </a:rPr>
              <a:t>)</a:t>
            </a:r>
            <a:r>
              <a:rPr lang="ja-JP" altLang="en-US" sz="1200" b="1" dirty="0">
                <a:latin typeface="HG丸ｺﾞｼｯｸM-PRO" panose="020F0600000000000000" pitchFamily="50" charset="-128"/>
                <a:ea typeface="HG丸ｺﾞｼｯｸM-PRO" panose="020F0600000000000000" pitchFamily="50" charset="-128"/>
              </a:rPr>
              <a:t>のご参加が必要です。</a:t>
            </a:r>
            <a:endParaRPr lang="en-US" altLang="ja-JP" sz="1200" b="1" dirty="0">
              <a:latin typeface="HG丸ｺﾞｼｯｸM-PRO" panose="020F0600000000000000" pitchFamily="50" charset="-128"/>
              <a:ea typeface="HG丸ｺﾞｼｯｸM-PRO" panose="020F0600000000000000" pitchFamily="50" charset="-128"/>
            </a:endParaRPr>
          </a:p>
          <a:p>
            <a:pPr marL="0" indent="0">
              <a:lnSpc>
                <a:spcPct val="150000"/>
              </a:lnSpc>
              <a:spcBef>
                <a:spcPct val="0"/>
              </a:spcBef>
              <a:buNone/>
            </a:pPr>
            <a:r>
              <a:rPr lang="ja-JP" altLang="en-US" sz="1200" b="1" dirty="0">
                <a:latin typeface="HG丸ｺﾞｼｯｸM-PRO" panose="020F0600000000000000" pitchFamily="50" charset="-128"/>
                <a:ea typeface="HG丸ｺﾞｼｯｸM-PRO" panose="020F0600000000000000" pitchFamily="50" charset="-128"/>
              </a:rPr>
              <a:t>２．選考は申込書に基づき行います。</a:t>
            </a:r>
            <a:endParaRPr lang="en-US" altLang="ja-JP" sz="1200" b="1" dirty="0">
              <a:latin typeface="HG丸ｺﾞｼｯｸM-PRO" panose="020F0600000000000000" pitchFamily="50" charset="-128"/>
              <a:ea typeface="HG丸ｺﾞｼｯｸM-PRO" panose="020F0600000000000000" pitchFamily="50" charset="-128"/>
            </a:endParaRPr>
          </a:p>
          <a:p>
            <a:pPr marL="0" indent="0">
              <a:lnSpc>
                <a:spcPct val="150000"/>
              </a:lnSpc>
              <a:spcBef>
                <a:spcPct val="0"/>
              </a:spcBef>
              <a:buNone/>
            </a:pPr>
            <a:r>
              <a:rPr lang="ja-JP" altLang="en-US" sz="1200" b="1" dirty="0">
                <a:latin typeface="HG丸ｺﾞｼｯｸM-PRO" panose="020F0600000000000000" pitchFamily="50" charset="-128"/>
                <a:ea typeface="HG丸ｺﾞｼｯｸM-PRO" panose="020F0600000000000000" pitchFamily="50" charset="-128"/>
              </a:rPr>
              <a:t>３．</a:t>
            </a:r>
            <a:r>
              <a:rPr lang="ja-JP" altLang="en-US" sz="1200" b="1" dirty="0">
                <a:latin typeface="HG丸ｺﾞｼｯｸM-PRO"/>
                <a:ea typeface="HG丸ｺﾞｼｯｸM-PRO"/>
              </a:rPr>
              <a:t>申し込み多数の場合は</a:t>
            </a:r>
            <a:r>
              <a:rPr lang="ja-JP" altLang="en-US" sz="1200" b="1" dirty="0">
                <a:latin typeface="HG丸ｺﾞｼｯｸM-PRO" panose="020F0600000000000000" pitchFamily="50" charset="-128"/>
                <a:ea typeface="HG丸ｺﾞｼｯｸM-PRO" panose="020F0600000000000000" pitchFamily="50" charset="-128"/>
              </a:rPr>
              <a:t>抽選で選考いたします。次ごとのスケジュールに沿って</a:t>
            </a:r>
            <a:r>
              <a:rPr lang="ja-JP" altLang="en-US" sz="1200" b="1" dirty="0">
                <a:latin typeface="HG丸ｺﾞｼｯｸM-PRO"/>
                <a:ea typeface="HG丸ｺﾞｼｯｸM-PRO"/>
              </a:rPr>
              <a:t>内定者にはご連絡いたします。</a:t>
            </a:r>
            <a:endParaRPr lang="en-US" altLang="ja-JP" sz="1200" b="1" dirty="0">
              <a:latin typeface="HG丸ｺﾞｼｯｸM-PRO"/>
              <a:ea typeface="HG丸ｺﾞｼｯｸM-PRO"/>
            </a:endParaRPr>
          </a:p>
          <a:p>
            <a:pPr marL="0" indent="0">
              <a:lnSpc>
                <a:spcPct val="150000"/>
              </a:lnSpc>
              <a:spcBef>
                <a:spcPct val="0"/>
              </a:spcBef>
              <a:buNone/>
            </a:pPr>
            <a:r>
              <a:rPr lang="ja-JP" altLang="en-US" sz="1200" b="1" dirty="0">
                <a:latin typeface="HG丸ｺﾞｼｯｸM-PRO"/>
                <a:ea typeface="HG丸ｺﾞｼｯｸM-PRO"/>
              </a:rPr>
              <a:t>　　</a:t>
            </a:r>
            <a:r>
              <a:rPr lang="ja-JP" altLang="en-US" sz="1200" b="1" u="sng" dirty="0">
                <a:latin typeface="HG丸ｺﾞｼｯｸM-PRO"/>
                <a:ea typeface="HG丸ｺﾞｼｯｸM-PRO"/>
              </a:rPr>
              <a:t>認可が内定、当園の入園をご辞退される方は事前にご連絡をお願いいたします。</a:t>
            </a:r>
            <a:r>
              <a:rPr lang="ja-JP" altLang="en-US" sz="1200" b="1" dirty="0">
                <a:latin typeface="HG丸ｺﾞｼｯｸM-PRO"/>
                <a:ea typeface="HG丸ｺﾞｼｯｸM-PRO"/>
              </a:rPr>
              <a:t>内定受諾ご検討の際は締切りまでにご返答ください。</a:t>
            </a:r>
            <a:endParaRPr lang="en-US" altLang="ja-JP" sz="1200" b="1" dirty="0">
              <a:latin typeface="HG丸ｺﾞｼｯｸM-PRO"/>
              <a:ea typeface="HG丸ｺﾞｼｯｸM-PRO"/>
            </a:endParaRPr>
          </a:p>
          <a:p>
            <a:pPr marL="0" indent="0">
              <a:lnSpc>
                <a:spcPct val="150000"/>
              </a:lnSpc>
              <a:spcBef>
                <a:spcPct val="0"/>
              </a:spcBef>
              <a:buNone/>
            </a:pPr>
            <a:r>
              <a:rPr lang="ja-JP" altLang="en-US" sz="1200" b="1" dirty="0">
                <a:latin typeface="HG丸ｺﾞｼｯｸM-PRO"/>
                <a:ea typeface="HG丸ｺﾞｼｯｸM-PRO"/>
              </a:rPr>
              <a:t>３．内定受諾の方には入園書類をお送りいたします。</a:t>
            </a:r>
            <a:r>
              <a:rPr lang="en-US" altLang="ja-JP" sz="1200" b="1" dirty="0">
                <a:latin typeface="HG丸ｺﾞｼｯｸM-PRO"/>
                <a:ea typeface="HG丸ｺﾞｼｯｸM-PRO"/>
              </a:rPr>
              <a:t>1</a:t>
            </a:r>
            <a:r>
              <a:rPr lang="ja-JP" altLang="en-US" sz="1200" b="1" dirty="0">
                <a:latin typeface="HG丸ｺﾞｼｯｸM-PRO"/>
                <a:ea typeface="HG丸ｺﾞｼｯｸM-PRO"/>
              </a:rPr>
              <a:t>次</a:t>
            </a:r>
            <a:r>
              <a:rPr lang="en-US" altLang="ja-JP" sz="1200" b="1" dirty="0">
                <a:latin typeface="HG丸ｺﾞｼｯｸM-PRO"/>
                <a:ea typeface="HG丸ｺﾞｼｯｸM-PRO"/>
              </a:rPr>
              <a:t>2</a:t>
            </a:r>
            <a:r>
              <a:rPr lang="ja-JP" altLang="en-US" sz="1200" b="1" dirty="0">
                <a:latin typeface="HG丸ｺﾞｼｯｸM-PRO"/>
                <a:ea typeface="HG丸ｺﾞｼｯｸM-PRO"/>
              </a:rPr>
              <a:t>次は入園金納入と書類のご提出をもって入園決定とさせていただきます。</a:t>
            </a:r>
            <a:endParaRPr lang="en-US" altLang="ja-JP" sz="1200" b="1" dirty="0">
              <a:latin typeface="HG丸ｺﾞｼｯｸM-PRO"/>
              <a:ea typeface="HG丸ｺﾞｼｯｸM-PRO"/>
            </a:endParaRPr>
          </a:p>
          <a:p>
            <a:pPr marL="0" indent="0">
              <a:lnSpc>
                <a:spcPct val="150000"/>
              </a:lnSpc>
              <a:spcBef>
                <a:spcPct val="0"/>
              </a:spcBef>
              <a:buNone/>
            </a:pPr>
            <a:r>
              <a:rPr lang="ja-JP" altLang="en-US" sz="1200" b="1" dirty="0">
                <a:latin typeface="HG丸ｺﾞｼｯｸM-PRO"/>
                <a:ea typeface="HG丸ｺﾞｼｯｸM-PRO"/>
              </a:rPr>
              <a:t>４．入園までに</a:t>
            </a:r>
            <a:r>
              <a:rPr lang="ja-JP" altLang="en-US" sz="1200" b="1" u="sng" dirty="0">
                <a:latin typeface="HG丸ｺﾞｼｯｸM-PRO"/>
                <a:ea typeface="HG丸ｺﾞｼｯｸM-PRO"/>
              </a:rPr>
              <a:t>「親子面談」</a:t>
            </a:r>
            <a:r>
              <a:rPr lang="ja-JP" altLang="en-US" sz="1200" b="1" dirty="0">
                <a:latin typeface="HG丸ｺﾞｼｯｸM-PRO"/>
                <a:ea typeface="HG丸ｺﾞｼｯｸM-PRO"/>
              </a:rPr>
              <a:t>を行います。嘱託医による入園前健診は園で行います。</a:t>
            </a:r>
            <a:r>
              <a:rPr lang="en-US" altLang="ja-JP" sz="1200" b="1" dirty="0">
                <a:latin typeface="HG丸ｺﾞｼｯｸM-PRO"/>
                <a:ea typeface="HG丸ｺﾞｼｯｸM-PRO"/>
              </a:rPr>
              <a:t>(3/14</a:t>
            </a:r>
            <a:r>
              <a:rPr lang="ja-JP" altLang="en-US" sz="1200" b="1" dirty="0">
                <a:latin typeface="HG丸ｺﾞｼｯｸM-PRO"/>
                <a:ea typeface="HG丸ｺﾞｼｯｸM-PRO"/>
              </a:rPr>
              <a:t>金曜午後か</a:t>
            </a:r>
            <a:r>
              <a:rPr lang="en-US" altLang="ja-JP" sz="1200" b="1" dirty="0">
                <a:latin typeface="HG丸ｺﾞｼｯｸM-PRO"/>
                <a:ea typeface="HG丸ｺﾞｼｯｸM-PRO"/>
              </a:rPr>
              <a:t>21</a:t>
            </a:r>
            <a:r>
              <a:rPr lang="ja-JP" altLang="en-US" sz="1200" b="1" dirty="0">
                <a:latin typeface="HG丸ｺﾞｼｯｸM-PRO"/>
                <a:ea typeface="HG丸ｺﾞｼｯｸM-PRO"/>
              </a:rPr>
              <a:t>金曜午後に実施の予定</a:t>
            </a:r>
            <a:r>
              <a:rPr lang="en-US" altLang="ja-JP" sz="1200" b="1" dirty="0">
                <a:latin typeface="HG丸ｺﾞｼｯｸM-PRO"/>
                <a:ea typeface="HG丸ｺﾞｼｯｸM-PRO"/>
              </a:rPr>
              <a:t>)</a:t>
            </a:r>
          </a:p>
          <a:p>
            <a:pPr marL="0" indent="0">
              <a:lnSpc>
                <a:spcPct val="150000"/>
              </a:lnSpc>
              <a:spcBef>
                <a:spcPct val="0"/>
              </a:spcBef>
              <a:buNone/>
            </a:pPr>
            <a:r>
              <a:rPr lang="ja-JP" altLang="en-US" sz="1200" b="1" dirty="0">
                <a:latin typeface="HG丸ｺﾞｼｯｸM-PRO"/>
                <a:ea typeface="HG丸ｺﾞｼｯｸM-PRO"/>
              </a:rPr>
              <a:t>　　結果通知の際に日程をお伝えします。</a:t>
            </a:r>
            <a:r>
              <a:rPr lang="en-US" altLang="ja-JP" sz="1200" b="1" dirty="0">
                <a:latin typeface="HG丸ｺﾞｼｯｸM-PRO"/>
                <a:ea typeface="HG丸ｺﾞｼｯｸM-PRO"/>
              </a:rPr>
              <a:t>※</a:t>
            </a:r>
            <a:r>
              <a:rPr lang="ja-JP" altLang="en-US" sz="1200" b="1" dirty="0">
                <a:latin typeface="HG丸ｺﾞｼｯｸM-PRO"/>
                <a:ea typeface="HG丸ｺﾞｼｯｸM-PRO"/>
              </a:rPr>
              <a:t>入園に至らなかった方は自動的に待機登録されますが必要のない場合は園にお申し出ください。</a:t>
            </a:r>
            <a:endParaRPr lang="en-US" altLang="ja-JP" sz="1200" b="1" dirty="0">
              <a:latin typeface="HG丸ｺﾞｼｯｸM-PRO"/>
              <a:ea typeface="HG丸ｺﾞｼｯｸM-PRO"/>
            </a:endParaRPr>
          </a:p>
        </p:txBody>
      </p:sp>
      <p:pic>
        <p:nvPicPr>
          <p:cNvPr id="8" name="図 7">
            <a:extLst>
              <a:ext uri="{FF2B5EF4-FFF2-40B4-BE49-F238E27FC236}">
                <a16:creationId xmlns:a16="http://schemas.microsoft.com/office/drawing/2014/main" id="{AFF8B7FF-1C69-46C7-85EB-8C77B5F2DC05}"/>
              </a:ext>
            </a:extLst>
          </p:cNvPr>
          <p:cNvPicPr>
            <a:picLocks noChangeAspect="1"/>
          </p:cNvPicPr>
          <p:nvPr/>
        </p:nvPicPr>
        <p:blipFill>
          <a:blip r:embed="rId13"/>
          <a:stretch>
            <a:fillRect/>
          </a:stretch>
        </p:blipFill>
        <p:spPr>
          <a:xfrm>
            <a:off x="987694" y="13288"/>
            <a:ext cx="1047166" cy="707272"/>
          </a:xfrm>
          <a:prstGeom prst="rect">
            <a:avLst/>
          </a:prstGeom>
        </p:spPr>
      </p:pic>
      <p:pic>
        <p:nvPicPr>
          <p:cNvPr id="10" name="図 9">
            <a:extLst>
              <a:ext uri="{FF2B5EF4-FFF2-40B4-BE49-F238E27FC236}">
                <a16:creationId xmlns:a16="http://schemas.microsoft.com/office/drawing/2014/main" id="{7861F8B2-2E8A-44BA-87E5-012B284E08DA}"/>
              </a:ext>
            </a:extLst>
          </p:cNvPr>
          <p:cNvPicPr>
            <a:picLocks noChangeAspect="1"/>
          </p:cNvPicPr>
          <p:nvPr/>
        </p:nvPicPr>
        <p:blipFill>
          <a:blip r:embed="rId14"/>
          <a:stretch>
            <a:fillRect/>
          </a:stretch>
        </p:blipFill>
        <p:spPr>
          <a:xfrm>
            <a:off x="9188810" y="9359"/>
            <a:ext cx="2161210" cy="519573"/>
          </a:xfrm>
          <a:prstGeom prst="rect">
            <a:avLst/>
          </a:prstGeom>
          <a:ln>
            <a:solidFill>
              <a:srgbClr val="A7C7E9"/>
            </a:solidFill>
          </a:ln>
        </p:spPr>
      </p:pic>
      <p:cxnSp>
        <p:nvCxnSpPr>
          <p:cNvPr id="12" name="直線矢印コネクタ 11">
            <a:extLst>
              <a:ext uri="{FF2B5EF4-FFF2-40B4-BE49-F238E27FC236}">
                <a16:creationId xmlns:a16="http://schemas.microsoft.com/office/drawing/2014/main" id="{4DB981F4-A0F1-406E-AC66-BDF8559D690F}"/>
              </a:ext>
            </a:extLst>
          </p:cNvPr>
          <p:cNvCxnSpPr>
            <a:cxnSpLocks/>
          </p:cNvCxnSpPr>
          <p:nvPr/>
        </p:nvCxnSpPr>
        <p:spPr>
          <a:xfrm>
            <a:off x="-444868" y="4176252"/>
            <a:ext cx="44486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A76D0612-31D2-4F1B-AD59-F312600AF15F}"/>
              </a:ext>
            </a:extLst>
          </p:cNvPr>
          <p:cNvSpPr txBox="1"/>
          <p:nvPr/>
        </p:nvSpPr>
        <p:spPr>
          <a:xfrm>
            <a:off x="1054849" y="2423637"/>
            <a:ext cx="3715823" cy="523220"/>
          </a:xfrm>
          <a:prstGeom prst="rect">
            <a:avLst/>
          </a:prstGeom>
          <a:noFill/>
        </p:spPr>
        <p:txBody>
          <a:bodyPr wrap="square" rtlCol="0">
            <a:spAutoFit/>
          </a:bodyPr>
          <a:lstStyle/>
          <a:p>
            <a:r>
              <a:rPr lang="ja-JP" altLang="en-US" sz="1600" b="1" dirty="0"/>
              <a:t>◆２次選考のスケジュール</a:t>
            </a:r>
            <a:endParaRPr lang="en-US" altLang="ja-JP" sz="1600" b="1" dirty="0"/>
          </a:p>
          <a:p>
            <a:r>
              <a:rPr lang="ja-JP" altLang="en-US" sz="1200" b="1" dirty="0"/>
              <a:t>　</a:t>
            </a:r>
          </a:p>
        </p:txBody>
      </p:sp>
      <p:sp>
        <p:nvSpPr>
          <p:cNvPr id="3" name="テキスト ボックス 2">
            <a:extLst>
              <a:ext uri="{FF2B5EF4-FFF2-40B4-BE49-F238E27FC236}">
                <a16:creationId xmlns:a16="http://schemas.microsoft.com/office/drawing/2014/main" id="{49849B3D-88AD-0389-46D8-18B5E9071CFB}"/>
              </a:ext>
            </a:extLst>
          </p:cNvPr>
          <p:cNvSpPr txBox="1"/>
          <p:nvPr/>
        </p:nvSpPr>
        <p:spPr>
          <a:xfrm>
            <a:off x="1052385" y="3571639"/>
            <a:ext cx="6412407" cy="338554"/>
          </a:xfrm>
          <a:prstGeom prst="rect">
            <a:avLst/>
          </a:prstGeom>
          <a:noFill/>
        </p:spPr>
        <p:txBody>
          <a:bodyPr wrap="square" rtlCol="0">
            <a:spAutoFit/>
          </a:bodyPr>
          <a:lstStyle/>
          <a:p>
            <a:r>
              <a:rPr lang="ja-JP" altLang="en-US" sz="1600" b="1" dirty="0"/>
              <a:t>◆３次選考のスケジュール　</a:t>
            </a:r>
            <a:r>
              <a:rPr lang="en-US" altLang="ja-JP" sz="1600" b="1" dirty="0"/>
              <a:t>(</a:t>
            </a:r>
            <a:r>
              <a:rPr lang="ja-JP" altLang="en-US" sz="1600" b="1" dirty="0"/>
              <a:t>２次選考後に空きがある場合のみ</a:t>
            </a:r>
            <a:r>
              <a:rPr lang="en-US" altLang="ja-JP" sz="1600" b="1" dirty="0"/>
              <a:t>)</a:t>
            </a:r>
            <a:endParaRPr lang="ja-JP" altLang="en-US" sz="1600" b="1" dirty="0"/>
          </a:p>
        </p:txBody>
      </p:sp>
      <p:graphicFrame>
        <p:nvGraphicFramePr>
          <p:cNvPr id="16" name="図表 15">
            <a:extLst>
              <a:ext uri="{FF2B5EF4-FFF2-40B4-BE49-F238E27FC236}">
                <a16:creationId xmlns:a16="http://schemas.microsoft.com/office/drawing/2014/main" id="{D31EA4EB-8BCC-2939-B604-35EEBB70D2EE}"/>
              </a:ext>
            </a:extLst>
          </p:cNvPr>
          <p:cNvGraphicFramePr/>
          <p:nvPr>
            <p:extLst>
              <p:ext uri="{D42A27DB-BD31-4B8C-83A1-F6EECF244321}">
                <p14:modId xmlns:p14="http://schemas.microsoft.com/office/powerpoint/2010/main" val="1347885049"/>
              </p:ext>
            </p:extLst>
          </p:nvPr>
        </p:nvGraphicFramePr>
        <p:xfrm>
          <a:off x="1562934" y="1774627"/>
          <a:ext cx="9178618" cy="2544588"/>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graphicFrame>
        <p:nvGraphicFramePr>
          <p:cNvPr id="2" name="図表 1">
            <a:extLst>
              <a:ext uri="{FF2B5EF4-FFF2-40B4-BE49-F238E27FC236}">
                <a16:creationId xmlns:a16="http://schemas.microsoft.com/office/drawing/2014/main" id="{B8A0E09F-FB75-D3DF-9164-803219234ACF}"/>
              </a:ext>
            </a:extLst>
          </p:cNvPr>
          <p:cNvGraphicFramePr/>
          <p:nvPr>
            <p:extLst>
              <p:ext uri="{D42A27DB-BD31-4B8C-83A1-F6EECF244321}">
                <p14:modId xmlns:p14="http://schemas.microsoft.com/office/powerpoint/2010/main" val="641602728"/>
              </p:ext>
            </p:extLst>
          </p:nvPr>
        </p:nvGraphicFramePr>
        <p:xfrm>
          <a:off x="1450448" y="2995623"/>
          <a:ext cx="6272993" cy="2544588"/>
        </p:xfrm>
        <a:graphic>
          <a:graphicData uri="http://schemas.openxmlformats.org/drawingml/2006/diagram">
            <dgm:relIds xmlns:dgm="http://schemas.openxmlformats.org/drawingml/2006/diagram" xmlns:r="http://schemas.openxmlformats.org/officeDocument/2006/relationships" r:dm="rId20" r:lo="rId21" r:qs="rId22" r:cs="rId23"/>
          </a:graphicData>
        </a:graphic>
      </p:graphicFrame>
      <p:sp>
        <p:nvSpPr>
          <p:cNvPr id="11" name="テキスト ボックス 10">
            <a:extLst>
              <a:ext uri="{FF2B5EF4-FFF2-40B4-BE49-F238E27FC236}">
                <a16:creationId xmlns:a16="http://schemas.microsoft.com/office/drawing/2014/main" id="{3149450E-EF55-1432-C38D-D5520E3C4BD6}"/>
              </a:ext>
            </a:extLst>
          </p:cNvPr>
          <p:cNvSpPr txBox="1"/>
          <p:nvPr/>
        </p:nvSpPr>
        <p:spPr>
          <a:xfrm>
            <a:off x="6853369" y="4556129"/>
            <a:ext cx="4967557" cy="430887"/>
          </a:xfrm>
          <a:prstGeom prst="rect">
            <a:avLst/>
          </a:prstGeom>
          <a:noFill/>
        </p:spPr>
        <p:txBody>
          <a:bodyPr wrap="square" rtlCol="0">
            <a:spAutoFit/>
          </a:bodyPr>
          <a:lstStyle/>
          <a:p>
            <a:r>
              <a:rPr lang="en-US" altLang="ja-JP" sz="1000" dirty="0"/>
              <a:t>※3</a:t>
            </a:r>
            <a:r>
              <a:rPr lang="ja-JP" altLang="en-US" sz="1000" dirty="0"/>
              <a:t>次選考は入園日間近のため、入園書類提出と入園前親子面談が同日となります。</a:t>
            </a:r>
            <a:endParaRPr lang="en-US" altLang="ja-JP" sz="1000" dirty="0"/>
          </a:p>
          <a:p>
            <a:r>
              <a:rPr lang="ja-JP" altLang="en-US" sz="1200" b="1" dirty="0"/>
              <a:t>　</a:t>
            </a:r>
          </a:p>
        </p:txBody>
      </p:sp>
    </p:spTree>
    <p:extLst>
      <p:ext uri="{BB962C8B-B14F-4D97-AF65-F5344CB8AC3E}">
        <p14:creationId xmlns:p14="http://schemas.microsoft.com/office/powerpoint/2010/main" val="146439474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331</TotalTime>
  <Words>412</Words>
  <Application>Microsoft Office PowerPoint</Application>
  <PresentationFormat>ワイド画面</PresentationFormat>
  <Paragraphs>58</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HG丸ｺﾞｼｯｸM-PRO</vt:lpstr>
      <vt:lpstr>游ゴシック</vt:lpstr>
      <vt:lpstr>游ゴシック Light</vt:lpstr>
      <vt:lpstr>Arial</vt:lpstr>
      <vt:lpstr>Office テーマ</vt:lpstr>
      <vt:lpstr>リトルパルズ・アカデミー 令和7年度 ご入園までの流れ</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リトルパルズ アカデミー</dc:creator>
  <cp:lastModifiedBy>リトルパルズ アカデミー</cp:lastModifiedBy>
  <cp:revision>1</cp:revision>
  <cp:lastPrinted>2024-09-17T04:38:52Z</cp:lastPrinted>
  <dcterms:created xsi:type="dcterms:W3CDTF">2024-08-13T06:13:20Z</dcterms:created>
  <dcterms:modified xsi:type="dcterms:W3CDTF">2024-09-17T07:45:37Z</dcterms:modified>
</cp:coreProperties>
</file>