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4" r:id="rId4"/>
    <p:sldId id="259" r:id="rId5"/>
    <p:sldId id="260" r:id="rId6"/>
    <p:sldId id="261" r:id="rId7"/>
    <p:sldId id="262" r:id="rId8"/>
    <p:sldId id="263" r:id="rId9"/>
    <p:sldId id="265" r:id="rId1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2871BB-5891-4280-8FCA-E6730B4CBCF6}" v="69" dt="2023-08-22T08:22:13.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リトルパルズ保育園 六本木" userId="2b04d51e-f8c0-4f3d-901a-5a50e98cf44a" providerId="ADAL" clId="{ED2871BB-5891-4280-8FCA-E6730B4CBCF6}"/>
    <pc:docChg chg="undo custSel modSld sldOrd">
      <pc:chgData name="リトルパルズ保育園 六本木" userId="2b04d51e-f8c0-4f3d-901a-5a50e98cf44a" providerId="ADAL" clId="{ED2871BB-5891-4280-8FCA-E6730B4CBCF6}" dt="2023-08-22T08:28:54.654" v="2464" actId="20577"/>
      <pc:docMkLst>
        <pc:docMk/>
      </pc:docMkLst>
      <pc:sldChg chg="addSp modSp mod">
        <pc:chgData name="リトルパルズ保育園 六本木" userId="2b04d51e-f8c0-4f3d-901a-5a50e98cf44a" providerId="ADAL" clId="{ED2871BB-5891-4280-8FCA-E6730B4CBCF6}" dt="2023-08-22T08:17:23.488" v="2383" actId="1076"/>
        <pc:sldMkLst>
          <pc:docMk/>
          <pc:sldMk cId="2673915389" sldId="256"/>
        </pc:sldMkLst>
        <pc:spChg chg="mod">
          <ac:chgData name="リトルパルズ保育園 六本木" userId="2b04d51e-f8c0-4f3d-901a-5a50e98cf44a" providerId="ADAL" clId="{ED2871BB-5891-4280-8FCA-E6730B4CBCF6}" dt="2023-08-18T09:15:01.320" v="2294" actId="20577"/>
          <ac:spMkLst>
            <pc:docMk/>
            <pc:sldMk cId="2673915389" sldId="256"/>
            <ac:spMk id="2" creationId="{524CE251-E0AB-A529-B869-6F89C37F5756}"/>
          </ac:spMkLst>
        </pc:spChg>
        <pc:spChg chg="mod">
          <ac:chgData name="リトルパルズ保育園 六本木" userId="2b04d51e-f8c0-4f3d-901a-5a50e98cf44a" providerId="ADAL" clId="{ED2871BB-5891-4280-8FCA-E6730B4CBCF6}" dt="2023-08-18T07:44:03.675" v="217" actId="1076"/>
          <ac:spMkLst>
            <pc:docMk/>
            <pc:sldMk cId="2673915389" sldId="256"/>
            <ac:spMk id="9" creationId="{9B081A65-3EBE-D896-DC24-52A8FB00F780}"/>
          </ac:spMkLst>
        </pc:spChg>
        <pc:spChg chg="mod">
          <ac:chgData name="リトルパルズ保育園 六本木" userId="2b04d51e-f8c0-4f3d-901a-5a50e98cf44a" providerId="ADAL" clId="{ED2871BB-5891-4280-8FCA-E6730B4CBCF6}" dt="2023-08-18T07:44:00.142" v="216" actId="1076"/>
          <ac:spMkLst>
            <pc:docMk/>
            <pc:sldMk cId="2673915389" sldId="256"/>
            <ac:spMk id="11" creationId="{2819D084-489F-31AF-8806-0EF62EAC3081}"/>
          </ac:spMkLst>
        </pc:spChg>
        <pc:spChg chg="mod">
          <ac:chgData name="リトルパルズ保育園 六本木" userId="2b04d51e-f8c0-4f3d-901a-5a50e98cf44a" providerId="ADAL" clId="{ED2871BB-5891-4280-8FCA-E6730B4CBCF6}" dt="2023-08-18T07:45:01.031" v="223" actId="1076"/>
          <ac:spMkLst>
            <pc:docMk/>
            <pc:sldMk cId="2673915389" sldId="256"/>
            <ac:spMk id="13" creationId="{4DCCE531-45F7-94D2-FA63-2C070D6B7118}"/>
          </ac:spMkLst>
        </pc:spChg>
        <pc:picChg chg="add mod">
          <ac:chgData name="リトルパルズ保育園 六本木" userId="2b04d51e-f8c0-4f3d-901a-5a50e98cf44a" providerId="ADAL" clId="{ED2871BB-5891-4280-8FCA-E6730B4CBCF6}" dt="2023-08-18T07:44:07.722" v="218" actId="1076"/>
          <ac:picMkLst>
            <pc:docMk/>
            <pc:sldMk cId="2673915389" sldId="256"/>
            <ac:picMk id="5" creationId="{E622D99A-15A8-D41B-49F4-9A2652E7CFFA}"/>
          </ac:picMkLst>
        </pc:picChg>
        <pc:picChg chg="add mod">
          <ac:chgData name="リトルパルズ保育園 六本木" userId="2b04d51e-f8c0-4f3d-901a-5a50e98cf44a" providerId="ADAL" clId="{ED2871BB-5891-4280-8FCA-E6730B4CBCF6}" dt="2023-08-22T08:16:53.635" v="2378" actId="1076"/>
          <ac:picMkLst>
            <pc:docMk/>
            <pc:sldMk cId="2673915389" sldId="256"/>
            <ac:picMk id="6" creationId="{29AFF913-AF6A-05EC-B8D3-9F888C34680F}"/>
          </ac:picMkLst>
        </pc:picChg>
        <pc:picChg chg="add mod">
          <ac:chgData name="リトルパルズ保育園 六本木" userId="2b04d51e-f8c0-4f3d-901a-5a50e98cf44a" providerId="ADAL" clId="{ED2871BB-5891-4280-8FCA-E6730B4CBCF6}" dt="2023-08-18T07:44:50.235" v="222" actId="14100"/>
          <ac:picMkLst>
            <pc:docMk/>
            <pc:sldMk cId="2673915389" sldId="256"/>
            <ac:picMk id="7" creationId="{201FF2D3-D0FC-C178-D0AC-EF8262DA202B}"/>
          </ac:picMkLst>
        </pc:picChg>
        <pc:picChg chg="add mod">
          <ac:chgData name="リトルパルズ保育園 六本木" userId="2b04d51e-f8c0-4f3d-901a-5a50e98cf44a" providerId="ADAL" clId="{ED2871BB-5891-4280-8FCA-E6730B4CBCF6}" dt="2023-08-22T08:17:23.488" v="2383" actId="1076"/>
          <ac:picMkLst>
            <pc:docMk/>
            <pc:sldMk cId="2673915389" sldId="256"/>
            <ac:picMk id="8" creationId="{0CDD49F6-496F-DBA7-EAF8-ED49F6510050}"/>
          </ac:picMkLst>
        </pc:picChg>
        <pc:picChg chg="add mod">
          <ac:chgData name="リトルパルズ保育園 六本木" userId="2b04d51e-f8c0-4f3d-901a-5a50e98cf44a" providerId="ADAL" clId="{ED2871BB-5891-4280-8FCA-E6730B4CBCF6}" dt="2023-08-18T09:36:57.082" v="2347" actId="1076"/>
          <ac:picMkLst>
            <pc:docMk/>
            <pc:sldMk cId="2673915389" sldId="256"/>
            <ac:picMk id="10" creationId="{12FE815B-56DE-ADA3-3E08-D676D0F76D4D}"/>
          </ac:picMkLst>
        </pc:picChg>
        <pc:picChg chg="mod">
          <ac:chgData name="リトルパルズ保育園 六本木" userId="2b04d51e-f8c0-4f3d-901a-5a50e98cf44a" providerId="ADAL" clId="{ED2871BB-5891-4280-8FCA-E6730B4CBCF6}" dt="2023-08-18T07:43:56.954" v="215" actId="14100"/>
          <ac:picMkLst>
            <pc:docMk/>
            <pc:sldMk cId="2673915389" sldId="256"/>
            <ac:picMk id="16" creationId="{4296E504-4935-0DE4-D442-27DF0278879D}"/>
          </ac:picMkLst>
        </pc:picChg>
      </pc:sldChg>
      <pc:sldChg chg="addSp delSp modSp mod">
        <pc:chgData name="リトルパルズ保育園 六本木" userId="2b04d51e-f8c0-4f3d-901a-5a50e98cf44a" providerId="ADAL" clId="{ED2871BB-5891-4280-8FCA-E6730B4CBCF6}" dt="2023-08-22T08:18:25.459" v="2392" actId="1076"/>
        <pc:sldMkLst>
          <pc:docMk/>
          <pc:sldMk cId="2596190446" sldId="258"/>
        </pc:sldMkLst>
        <pc:spChg chg="mod">
          <ac:chgData name="リトルパルズ保育園 六本木" userId="2b04d51e-f8c0-4f3d-901a-5a50e98cf44a" providerId="ADAL" clId="{ED2871BB-5891-4280-8FCA-E6730B4CBCF6}" dt="2023-08-22T08:17:55.804" v="2384" actId="1076"/>
          <ac:spMkLst>
            <pc:docMk/>
            <pc:sldMk cId="2596190446" sldId="258"/>
            <ac:spMk id="2" creationId="{524CE251-E0AB-A529-B869-6F89C37F5756}"/>
          </ac:spMkLst>
        </pc:spChg>
        <pc:spChg chg="mod">
          <ac:chgData name="リトルパルズ保育園 六本木" userId="2b04d51e-f8c0-4f3d-901a-5a50e98cf44a" providerId="ADAL" clId="{ED2871BB-5891-4280-8FCA-E6730B4CBCF6}" dt="2023-08-18T09:33:06.420" v="2314" actId="1076"/>
          <ac:spMkLst>
            <pc:docMk/>
            <pc:sldMk cId="2596190446" sldId="258"/>
            <ac:spMk id="9" creationId="{9B081A65-3EBE-D896-DC24-52A8FB00F780}"/>
          </ac:spMkLst>
        </pc:spChg>
        <pc:spChg chg="mod">
          <ac:chgData name="リトルパルズ保育園 六本木" userId="2b04d51e-f8c0-4f3d-901a-5a50e98cf44a" providerId="ADAL" clId="{ED2871BB-5891-4280-8FCA-E6730B4CBCF6}" dt="2023-08-18T09:33:00.833" v="2313" actId="1076"/>
          <ac:spMkLst>
            <pc:docMk/>
            <pc:sldMk cId="2596190446" sldId="258"/>
            <ac:spMk id="11" creationId="{2819D084-489F-31AF-8806-0EF62EAC3081}"/>
          </ac:spMkLst>
        </pc:spChg>
        <pc:spChg chg="mod">
          <ac:chgData name="リトルパルズ保育園 六本木" userId="2b04d51e-f8c0-4f3d-901a-5a50e98cf44a" providerId="ADAL" clId="{ED2871BB-5891-4280-8FCA-E6730B4CBCF6}" dt="2023-08-22T08:18:14.404" v="2389" actId="1076"/>
          <ac:spMkLst>
            <pc:docMk/>
            <pc:sldMk cId="2596190446" sldId="258"/>
            <ac:spMk id="13" creationId="{4DCCE531-45F7-94D2-FA63-2C070D6B7118}"/>
          </ac:spMkLst>
        </pc:spChg>
        <pc:spChg chg="mod">
          <ac:chgData name="リトルパルズ保育園 六本木" userId="2b04d51e-f8c0-4f3d-901a-5a50e98cf44a" providerId="ADAL" clId="{ED2871BB-5891-4280-8FCA-E6730B4CBCF6}" dt="2023-08-18T09:33:26.023" v="2320" actId="1076"/>
          <ac:spMkLst>
            <pc:docMk/>
            <pc:sldMk cId="2596190446" sldId="258"/>
            <ac:spMk id="14" creationId="{98A826CF-5CBD-5E39-B19E-2FCB7D203403}"/>
          </ac:spMkLst>
        </pc:spChg>
        <pc:picChg chg="add mod">
          <ac:chgData name="リトルパルズ保育園 六本木" userId="2b04d51e-f8c0-4f3d-901a-5a50e98cf44a" providerId="ADAL" clId="{ED2871BB-5891-4280-8FCA-E6730B4CBCF6}" dt="2023-08-22T08:17:58.509" v="2385"/>
          <ac:picMkLst>
            <pc:docMk/>
            <pc:sldMk cId="2596190446" sldId="258"/>
            <ac:picMk id="4" creationId="{B55BB3B0-77FD-7BCD-80B6-5AF8E6DD4D89}"/>
          </ac:picMkLst>
        </pc:picChg>
        <pc:picChg chg="add mod">
          <ac:chgData name="リトルパルズ保育園 六本木" userId="2b04d51e-f8c0-4f3d-901a-5a50e98cf44a" providerId="ADAL" clId="{ED2871BB-5891-4280-8FCA-E6730B4CBCF6}" dt="2023-08-18T09:32:56.392" v="2312" actId="1076"/>
          <ac:picMkLst>
            <pc:docMk/>
            <pc:sldMk cId="2596190446" sldId="258"/>
            <ac:picMk id="5" creationId="{E878B9E4-DE93-4348-A476-2C264B19B72D}"/>
          </ac:picMkLst>
        </pc:picChg>
        <pc:picChg chg="add mod">
          <ac:chgData name="リトルパルズ保育園 六本木" userId="2b04d51e-f8c0-4f3d-901a-5a50e98cf44a" providerId="ADAL" clId="{ED2871BB-5891-4280-8FCA-E6730B4CBCF6}" dt="2023-08-22T08:18:25.459" v="2392" actId="1076"/>
          <ac:picMkLst>
            <pc:docMk/>
            <pc:sldMk cId="2596190446" sldId="258"/>
            <ac:picMk id="6" creationId="{67AE88D3-300A-5FF8-BD10-18AC9F70C7CD}"/>
          </ac:picMkLst>
        </pc:picChg>
        <pc:picChg chg="add del mod">
          <ac:chgData name="リトルパルズ保育園 六本木" userId="2b04d51e-f8c0-4f3d-901a-5a50e98cf44a" providerId="ADAL" clId="{ED2871BB-5891-4280-8FCA-E6730B4CBCF6}" dt="2023-08-18T09:31:23.576" v="2300" actId="478"/>
          <ac:picMkLst>
            <pc:docMk/>
            <pc:sldMk cId="2596190446" sldId="258"/>
            <ac:picMk id="7" creationId="{C2DB2603-D1DD-8A39-CC2B-D377F3EB0CE6}"/>
          </ac:picMkLst>
        </pc:picChg>
        <pc:picChg chg="add mod">
          <ac:chgData name="リトルパルズ保育園 六本木" userId="2b04d51e-f8c0-4f3d-901a-5a50e98cf44a" providerId="ADAL" clId="{ED2871BB-5891-4280-8FCA-E6730B4CBCF6}" dt="2023-08-18T09:33:15.627" v="2317" actId="1076"/>
          <ac:picMkLst>
            <pc:docMk/>
            <pc:sldMk cId="2596190446" sldId="258"/>
            <ac:picMk id="10" creationId="{A793DF97-DA23-1A5A-D9E3-9228932DF371}"/>
          </ac:picMkLst>
        </pc:picChg>
        <pc:picChg chg="add mod">
          <ac:chgData name="リトルパルズ保育園 六本木" userId="2b04d51e-f8c0-4f3d-901a-5a50e98cf44a" providerId="ADAL" clId="{ED2871BB-5891-4280-8FCA-E6730B4CBCF6}" dt="2023-08-18T09:33:12.456" v="2316" actId="1076"/>
          <ac:picMkLst>
            <pc:docMk/>
            <pc:sldMk cId="2596190446" sldId="258"/>
            <ac:picMk id="15" creationId="{67D35AAD-A582-A03A-50F6-45EC5D82492A}"/>
          </ac:picMkLst>
        </pc:picChg>
        <pc:picChg chg="add mod">
          <ac:chgData name="リトルパルズ保育園 六本木" userId="2b04d51e-f8c0-4f3d-901a-5a50e98cf44a" providerId="ADAL" clId="{ED2871BB-5891-4280-8FCA-E6730B4CBCF6}" dt="2023-08-18T09:38:08.140" v="2366" actId="1076"/>
          <ac:picMkLst>
            <pc:docMk/>
            <pc:sldMk cId="2596190446" sldId="258"/>
            <ac:picMk id="17" creationId="{62BA6DE9-7C2F-4B65-02EB-D59488FEF0EC}"/>
          </ac:picMkLst>
        </pc:picChg>
      </pc:sldChg>
      <pc:sldChg chg="addSp delSp modSp mod">
        <pc:chgData name="リトルパルズ保育園 六本木" userId="2b04d51e-f8c0-4f3d-901a-5a50e98cf44a" providerId="ADAL" clId="{ED2871BB-5891-4280-8FCA-E6730B4CBCF6}" dt="2023-08-22T08:20:08.127" v="2402" actId="1076"/>
        <pc:sldMkLst>
          <pc:docMk/>
          <pc:sldMk cId="3338808809" sldId="259"/>
        </pc:sldMkLst>
        <pc:spChg chg="mod">
          <ac:chgData name="リトルパルズ保育園 六本木" userId="2b04d51e-f8c0-4f3d-901a-5a50e98cf44a" providerId="ADAL" clId="{ED2871BB-5891-4280-8FCA-E6730B4CBCF6}" dt="2023-08-18T08:04:14.371" v="679" actId="1076"/>
          <ac:spMkLst>
            <pc:docMk/>
            <pc:sldMk cId="3338808809" sldId="259"/>
            <ac:spMk id="2" creationId="{524CE251-E0AB-A529-B869-6F89C37F5756}"/>
          </ac:spMkLst>
        </pc:spChg>
        <pc:spChg chg="add mod ord">
          <ac:chgData name="リトルパルズ保育園 六本木" userId="2b04d51e-f8c0-4f3d-901a-5a50e98cf44a" providerId="ADAL" clId="{ED2871BB-5891-4280-8FCA-E6730B4CBCF6}" dt="2023-08-18T07:59:30.673" v="622" actId="166"/>
          <ac:spMkLst>
            <pc:docMk/>
            <pc:sldMk cId="3338808809" sldId="259"/>
            <ac:spMk id="4" creationId="{17CFDDD8-DDD4-3E63-325D-56146D6B52BA}"/>
          </ac:spMkLst>
        </pc:spChg>
        <pc:spChg chg="add mod ord">
          <ac:chgData name="リトルパルズ保育園 六本木" userId="2b04d51e-f8c0-4f3d-901a-5a50e98cf44a" providerId="ADAL" clId="{ED2871BB-5891-4280-8FCA-E6730B4CBCF6}" dt="2023-08-18T07:59:40.439" v="624" actId="1076"/>
          <ac:spMkLst>
            <pc:docMk/>
            <pc:sldMk cId="3338808809" sldId="259"/>
            <ac:spMk id="5" creationId="{180CCA37-7DB1-D63B-E037-2091A6FEE4AC}"/>
          </ac:spMkLst>
        </pc:spChg>
        <pc:spChg chg="mod ord">
          <ac:chgData name="リトルパルズ保育園 六本木" userId="2b04d51e-f8c0-4f3d-901a-5a50e98cf44a" providerId="ADAL" clId="{ED2871BB-5891-4280-8FCA-E6730B4CBCF6}" dt="2023-08-18T08:48:30.234" v="1776" actId="1076"/>
          <ac:spMkLst>
            <pc:docMk/>
            <pc:sldMk cId="3338808809" sldId="259"/>
            <ac:spMk id="9" creationId="{9B081A65-3EBE-D896-DC24-52A8FB00F780}"/>
          </ac:spMkLst>
        </pc:spChg>
        <pc:spChg chg="mod ord">
          <ac:chgData name="リトルパルズ保育園 六本木" userId="2b04d51e-f8c0-4f3d-901a-5a50e98cf44a" providerId="ADAL" clId="{ED2871BB-5891-4280-8FCA-E6730B4CBCF6}" dt="2023-08-18T08:48:24.779" v="1775" actId="14100"/>
          <ac:spMkLst>
            <pc:docMk/>
            <pc:sldMk cId="3338808809" sldId="259"/>
            <ac:spMk id="11" creationId="{2819D084-489F-31AF-8806-0EF62EAC3081}"/>
          </ac:spMkLst>
        </pc:spChg>
        <pc:spChg chg="add mod">
          <ac:chgData name="リトルパルズ保育園 六本木" userId="2b04d51e-f8c0-4f3d-901a-5a50e98cf44a" providerId="ADAL" clId="{ED2871BB-5891-4280-8FCA-E6730B4CBCF6}" dt="2023-08-18T08:50:17.933" v="1817" actId="14100"/>
          <ac:spMkLst>
            <pc:docMk/>
            <pc:sldMk cId="3338808809" sldId="259"/>
            <ac:spMk id="16" creationId="{58CB8BAE-D2B0-BA3E-494D-5C74FF2AE1CD}"/>
          </ac:spMkLst>
        </pc:spChg>
        <pc:spChg chg="add mod ord">
          <ac:chgData name="リトルパルズ保育園 六本木" userId="2b04d51e-f8c0-4f3d-901a-5a50e98cf44a" providerId="ADAL" clId="{ED2871BB-5891-4280-8FCA-E6730B4CBCF6}" dt="2023-08-18T08:49:32.672" v="1788" actId="1076"/>
          <ac:spMkLst>
            <pc:docMk/>
            <pc:sldMk cId="3338808809" sldId="259"/>
            <ac:spMk id="17" creationId="{FD08A7AC-F2BB-2ECF-6A87-4BB577228B6C}"/>
          </ac:spMkLst>
        </pc:spChg>
        <pc:spChg chg="add mod">
          <ac:chgData name="リトルパルズ保育園 六本木" userId="2b04d51e-f8c0-4f3d-901a-5a50e98cf44a" providerId="ADAL" clId="{ED2871BB-5891-4280-8FCA-E6730B4CBCF6}" dt="2023-08-18T08:49:29.514" v="1787" actId="1076"/>
          <ac:spMkLst>
            <pc:docMk/>
            <pc:sldMk cId="3338808809" sldId="259"/>
            <ac:spMk id="21" creationId="{E92459BF-8D8E-5E89-0A81-B7833EFAAE1E}"/>
          </ac:spMkLst>
        </pc:spChg>
        <pc:spChg chg="add mod">
          <ac:chgData name="リトルパルズ保育園 六本木" userId="2b04d51e-f8c0-4f3d-901a-5a50e98cf44a" providerId="ADAL" clId="{ED2871BB-5891-4280-8FCA-E6730B4CBCF6}" dt="2023-08-18T08:50:21.958" v="1818" actId="1076"/>
          <ac:spMkLst>
            <pc:docMk/>
            <pc:sldMk cId="3338808809" sldId="259"/>
            <ac:spMk id="22" creationId="{ECA08A73-060D-4BB9-85B4-C334E6507199}"/>
          </ac:spMkLst>
        </pc:spChg>
        <pc:picChg chg="add mod">
          <ac:chgData name="リトルパルズ保育園 六本木" userId="2b04d51e-f8c0-4f3d-901a-5a50e98cf44a" providerId="ADAL" clId="{ED2871BB-5891-4280-8FCA-E6730B4CBCF6}" dt="2023-08-22T08:19:52.691" v="2398"/>
          <ac:picMkLst>
            <pc:docMk/>
            <pc:sldMk cId="3338808809" sldId="259"/>
            <ac:picMk id="6" creationId="{D623EA97-609D-AD74-6680-675ECC827F4A}"/>
          </ac:picMkLst>
        </pc:picChg>
        <pc:picChg chg="add del mod">
          <ac:chgData name="リトルパルズ保育園 六本木" userId="2b04d51e-f8c0-4f3d-901a-5a50e98cf44a" providerId="ADAL" clId="{ED2871BB-5891-4280-8FCA-E6730B4CBCF6}" dt="2023-08-18T07:53:07.579" v="241" actId="478"/>
          <ac:picMkLst>
            <pc:docMk/>
            <pc:sldMk cId="3338808809" sldId="259"/>
            <ac:picMk id="7" creationId="{08C9C0E7-837C-A2B7-489B-1BB4313A1D53}"/>
          </ac:picMkLst>
        </pc:picChg>
        <pc:picChg chg="add mod">
          <ac:chgData name="リトルパルズ保育園 六本木" userId="2b04d51e-f8c0-4f3d-901a-5a50e98cf44a" providerId="ADAL" clId="{ED2871BB-5891-4280-8FCA-E6730B4CBCF6}" dt="2023-08-22T08:20:08.127" v="2402" actId="1076"/>
          <ac:picMkLst>
            <pc:docMk/>
            <pc:sldMk cId="3338808809" sldId="259"/>
            <ac:picMk id="7" creationId="{CBF9E3A1-0C66-F438-53C0-6AA40C67003F}"/>
          </ac:picMkLst>
        </pc:picChg>
        <pc:picChg chg="add mod">
          <ac:chgData name="リトルパルズ保育園 六本木" userId="2b04d51e-f8c0-4f3d-901a-5a50e98cf44a" providerId="ADAL" clId="{ED2871BB-5891-4280-8FCA-E6730B4CBCF6}" dt="2023-08-18T07:59:59.030" v="628" actId="1076"/>
          <ac:picMkLst>
            <pc:docMk/>
            <pc:sldMk cId="3338808809" sldId="259"/>
            <ac:picMk id="10" creationId="{74B19B10-A0F1-15C1-CAED-42D693970771}"/>
          </ac:picMkLst>
        </pc:picChg>
        <pc:picChg chg="add mod">
          <ac:chgData name="リトルパルズ保育園 六本木" userId="2b04d51e-f8c0-4f3d-901a-5a50e98cf44a" providerId="ADAL" clId="{ED2871BB-5891-4280-8FCA-E6730B4CBCF6}" dt="2023-08-18T07:57:47.151" v="615" actId="1076"/>
          <ac:picMkLst>
            <pc:docMk/>
            <pc:sldMk cId="3338808809" sldId="259"/>
            <ac:picMk id="13" creationId="{3804A4C5-F103-19FA-0D48-39ACAFC12CB5}"/>
          </ac:picMkLst>
        </pc:picChg>
        <pc:picChg chg="add mod">
          <ac:chgData name="リトルパルズ保育園 六本木" userId="2b04d51e-f8c0-4f3d-901a-5a50e98cf44a" providerId="ADAL" clId="{ED2871BB-5891-4280-8FCA-E6730B4CBCF6}" dt="2023-08-18T07:59:54.806" v="627" actId="1076"/>
          <ac:picMkLst>
            <pc:docMk/>
            <pc:sldMk cId="3338808809" sldId="259"/>
            <ac:picMk id="15" creationId="{13DA5D33-34D3-8E2C-D5B8-77451B6B5158}"/>
          </ac:picMkLst>
        </pc:picChg>
        <pc:picChg chg="add mod">
          <ac:chgData name="リトルパルズ保育園 六本木" userId="2b04d51e-f8c0-4f3d-901a-5a50e98cf44a" providerId="ADAL" clId="{ED2871BB-5891-4280-8FCA-E6730B4CBCF6}" dt="2023-08-18T08:48:33.894" v="1777" actId="1076"/>
          <ac:picMkLst>
            <pc:docMk/>
            <pc:sldMk cId="3338808809" sldId="259"/>
            <ac:picMk id="19" creationId="{B5FD6FAF-AB76-9FAD-7950-95347B8068D9}"/>
          </ac:picMkLst>
        </pc:picChg>
        <pc:picChg chg="add del mod">
          <ac:chgData name="リトルパルズ保育園 六本木" userId="2b04d51e-f8c0-4f3d-901a-5a50e98cf44a" providerId="ADAL" clId="{ED2871BB-5891-4280-8FCA-E6730B4CBCF6}" dt="2023-08-18T08:49:03.308" v="1780" actId="478"/>
          <ac:picMkLst>
            <pc:docMk/>
            <pc:sldMk cId="3338808809" sldId="259"/>
            <ac:picMk id="20" creationId="{6CBD3F1D-0EB0-45C6-FCF3-D2C5147EDEF4}"/>
          </ac:picMkLst>
        </pc:picChg>
      </pc:sldChg>
      <pc:sldChg chg="addSp modSp mod">
        <pc:chgData name="リトルパルズ保育園 六本木" userId="2b04d51e-f8c0-4f3d-901a-5a50e98cf44a" providerId="ADAL" clId="{ED2871BB-5891-4280-8FCA-E6730B4CBCF6}" dt="2023-08-22T08:20:43.067" v="2408" actId="1076"/>
        <pc:sldMkLst>
          <pc:docMk/>
          <pc:sldMk cId="1832883938" sldId="260"/>
        </pc:sldMkLst>
        <pc:spChg chg="mod ord">
          <ac:chgData name="リトルパルズ保育園 六本木" userId="2b04d51e-f8c0-4f3d-901a-5a50e98cf44a" providerId="ADAL" clId="{ED2871BB-5891-4280-8FCA-E6730B4CBCF6}" dt="2023-08-18T07:31:59.271" v="207" actId="1076"/>
          <ac:spMkLst>
            <pc:docMk/>
            <pc:sldMk cId="1832883938" sldId="260"/>
            <ac:spMk id="8" creationId="{B7F4A43F-C03D-27B3-1FB0-8A7B6DE3B123}"/>
          </ac:spMkLst>
        </pc:spChg>
        <pc:spChg chg="mod ord">
          <ac:chgData name="リトルパルズ保育園 六本木" userId="2b04d51e-f8c0-4f3d-901a-5a50e98cf44a" providerId="ADAL" clId="{ED2871BB-5891-4280-8FCA-E6730B4CBCF6}" dt="2023-08-18T07:32:18.843" v="210" actId="1076"/>
          <ac:spMkLst>
            <pc:docMk/>
            <pc:sldMk cId="1832883938" sldId="260"/>
            <ac:spMk id="10" creationId="{CC36178C-BB43-967E-E270-5093C01BA35F}"/>
          </ac:spMkLst>
        </pc:spChg>
        <pc:picChg chg="add mod">
          <ac:chgData name="リトルパルズ保育園 六本木" userId="2b04d51e-f8c0-4f3d-901a-5a50e98cf44a" providerId="ADAL" clId="{ED2871BB-5891-4280-8FCA-E6730B4CBCF6}" dt="2023-08-22T08:20:29.755" v="2404" actId="1076"/>
          <ac:picMkLst>
            <pc:docMk/>
            <pc:sldMk cId="1832883938" sldId="260"/>
            <ac:picMk id="5" creationId="{146CE3B5-BDDE-145A-D0B3-E17071C54E39}"/>
          </ac:picMkLst>
        </pc:picChg>
        <pc:picChg chg="add mod">
          <ac:chgData name="リトルパルズ保育園 六本木" userId="2b04d51e-f8c0-4f3d-901a-5a50e98cf44a" providerId="ADAL" clId="{ED2871BB-5891-4280-8FCA-E6730B4CBCF6}" dt="2023-08-18T09:36:22.366" v="2342" actId="1076"/>
          <ac:picMkLst>
            <pc:docMk/>
            <pc:sldMk cId="1832883938" sldId="260"/>
            <ac:picMk id="12" creationId="{ADEBE348-867B-9E25-14E0-7791224D5756}"/>
          </ac:picMkLst>
        </pc:picChg>
        <pc:picChg chg="add mod">
          <ac:chgData name="リトルパルズ保育園 六本木" userId="2b04d51e-f8c0-4f3d-901a-5a50e98cf44a" providerId="ADAL" clId="{ED2871BB-5891-4280-8FCA-E6730B4CBCF6}" dt="2023-08-22T08:20:43.067" v="2408" actId="1076"/>
          <ac:picMkLst>
            <pc:docMk/>
            <pc:sldMk cId="1832883938" sldId="260"/>
            <ac:picMk id="16" creationId="{9D519762-4D7D-C4A5-0571-2B02185DF6CD}"/>
          </ac:picMkLst>
        </pc:picChg>
        <pc:picChg chg="add mod">
          <ac:chgData name="リトルパルズ保育園 六本木" userId="2b04d51e-f8c0-4f3d-901a-5a50e98cf44a" providerId="ADAL" clId="{ED2871BB-5891-4280-8FCA-E6730B4CBCF6}" dt="2023-08-18T09:36:26.055" v="2343" actId="1076"/>
          <ac:picMkLst>
            <pc:docMk/>
            <pc:sldMk cId="1832883938" sldId="260"/>
            <ac:picMk id="17" creationId="{3FAEFB78-35C2-14EF-C024-4AB529778639}"/>
          </ac:picMkLst>
        </pc:picChg>
      </pc:sldChg>
      <pc:sldChg chg="addSp delSp modSp mod">
        <pc:chgData name="リトルパルズ保育園 六本木" userId="2b04d51e-f8c0-4f3d-901a-5a50e98cf44a" providerId="ADAL" clId="{ED2871BB-5891-4280-8FCA-E6730B4CBCF6}" dt="2023-08-22T08:28:54.654" v="2464" actId="20577"/>
        <pc:sldMkLst>
          <pc:docMk/>
          <pc:sldMk cId="3333160072" sldId="261"/>
        </pc:sldMkLst>
        <pc:spChg chg="mod">
          <ac:chgData name="リトルパルズ保育園 六本木" userId="2b04d51e-f8c0-4f3d-901a-5a50e98cf44a" providerId="ADAL" clId="{ED2871BB-5891-4280-8FCA-E6730B4CBCF6}" dt="2023-08-18T08:04:26.927" v="682" actId="20577"/>
          <ac:spMkLst>
            <pc:docMk/>
            <pc:sldMk cId="3333160072" sldId="261"/>
            <ac:spMk id="2" creationId="{524CE251-E0AB-A529-B869-6F89C37F5756}"/>
          </ac:spMkLst>
        </pc:spChg>
        <pc:spChg chg="add mod">
          <ac:chgData name="リトルパルズ保育園 六本木" userId="2b04d51e-f8c0-4f3d-901a-5a50e98cf44a" providerId="ADAL" clId="{ED2871BB-5891-4280-8FCA-E6730B4CBCF6}" dt="2023-08-18T08:16:49.154" v="980" actId="14100"/>
          <ac:spMkLst>
            <pc:docMk/>
            <pc:sldMk cId="3333160072" sldId="261"/>
            <ac:spMk id="6" creationId="{70F1A761-6F7C-4995-8178-E20C209EE5A5}"/>
          </ac:spMkLst>
        </pc:spChg>
        <pc:spChg chg="add mod">
          <ac:chgData name="リトルパルズ保育園 六本木" userId="2b04d51e-f8c0-4f3d-901a-5a50e98cf44a" providerId="ADAL" clId="{ED2871BB-5891-4280-8FCA-E6730B4CBCF6}" dt="2023-08-18T08:17:02.154" v="981" actId="113"/>
          <ac:spMkLst>
            <pc:docMk/>
            <pc:sldMk cId="3333160072" sldId="261"/>
            <ac:spMk id="7" creationId="{CDDBF764-8FE6-F3CB-0E3E-2CDE42CC58F9}"/>
          </ac:spMkLst>
        </pc:spChg>
        <pc:spChg chg="mod ord">
          <ac:chgData name="リトルパルズ保育園 六本木" userId="2b04d51e-f8c0-4f3d-901a-5a50e98cf44a" providerId="ADAL" clId="{ED2871BB-5891-4280-8FCA-E6730B4CBCF6}" dt="2023-08-22T08:28:54.654" v="2464" actId="20577"/>
          <ac:spMkLst>
            <pc:docMk/>
            <pc:sldMk cId="3333160072" sldId="261"/>
            <ac:spMk id="9" creationId="{9B081A65-3EBE-D896-DC24-52A8FB00F780}"/>
          </ac:spMkLst>
        </pc:spChg>
        <pc:spChg chg="mod ord">
          <ac:chgData name="リトルパルズ保育園 六本木" userId="2b04d51e-f8c0-4f3d-901a-5a50e98cf44a" providerId="ADAL" clId="{ED2871BB-5891-4280-8FCA-E6730B4CBCF6}" dt="2023-08-22T08:28:18.733" v="2452" actId="1076"/>
          <ac:spMkLst>
            <pc:docMk/>
            <pc:sldMk cId="3333160072" sldId="261"/>
            <ac:spMk id="11" creationId="{2819D084-489F-31AF-8806-0EF62EAC3081}"/>
          </ac:spMkLst>
        </pc:spChg>
        <pc:spChg chg="del">
          <ac:chgData name="リトルパルズ保育園 六本木" userId="2b04d51e-f8c0-4f3d-901a-5a50e98cf44a" providerId="ADAL" clId="{ED2871BB-5891-4280-8FCA-E6730B4CBCF6}" dt="2023-08-17T04:01:33.834" v="172" actId="478"/>
          <ac:spMkLst>
            <pc:docMk/>
            <pc:sldMk cId="3333160072" sldId="261"/>
            <ac:spMk id="13" creationId="{4DCCE531-45F7-94D2-FA63-2C070D6B7118}"/>
          </ac:spMkLst>
        </pc:spChg>
        <pc:spChg chg="del mod">
          <ac:chgData name="リトルパルズ保育園 六本木" userId="2b04d51e-f8c0-4f3d-901a-5a50e98cf44a" providerId="ADAL" clId="{ED2871BB-5891-4280-8FCA-E6730B4CBCF6}" dt="2023-08-17T04:01:39.445" v="175" actId="478"/>
          <ac:spMkLst>
            <pc:docMk/>
            <pc:sldMk cId="3333160072" sldId="261"/>
            <ac:spMk id="14" creationId="{98A826CF-5CBD-5E39-B19E-2FCB7D203403}"/>
          </ac:spMkLst>
        </pc:spChg>
        <pc:picChg chg="add mod">
          <ac:chgData name="リトルパルズ保育園 六本木" userId="2b04d51e-f8c0-4f3d-901a-5a50e98cf44a" providerId="ADAL" clId="{ED2871BB-5891-4280-8FCA-E6730B4CBCF6}" dt="2023-08-22T08:28:15.744" v="2451" actId="1076"/>
          <ac:picMkLst>
            <pc:docMk/>
            <pc:sldMk cId="3333160072" sldId="261"/>
            <ac:picMk id="4" creationId="{C61CA11E-3BF5-272C-1457-83C5484D1450}"/>
          </ac:picMkLst>
        </pc:picChg>
        <pc:picChg chg="add mod">
          <ac:chgData name="リトルパルズ保育園 六本木" userId="2b04d51e-f8c0-4f3d-901a-5a50e98cf44a" providerId="ADAL" clId="{ED2871BB-5891-4280-8FCA-E6730B4CBCF6}" dt="2023-08-18T07:51:36.670" v="230" actId="1076"/>
          <ac:picMkLst>
            <pc:docMk/>
            <pc:sldMk cId="3333160072" sldId="261"/>
            <ac:picMk id="5" creationId="{0C81D1B7-C45F-4151-096A-FD4F805E9750}"/>
          </ac:picMkLst>
        </pc:picChg>
        <pc:picChg chg="add mod">
          <ac:chgData name="リトルパルズ保育園 六本木" userId="2b04d51e-f8c0-4f3d-901a-5a50e98cf44a" providerId="ADAL" clId="{ED2871BB-5891-4280-8FCA-E6730B4CBCF6}" dt="2023-08-22T08:21:10.167" v="2413" actId="1076"/>
          <ac:picMkLst>
            <pc:docMk/>
            <pc:sldMk cId="3333160072" sldId="261"/>
            <ac:picMk id="8" creationId="{22481D49-2499-08F4-BDEF-0E7C9CA844AC}"/>
          </ac:picMkLst>
        </pc:picChg>
        <pc:picChg chg="add mod">
          <ac:chgData name="リトルパルズ保育園 六本木" userId="2b04d51e-f8c0-4f3d-901a-5a50e98cf44a" providerId="ADAL" clId="{ED2871BB-5891-4280-8FCA-E6730B4CBCF6}" dt="2023-08-18T09:35:02.407" v="2324" actId="1076"/>
          <ac:picMkLst>
            <pc:docMk/>
            <pc:sldMk cId="3333160072" sldId="261"/>
            <ac:picMk id="10" creationId="{1E12F7D7-F182-287D-0D25-FDB113BB7F6D}"/>
          </ac:picMkLst>
        </pc:picChg>
        <pc:picChg chg="del">
          <ac:chgData name="リトルパルズ保育園 六本木" userId="2b04d51e-f8c0-4f3d-901a-5a50e98cf44a" providerId="ADAL" clId="{ED2871BB-5891-4280-8FCA-E6730B4CBCF6}" dt="2023-08-17T04:01:41.906" v="176" actId="478"/>
          <ac:picMkLst>
            <pc:docMk/>
            <pc:sldMk cId="3333160072" sldId="261"/>
            <ac:picMk id="16" creationId="{4296E504-4935-0DE4-D442-27DF0278879D}"/>
          </ac:picMkLst>
        </pc:picChg>
      </pc:sldChg>
      <pc:sldChg chg="addSp delSp modSp mod">
        <pc:chgData name="リトルパルズ保育園 六本木" userId="2b04d51e-f8c0-4f3d-901a-5a50e98cf44a" providerId="ADAL" clId="{ED2871BB-5891-4280-8FCA-E6730B4CBCF6}" dt="2023-08-22T08:21:38.011" v="2419" actId="1076"/>
        <pc:sldMkLst>
          <pc:docMk/>
          <pc:sldMk cId="2381888172" sldId="262"/>
        </pc:sldMkLst>
        <pc:spChg chg="mod">
          <ac:chgData name="リトルパルズ保育園 六本木" userId="2b04d51e-f8c0-4f3d-901a-5a50e98cf44a" providerId="ADAL" clId="{ED2871BB-5891-4280-8FCA-E6730B4CBCF6}" dt="2023-08-18T08:04:45.462" v="702" actId="20577"/>
          <ac:spMkLst>
            <pc:docMk/>
            <pc:sldMk cId="2381888172" sldId="262"/>
            <ac:spMk id="2" creationId="{524CE251-E0AB-A529-B869-6F89C37F5756}"/>
          </ac:spMkLst>
        </pc:spChg>
        <pc:spChg chg="mod">
          <ac:chgData name="リトルパルズ保育園 六本木" userId="2b04d51e-f8c0-4f3d-901a-5a50e98cf44a" providerId="ADAL" clId="{ED2871BB-5891-4280-8FCA-E6730B4CBCF6}" dt="2023-08-18T08:29:14.775" v="1392" actId="1076"/>
          <ac:spMkLst>
            <pc:docMk/>
            <pc:sldMk cId="2381888172" sldId="262"/>
            <ac:spMk id="3" creationId="{D19C96F2-812E-B122-7F68-F202F5838B8D}"/>
          </ac:spMkLst>
        </pc:spChg>
        <pc:spChg chg="mod ord">
          <ac:chgData name="リトルパルズ保育園 六本木" userId="2b04d51e-f8c0-4f3d-901a-5a50e98cf44a" providerId="ADAL" clId="{ED2871BB-5891-4280-8FCA-E6730B4CBCF6}" dt="2023-08-18T08:30:04.286" v="1399" actId="20577"/>
          <ac:spMkLst>
            <pc:docMk/>
            <pc:sldMk cId="2381888172" sldId="262"/>
            <ac:spMk id="9" creationId="{9B081A65-3EBE-D896-DC24-52A8FB00F780}"/>
          </ac:spMkLst>
        </pc:spChg>
        <pc:spChg chg="mod">
          <ac:chgData name="リトルパルズ保育園 六本木" userId="2b04d51e-f8c0-4f3d-901a-5a50e98cf44a" providerId="ADAL" clId="{ED2871BB-5891-4280-8FCA-E6730B4CBCF6}" dt="2023-08-18T08:29:02" v="1389" actId="14100"/>
          <ac:spMkLst>
            <pc:docMk/>
            <pc:sldMk cId="2381888172" sldId="262"/>
            <ac:spMk id="11" creationId="{2819D084-489F-31AF-8806-0EF62EAC3081}"/>
          </ac:spMkLst>
        </pc:spChg>
        <pc:spChg chg="mod ord">
          <ac:chgData name="リトルパルズ保育園 六本木" userId="2b04d51e-f8c0-4f3d-901a-5a50e98cf44a" providerId="ADAL" clId="{ED2871BB-5891-4280-8FCA-E6730B4CBCF6}" dt="2023-08-18T08:29:31.304" v="1394" actId="1076"/>
          <ac:spMkLst>
            <pc:docMk/>
            <pc:sldMk cId="2381888172" sldId="262"/>
            <ac:spMk id="13" creationId="{4DCCE531-45F7-94D2-FA63-2C070D6B7118}"/>
          </ac:spMkLst>
        </pc:spChg>
        <pc:spChg chg="mod ord">
          <ac:chgData name="リトルパルズ保育園 六本木" userId="2b04d51e-f8c0-4f3d-901a-5a50e98cf44a" providerId="ADAL" clId="{ED2871BB-5891-4280-8FCA-E6730B4CBCF6}" dt="2023-08-18T08:29:34.610" v="1395" actId="1076"/>
          <ac:spMkLst>
            <pc:docMk/>
            <pc:sldMk cId="2381888172" sldId="262"/>
            <ac:spMk id="14" creationId="{98A826CF-5CBD-5E39-B19E-2FCB7D203403}"/>
          </ac:spMkLst>
        </pc:spChg>
        <pc:spChg chg="add mod">
          <ac:chgData name="リトルパルズ保育園 六本木" userId="2b04d51e-f8c0-4f3d-901a-5a50e98cf44a" providerId="ADAL" clId="{ED2871BB-5891-4280-8FCA-E6730B4CBCF6}" dt="2023-08-18T08:27:59.889" v="1379" actId="14100"/>
          <ac:spMkLst>
            <pc:docMk/>
            <pc:sldMk cId="2381888172" sldId="262"/>
            <ac:spMk id="17" creationId="{C8651E6D-70FD-7B73-D44C-A276340F4AD6}"/>
          </ac:spMkLst>
        </pc:spChg>
        <pc:spChg chg="add mod">
          <ac:chgData name="リトルパルズ保育園 六本木" userId="2b04d51e-f8c0-4f3d-901a-5a50e98cf44a" providerId="ADAL" clId="{ED2871BB-5891-4280-8FCA-E6730B4CBCF6}" dt="2023-08-18T08:29:59.810" v="1398" actId="14100"/>
          <ac:spMkLst>
            <pc:docMk/>
            <pc:sldMk cId="2381888172" sldId="262"/>
            <ac:spMk id="18" creationId="{522AB659-01A1-7F95-B647-3AB5C3D78161}"/>
          </ac:spMkLst>
        </pc:spChg>
        <pc:spChg chg="add mod">
          <ac:chgData name="リトルパルズ保育園 六本木" userId="2b04d51e-f8c0-4f3d-901a-5a50e98cf44a" providerId="ADAL" clId="{ED2871BB-5891-4280-8FCA-E6730B4CBCF6}" dt="2023-08-18T08:25:14.542" v="1264" actId="1076"/>
          <ac:spMkLst>
            <pc:docMk/>
            <pc:sldMk cId="2381888172" sldId="262"/>
            <ac:spMk id="19" creationId="{6C24FE08-E02B-8653-5182-9E5099789EB4}"/>
          </ac:spMkLst>
        </pc:spChg>
        <pc:spChg chg="add mod">
          <ac:chgData name="リトルパルズ保育園 六本木" userId="2b04d51e-f8c0-4f3d-901a-5a50e98cf44a" providerId="ADAL" clId="{ED2871BB-5891-4280-8FCA-E6730B4CBCF6}" dt="2023-08-18T08:22:11.580" v="1113" actId="1076"/>
          <ac:spMkLst>
            <pc:docMk/>
            <pc:sldMk cId="2381888172" sldId="262"/>
            <ac:spMk id="20" creationId="{31B06D68-7054-45BC-E2B0-493A11D6F6E9}"/>
          </ac:spMkLst>
        </pc:spChg>
        <pc:picChg chg="add mod">
          <ac:chgData name="リトルパルズ保育園 六本木" userId="2b04d51e-f8c0-4f3d-901a-5a50e98cf44a" providerId="ADAL" clId="{ED2871BB-5891-4280-8FCA-E6730B4CBCF6}" dt="2023-08-22T08:21:20.905" v="2415" actId="1076"/>
          <ac:picMkLst>
            <pc:docMk/>
            <pc:sldMk cId="2381888172" sldId="262"/>
            <ac:picMk id="4" creationId="{0CC0C69B-3AEC-E2A1-8FAF-ECC559A98E3A}"/>
          </ac:picMkLst>
        </pc:picChg>
        <pc:picChg chg="add mod">
          <ac:chgData name="リトルパルズ保育園 六本木" userId="2b04d51e-f8c0-4f3d-901a-5a50e98cf44a" providerId="ADAL" clId="{ED2871BB-5891-4280-8FCA-E6730B4CBCF6}" dt="2023-08-18T08:28:53.547" v="1387" actId="1076"/>
          <ac:picMkLst>
            <pc:docMk/>
            <pc:sldMk cId="2381888172" sldId="262"/>
            <ac:picMk id="5" creationId="{45F71A6E-972E-26F0-C86C-F717E0019153}"/>
          </ac:picMkLst>
        </pc:picChg>
        <pc:picChg chg="add mod">
          <ac:chgData name="リトルパルズ保育園 六本木" userId="2b04d51e-f8c0-4f3d-901a-5a50e98cf44a" providerId="ADAL" clId="{ED2871BB-5891-4280-8FCA-E6730B4CBCF6}" dt="2023-08-22T08:21:38.011" v="2419" actId="1076"/>
          <ac:picMkLst>
            <pc:docMk/>
            <pc:sldMk cId="2381888172" sldId="262"/>
            <ac:picMk id="6" creationId="{5833524D-7C37-9166-20C9-87204F1427BF}"/>
          </ac:picMkLst>
        </pc:picChg>
        <pc:picChg chg="add mod">
          <ac:chgData name="リトルパルズ保育園 六本木" userId="2b04d51e-f8c0-4f3d-901a-5a50e98cf44a" providerId="ADAL" clId="{ED2871BB-5891-4280-8FCA-E6730B4CBCF6}" dt="2023-08-18T08:21:15.867" v="1101" actId="1076"/>
          <ac:picMkLst>
            <pc:docMk/>
            <pc:sldMk cId="2381888172" sldId="262"/>
            <ac:picMk id="7" creationId="{9B45283A-CAF4-7510-B60B-B1CAAE8630EE}"/>
          </ac:picMkLst>
        </pc:picChg>
        <pc:picChg chg="add mod ord">
          <ac:chgData name="リトルパルズ保育園 六本木" userId="2b04d51e-f8c0-4f3d-901a-5a50e98cf44a" providerId="ADAL" clId="{ED2871BB-5891-4280-8FCA-E6730B4CBCF6}" dt="2023-08-18T08:27:54.425" v="1378" actId="1076"/>
          <ac:picMkLst>
            <pc:docMk/>
            <pc:sldMk cId="2381888172" sldId="262"/>
            <ac:picMk id="10" creationId="{01DCABA2-7C4C-4B9C-882B-342054A40F9E}"/>
          </ac:picMkLst>
        </pc:picChg>
        <pc:picChg chg="add mod">
          <ac:chgData name="リトルパルズ保育園 六本木" userId="2b04d51e-f8c0-4f3d-901a-5a50e98cf44a" providerId="ADAL" clId="{ED2871BB-5891-4280-8FCA-E6730B4CBCF6}" dt="2023-08-18T08:28:27.228" v="1383" actId="1076"/>
          <ac:picMkLst>
            <pc:docMk/>
            <pc:sldMk cId="2381888172" sldId="262"/>
            <ac:picMk id="15" creationId="{BCDFF522-0D8E-CEE0-278E-8F249BC0F533}"/>
          </ac:picMkLst>
        </pc:picChg>
        <pc:picChg chg="del">
          <ac:chgData name="リトルパルズ保育園 六本木" userId="2b04d51e-f8c0-4f3d-901a-5a50e98cf44a" providerId="ADAL" clId="{ED2871BB-5891-4280-8FCA-E6730B4CBCF6}" dt="2023-08-18T08:05:55.043" v="708" actId="478"/>
          <ac:picMkLst>
            <pc:docMk/>
            <pc:sldMk cId="2381888172" sldId="262"/>
            <ac:picMk id="16" creationId="{4296E504-4935-0DE4-D442-27DF0278879D}"/>
          </ac:picMkLst>
        </pc:picChg>
        <pc:picChg chg="add mod">
          <ac:chgData name="リトルパルズ保育園 六本木" userId="2b04d51e-f8c0-4f3d-901a-5a50e98cf44a" providerId="ADAL" clId="{ED2871BB-5891-4280-8FCA-E6730B4CBCF6}" dt="2023-08-18T09:35:42.583" v="2332" actId="1076"/>
          <ac:picMkLst>
            <pc:docMk/>
            <pc:sldMk cId="2381888172" sldId="262"/>
            <ac:picMk id="22" creationId="{FB10B5AF-0022-F741-01A8-84D94A346F2F}"/>
          </ac:picMkLst>
        </pc:picChg>
        <pc:picChg chg="add mod">
          <ac:chgData name="リトルパルズ保育園 六本木" userId="2b04d51e-f8c0-4f3d-901a-5a50e98cf44a" providerId="ADAL" clId="{ED2871BB-5891-4280-8FCA-E6730B4CBCF6}" dt="2023-08-18T09:35:36.117" v="2330" actId="1076"/>
          <ac:picMkLst>
            <pc:docMk/>
            <pc:sldMk cId="2381888172" sldId="262"/>
            <ac:picMk id="24" creationId="{88BA0C08-2FA0-1931-1B96-5002FF501954}"/>
          </ac:picMkLst>
        </pc:picChg>
      </pc:sldChg>
      <pc:sldChg chg="addSp delSp modSp mod">
        <pc:chgData name="リトルパルズ保育園 六本木" userId="2b04d51e-f8c0-4f3d-901a-5a50e98cf44a" providerId="ADAL" clId="{ED2871BB-5891-4280-8FCA-E6730B4CBCF6}" dt="2023-08-22T08:22:02.665" v="2424" actId="1076"/>
        <pc:sldMkLst>
          <pc:docMk/>
          <pc:sldMk cId="3448415232" sldId="263"/>
        </pc:sldMkLst>
        <pc:spChg chg="mod">
          <ac:chgData name="リトルパルズ保育園 六本木" userId="2b04d51e-f8c0-4f3d-901a-5a50e98cf44a" providerId="ADAL" clId="{ED2871BB-5891-4280-8FCA-E6730B4CBCF6}" dt="2023-08-18T08:37:24.686" v="1431" actId="20577"/>
          <ac:spMkLst>
            <pc:docMk/>
            <pc:sldMk cId="3448415232" sldId="263"/>
            <ac:spMk id="2" creationId="{524CE251-E0AB-A529-B869-6F89C37F5756}"/>
          </ac:spMkLst>
        </pc:spChg>
        <pc:spChg chg="mod">
          <ac:chgData name="リトルパルズ保育園 六本木" userId="2b04d51e-f8c0-4f3d-901a-5a50e98cf44a" providerId="ADAL" clId="{ED2871BB-5891-4280-8FCA-E6730B4CBCF6}" dt="2023-08-18T09:04:47.128" v="1868" actId="1076"/>
          <ac:spMkLst>
            <pc:docMk/>
            <pc:sldMk cId="3448415232" sldId="263"/>
            <ac:spMk id="3" creationId="{D19C96F2-812E-B122-7F68-F202F5838B8D}"/>
          </ac:spMkLst>
        </pc:spChg>
        <pc:spChg chg="del mod">
          <ac:chgData name="リトルパルズ保育園 六本木" userId="2b04d51e-f8c0-4f3d-901a-5a50e98cf44a" providerId="ADAL" clId="{ED2871BB-5891-4280-8FCA-E6730B4CBCF6}" dt="2023-08-18T08:41:08.119" v="1573" actId="478"/>
          <ac:spMkLst>
            <pc:docMk/>
            <pc:sldMk cId="3448415232" sldId="263"/>
            <ac:spMk id="9" creationId="{9B081A65-3EBE-D896-DC24-52A8FB00F780}"/>
          </ac:spMkLst>
        </pc:spChg>
        <pc:spChg chg="del">
          <ac:chgData name="リトルパルズ保育園 六本木" userId="2b04d51e-f8c0-4f3d-901a-5a50e98cf44a" providerId="ADAL" clId="{ED2871BB-5891-4280-8FCA-E6730B4CBCF6}" dt="2023-08-18T08:41:05.398" v="1571" actId="478"/>
          <ac:spMkLst>
            <pc:docMk/>
            <pc:sldMk cId="3448415232" sldId="263"/>
            <ac:spMk id="11" creationId="{2819D084-489F-31AF-8806-0EF62EAC3081}"/>
          </ac:spMkLst>
        </pc:spChg>
        <pc:spChg chg="mod">
          <ac:chgData name="リトルパルズ保育園 六本木" userId="2b04d51e-f8c0-4f3d-901a-5a50e98cf44a" providerId="ADAL" clId="{ED2871BB-5891-4280-8FCA-E6730B4CBCF6}" dt="2023-08-18T09:03:49.666" v="1866" actId="1076"/>
          <ac:spMkLst>
            <pc:docMk/>
            <pc:sldMk cId="3448415232" sldId="263"/>
            <ac:spMk id="13" creationId="{4DCCE531-45F7-94D2-FA63-2C070D6B7118}"/>
          </ac:spMkLst>
        </pc:spChg>
        <pc:spChg chg="mod">
          <ac:chgData name="リトルパルズ保育園 六本木" userId="2b04d51e-f8c0-4f3d-901a-5a50e98cf44a" providerId="ADAL" clId="{ED2871BB-5891-4280-8FCA-E6730B4CBCF6}" dt="2023-08-18T09:03:53.985" v="1867" actId="1076"/>
          <ac:spMkLst>
            <pc:docMk/>
            <pc:sldMk cId="3448415232" sldId="263"/>
            <ac:spMk id="14" creationId="{98A826CF-5CBD-5E39-B19E-2FCB7D203403}"/>
          </ac:spMkLst>
        </pc:spChg>
        <pc:picChg chg="add mod">
          <ac:chgData name="リトルパルズ保育園 六本木" userId="2b04d51e-f8c0-4f3d-901a-5a50e98cf44a" providerId="ADAL" clId="{ED2871BB-5891-4280-8FCA-E6730B4CBCF6}" dt="2023-08-22T08:21:44.506" v="2420"/>
          <ac:picMkLst>
            <pc:docMk/>
            <pc:sldMk cId="3448415232" sldId="263"/>
            <ac:picMk id="4" creationId="{2B771B72-05AC-5858-BFAE-9542B1851A2B}"/>
          </ac:picMkLst>
        </pc:picChg>
        <pc:picChg chg="add mod">
          <ac:chgData name="リトルパルズ保育園 六本木" userId="2b04d51e-f8c0-4f3d-901a-5a50e98cf44a" providerId="ADAL" clId="{ED2871BB-5891-4280-8FCA-E6730B4CBCF6}" dt="2023-08-18T09:04:54.011" v="1870" actId="1076"/>
          <ac:picMkLst>
            <pc:docMk/>
            <pc:sldMk cId="3448415232" sldId="263"/>
            <ac:picMk id="5" creationId="{CBFE8CE3-2189-E580-A6D6-D006AE0B8FB3}"/>
          </ac:picMkLst>
        </pc:picChg>
        <pc:picChg chg="add mod">
          <ac:chgData name="リトルパルズ保育園 六本木" userId="2b04d51e-f8c0-4f3d-901a-5a50e98cf44a" providerId="ADAL" clId="{ED2871BB-5891-4280-8FCA-E6730B4CBCF6}" dt="2023-08-22T08:22:02.665" v="2424" actId="1076"/>
          <ac:picMkLst>
            <pc:docMk/>
            <pc:sldMk cId="3448415232" sldId="263"/>
            <ac:picMk id="6" creationId="{21E591D4-9907-AE3A-95D2-8BCDC4FB36FD}"/>
          </ac:picMkLst>
        </pc:picChg>
        <pc:picChg chg="add mod">
          <ac:chgData name="リトルパルズ保育園 六本木" userId="2b04d51e-f8c0-4f3d-901a-5a50e98cf44a" providerId="ADAL" clId="{ED2871BB-5891-4280-8FCA-E6730B4CBCF6}" dt="2023-08-18T09:05:10.027" v="1874" actId="1076"/>
          <ac:picMkLst>
            <pc:docMk/>
            <pc:sldMk cId="3448415232" sldId="263"/>
            <ac:picMk id="7" creationId="{646A78E8-5222-4B3D-FB01-CA753DF8090F}"/>
          </ac:picMkLst>
        </pc:picChg>
        <pc:picChg chg="add mod">
          <ac:chgData name="リトルパルズ保育園 六本木" userId="2b04d51e-f8c0-4f3d-901a-5a50e98cf44a" providerId="ADAL" clId="{ED2871BB-5891-4280-8FCA-E6730B4CBCF6}" dt="2023-08-18T09:03:43.038" v="1864" actId="1076"/>
          <ac:picMkLst>
            <pc:docMk/>
            <pc:sldMk cId="3448415232" sldId="263"/>
            <ac:picMk id="10" creationId="{7B09EE87-7651-0B14-F054-AE6281AEA7A6}"/>
          </ac:picMkLst>
        </pc:picChg>
        <pc:picChg chg="add mod">
          <ac:chgData name="リトルパルズ保育園 六本木" userId="2b04d51e-f8c0-4f3d-901a-5a50e98cf44a" providerId="ADAL" clId="{ED2871BB-5891-4280-8FCA-E6730B4CBCF6}" dt="2023-08-18T09:03:45.396" v="1865" actId="1076"/>
          <ac:picMkLst>
            <pc:docMk/>
            <pc:sldMk cId="3448415232" sldId="263"/>
            <ac:picMk id="15" creationId="{D551603C-0347-7F30-D06F-F18D7DB493DC}"/>
          </ac:picMkLst>
        </pc:picChg>
        <pc:picChg chg="del">
          <ac:chgData name="リトルパルズ保育園 六本木" userId="2b04d51e-f8c0-4f3d-901a-5a50e98cf44a" providerId="ADAL" clId="{ED2871BB-5891-4280-8FCA-E6730B4CBCF6}" dt="2023-08-18T08:39:31.249" v="1559" actId="478"/>
          <ac:picMkLst>
            <pc:docMk/>
            <pc:sldMk cId="3448415232" sldId="263"/>
            <ac:picMk id="16" creationId="{4296E504-4935-0DE4-D442-27DF0278879D}"/>
          </ac:picMkLst>
        </pc:picChg>
      </pc:sldChg>
      <pc:sldChg chg="addSp modSp mod ord">
        <pc:chgData name="リトルパルズ保育園 六本木" userId="2b04d51e-f8c0-4f3d-901a-5a50e98cf44a" providerId="ADAL" clId="{ED2871BB-5891-4280-8FCA-E6730B4CBCF6}" dt="2023-08-22T08:19:47.537" v="2397" actId="1076"/>
        <pc:sldMkLst>
          <pc:docMk/>
          <pc:sldMk cId="997325805" sldId="264"/>
        </pc:sldMkLst>
        <pc:spChg chg="mod">
          <ac:chgData name="リトルパルズ保育園 六本木" userId="2b04d51e-f8c0-4f3d-901a-5a50e98cf44a" providerId="ADAL" clId="{ED2871BB-5891-4280-8FCA-E6730B4CBCF6}" dt="2023-08-22T07:55:52.266" v="2370" actId="1076"/>
          <ac:spMkLst>
            <pc:docMk/>
            <pc:sldMk cId="997325805" sldId="264"/>
            <ac:spMk id="2" creationId="{524CE251-E0AB-A529-B869-6F89C37F5756}"/>
          </ac:spMkLst>
        </pc:spChg>
        <pc:spChg chg="mod">
          <ac:chgData name="リトルパルズ保育園 六本木" userId="2b04d51e-f8c0-4f3d-901a-5a50e98cf44a" providerId="ADAL" clId="{ED2871BB-5891-4280-8FCA-E6730B4CBCF6}" dt="2023-08-18T09:26:23.290" v="2295" actId="1076"/>
          <ac:spMkLst>
            <pc:docMk/>
            <pc:sldMk cId="997325805" sldId="264"/>
            <ac:spMk id="4" creationId="{17CFDDD8-DDD4-3E63-325D-56146D6B52BA}"/>
          </ac:spMkLst>
        </pc:spChg>
        <pc:spChg chg="mod">
          <ac:chgData name="リトルパルズ保育園 六本木" userId="2b04d51e-f8c0-4f3d-901a-5a50e98cf44a" providerId="ADAL" clId="{ED2871BB-5891-4280-8FCA-E6730B4CBCF6}" dt="2023-08-18T09:26:25.716" v="2296" actId="1076"/>
          <ac:spMkLst>
            <pc:docMk/>
            <pc:sldMk cId="997325805" sldId="264"/>
            <ac:spMk id="5" creationId="{180CCA37-7DB1-D63B-E037-2091A6FEE4AC}"/>
          </ac:spMkLst>
        </pc:spChg>
        <pc:picChg chg="add mod">
          <ac:chgData name="リトルパルズ保育園 六本木" userId="2b04d51e-f8c0-4f3d-901a-5a50e98cf44a" providerId="ADAL" clId="{ED2871BB-5891-4280-8FCA-E6730B4CBCF6}" dt="2023-08-18T07:52:19.782" v="234" actId="1076"/>
          <ac:picMkLst>
            <pc:docMk/>
            <pc:sldMk cId="997325805" sldId="264"/>
            <ac:picMk id="7" creationId="{DEC8B3E7-2094-2717-E8FF-712B8DA2F921}"/>
          </ac:picMkLst>
        </pc:picChg>
        <pc:picChg chg="add mod">
          <ac:chgData name="リトルパルズ保育園 六本木" userId="2b04d51e-f8c0-4f3d-901a-5a50e98cf44a" providerId="ADAL" clId="{ED2871BB-5891-4280-8FCA-E6730B4CBCF6}" dt="2023-08-22T07:55:58.260" v="2372" actId="1076"/>
          <ac:picMkLst>
            <pc:docMk/>
            <pc:sldMk cId="997325805" sldId="264"/>
            <ac:picMk id="8" creationId="{4298E925-2B59-64D3-E4F3-80F2956DF555}"/>
          </ac:picMkLst>
        </pc:picChg>
        <pc:picChg chg="add mod">
          <ac:chgData name="リトルパルズ保育園 六本木" userId="2b04d51e-f8c0-4f3d-901a-5a50e98cf44a" providerId="ADAL" clId="{ED2871BB-5891-4280-8FCA-E6730B4CBCF6}" dt="2023-08-18T07:52:41.075" v="237" actId="1076"/>
          <ac:picMkLst>
            <pc:docMk/>
            <pc:sldMk cId="997325805" sldId="264"/>
            <ac:picMk id="10" creationId="{7EFE6075-156D-2A51-5665-617B60F2BA02}"/>
          </ac:picMkLst>
        </pc:picChg>
        <pc:picChg chg="add mod">
          <ac:chgData name="リトルパルズ保育園 六本木" userId="2b04d51e-f8c0-4f3d-901a-5a50e98cf44a" providerId="ADAL" clId="{ED2871BB-5891-4280-8FCA-E6730B4CBCF6}" dt="2023-08-22T08:19:29.449" v="2393"/>
          <ac:picMkLst>
            <pc:docMk/>
            <pc:sldMk cId="997325805" sldId="264"/>
            <ac:picMk id="12" creationId="{321FE970-19BF-11DE-0D72-84FB872BACDD}"/>
          </ac:picMkLst>
        </pc:picChg>
        <pc:picChg chg="add mod">
          <ac:chgData name="リトルパルズ保育園 六本木" userId="2b04d51e-f8c0-4f3d-901a-5a50e98cf44a" providerId="ADAL" clId="{ED2871BB-5891-4280-8FCA-E6730B4CBCF6}" dt="2023-08-22T08:19:47.537" v="2397" actId="1076"/>
          <ac:picMkLst>
            <pc:docMk/>
            <pc:sldMk cId="997325805" sldId="264"/>
            <ac:picMk id="13" creationId="{CD58CE9A-0893-BCD6-312E-E73EE627DF8D}"/>
          </ac:picMkLst>
        </pc:picChg>
      </pc:sldChg>
      <pc:sldChg chg="addSp modSp mod">
        <pc:chgData name="リトルパルズ保育園 六本木" userId="2b04d51e-f8c0-4f3d-901a-5a50e98cf44a" providerId="ADAL" clId="{ED2871BB-5891-4280-8FCA-E6730B4CBCF6}" dt="2023-08-22T08:23:25.773" v="2443" actId="1076"/>
        <pc:sldMkLst>
          <pc:docMk/>
          <pc:sldMk cId="1539759134" sldId="265"/>
        </pc:sldMkLst>
        <pc:spChg chg="mod">
          <ac:chgData name="リトルパルズ保育園 六本木" userId="2b04d51e-f8c0-4f3d-901a-5a50e98cf44a" providerId="ADAL" clId="{ED2871BB-5891-4280-8FCA-E6730B4CBCF6}" dt="2023-08-18T09:14:09.246" v="2286" actId="1076"/>
          <ac:spMkLst>
            <pc:docMk/>
            <pc:sldMk cId="1539759134" sldId="265"/>
            <ac:spMk id="2" creationId="{524CE251-E0AB-A529-B869-6F89C37F5756}"/>
          </ac:spMkLst>
        </pc:spChg>
        <pc:spChg chg="mod">
          <ac:chgData name="リトルパルズ保育園 六本木" userId="2b04d51e-f8c0-4f3d-901a-5a50e98cf44a" providerId="ADAL" clId="{ED2871BB-5891-4280-8FCA-E6730B4CBCF6}" dt="2023-08-18T08:45:21.492" v="1749" actId="1076"/>
          <ac:spMkLst>
            <pc:docMk/>
            <pc:sldMk cId="1539759134" sldId="265"/>
            <ac:spMk id="3" creationId="{D19C96F2-812E-B122-7F68-F202F5838B8D}"/>
          </ac:spMkLst>
        </pc:spChg>
        <pc:spChg chg="mod">
          <ac:chgData name="リトルパルズ保育園 六本木" userId="2b04d51e-f8c0-4f3d-901a-5a50e98cf44a" providerId="ADAL" clId="{ED2871BB-5891-4280-8FCA-E6730B4CBCF6}" dt="2023-08-18T09:14:41.345" v="2293" actId="1076"/>
          <ac:spMkLst>
            <pc:docMk/>
            <pc:sldMk cId="1539759134" sldId="265"/>
            <ac:spMk id="9" creationId="{9B081A65-3EBE-D896-DC24-52A8FB00F780}"/>
          </ac:spMkLst>
        </pc:spChg>
        <pc:spChg chg="mod">
          <ac:chgData name="リトルパルズ保育園 六本木" userId="2b04d51e-f8c0-4f3d-901a-5a50e98cf44a" providerId="ADAL" clId="{ED2871BB-5891-4280-8FCA-E6730B4CBCF6}" dt="2023-08-18T09:14:36.967" v="2292" actId="1076"/>
          <ac:spMkLst>
            <pc:docMk/>
            <pc:sldMk cId="1539759134" sldId="265"/>
            <ac:spMk id="11" creationId="{2819D084-489F-31AF-8806-0EF62EAC3081}"/>
          </ac:spMkLst>
        </pc:spChg>
        <pc:spChg chg="mod ord">
          <ac:chgData name="リトルパルズ保育園 六本木" userId="2b04d51e-f8c0-4f3d-901a-5a50e98cf44a" providerId="ADAL" clId="{ED2871BB-5891-4280-8FCA-E6730B4CBCF6}" dt="2023-08-22T08:23:22.719" v="2442" actId="1076"/>
          <ac:spMkLst>
            <pc:docMk/>
            <pc:sldMk cId="1539759134" sldId="265"/>
            <ac:spMk id="13" creationId="{4DCCE531-45F7-94D2-FA63-2C070D6B7118}"/>
          </ac:spMkLst>
        </pc:spChg>
        <pc:spChg chg="mod ord">
          <ac:chgData name="リトルパルズ保育園 六本木" userId="2b04d51e-f8c0-4f3d-901a-5a50e98cf44a" providerId="ADAL" clId="{ED2871BB-5891-4280-8FCA-E6730B4CBCF6}" dt="2023-08-22T08:23:25.773" v="2443" actId="1076"/>
          <ac:spMkLst>
            <pc:docMk/>
            <pc:sldMk cId="1539759134" sldId="265"/>
            <ac:spMk id="14" creationId="{98A826CF-5CBD-5E39-B19E-2FCB7D203403}"/>
          </ac:spMkLst>
        </pc:spChg>
        <pc:picChg chg="add mod">
          <ac:chgData name="リトルパルズ保育園 六本木" userId="2b04d51e-f8c0-4f3d-901a-5a50e98cf44a" providerId="ADAL" clId="{ED2871BB-5891-4280-8FCA-E6730B4CBCF6}" dt="2023-08-22T08:22:10.731" v="2426" actId="1076"/>
          <ac:picMkLst>
            <pc:docMk/>
            <pc:sldMk cId="1539759134" sldId="265"/>
            <ac:picMk id="4" creationId="{01A8C212-B2E2-E287-929A-5A5C3B427459}"/>
          </ac:picMkLst>
        </pc:picChg>
        <pc:picChg chg="add mod">
          <ac:chgData name="リトルパルズ保育園 六本木" userId="2b04d51e-f8c0-4f3d-901a-5a50e98cf44a" providerId="ADAL" clId="{ED2871BB-5891-4280-8FCA-E6730B4CBCF6}" dt="2023-08-18T08:46:02.886" v="1757" actId="1076"/>
          <ac:picMkLst>
            <pc:docMk/>
            <pc:sldMk cId="1539759134" sldId="265"/>
            <ac:picMk id="5" creationId="{166A595D-ABB3-8644-178F-58CD7F6556BE}"/>
          </ac:picMkLst>
        </pc:picChg>
        <pc:picChg chg="add mod">
          <ac:chgData name="リトルパルズ保育園 六本木" userId="2b04d51e-f8c0-4f3d-901a-5a50e98cf44a" providerId="ADAL" clId="{ED2871BB-5891-4280-8FCA-E6730B4CBCF6}" dt="2023-08-22T08:22:53.147" v="2435" actId="688"/>
          <ac:picMkLst>
            <pc:docMk/>
            <pc:sldMk cId="1539759134" sldId="265"/>
            <ac:picMk id="6" creationId="{64D4E55A-9098-F84A-E1E3-FA34B8D1DEAC}"/>
          </ac:picMkLst>
        </pc:picChg>
        <pc:picChg chg="add mod ord">
          <ac:chgData name="リトルパルズ保育園 六本木" userId="2b04d51e-f8c0-4f3d-901a-5a50e98cf44a" providerId="ADAL" clId="{ED2871BB-5891-4280-8FCA-E6730B4CBCF6}" dt="2023-08-18T09:14:24.226" v="2290" actId="1076"/>
          <ac:picMkLst>
            <pc:docMk/>
            <pc:sldMk cId="1539759134" sldId="265"/>
            <ac:picMk id="7" creationId="{7E882CCF-891A-6EA9-3B81-2B2C17EA177C}"/>
          </ac:picMkLst>
        </pc:picChg>
        <pc:picChg chg="add mod ord">
          <ac:chgData name="リトルパルズ保育園 六本木" userId="2b04d51e-f8c0-4f3d-901a-5a50e98cf44a" providerId="ADAL" clId="{ED2871BB-5891-4280-8FCA-E6730B4CBCF6}" dt="2023-08-18T09:14:30.638" v="2291" actId="1076"/>
          <ac:picMkLst>
            <pc:docMk/>
            <pc:sldMk cId="1539759134" sldId="265"/>
            <ac:picMk id="10" creationId="{9A682E76-56D2-0885-77C0-3967D90BCDB8}"/>
          </ac:picMkLst>
        </pc:picChg>
        <pc:picChg chg="add mod">
          <ac:chgData name="リトルパルズ保育園 六本木" userId="2b04d51e-f8c0-4f3d-901a-5a50e98cf44a" providerId="ADAL" clId="{ED2871BB-5891-4280-8FCA-E6730B4CBCF6}" dt="2023-08-22T08:22:58.645" v="2436" actId="1076"/>
          <ac:picMkLst>
            <pc:docMk/>
            <pc:sldMk cId="1539759134" sldId="265"/>
            <ac:picMk id="15" creationId="{A4427824-C6FA-868C-D841-D5A1386EE337}"/>
          </ac:picMkLst>
        </pc:picChg>
        <pc:picChg chg="add mod">
          <ac:chgData name="リトルパルズ保育園 六本木" userId="2b04d51e-f8c0-4f3d-901a-5a50e98cf44a" providerId="ADAL" clId="{ED2871BB-5891-4280-8FCA-E6730B4CBCF6}" dt="2023-08-18T09:37:21.768" v="2352" actId="1076"/>
          <ac:picMkLst>
            <pc:docMk/>
            <pc:sldMk cId="1539759134" sldId="265"/>
            <ac:picMk id="17" creationId="{8904B2B6-16BC-EADE-1F99-E634A5A33E6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8BB0FC-F24F-6A94-3909-398D805B6D6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97C5D5B-9CC1-E97D-2498-3BF7A786E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56CDB55-0857-96AD-E4BD-23BB122812E3}"/>
              </a:ext>
            </a:extLst>
          </p:cNvPr>
          <p:cNvSpPr>
            <a:spLocks noGrp="1"/>
          </p:cNvSpPr>
          <p:nvPr>
            <p:ph type="dt" sz="half" idx="10"/>
          </p:nvPr>
        </p:nvSpPr>
        <p:spPr/>
        <p:txBody>
          <a:bodyPr/>
          <a:lstStyle/>
          <a:p>
            <a:fld id="{27321D99-7BFA-492A-98E3-B3CF4C4B923A}" type="datetimeFigureOut">
              <a:rPr kumimoji="1" lang="ja-JP" altLang="en-US" smtClean="0"/>
              <a:t>2023/8/22</a:t>
            </a:fld>
            <a:endParaRPr kumimoji="1" lang="ja-JP" altLang="en-US"/>
          </a:p>
        </p:txBody>
      </p:sp>
      <p:sp>
        <p:nvSpPr>
          <p:cNvPr id="5" name="フッター プレースホルダー 4">
            <a:extLst>
              <a:ext uri="{FF2B5EF4-FFF2-40B4-BE49-F238E27FC236}">
                <a16:creationId xmlns:a16="http://schemas.microsoft.com/office/drawing/2014/main" id="{3CDEABFD-B671-A4E6-298A-4B622298ED4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D79E1B4-3432-F0A8-AC28-6E2B501C20A8}"/>
              </a:ext>
            </a:extLst>
          </p:cNvPr>
          <p:cNvSpPr>
            <a:spLocks noGrp="1"/>
          </p:cNvSpPr>
          <p:nvPr>
            <p:ph type="sldNum" sz="quarter" idx="12"/>
          </p:nvPr>
        </p:nvSpPr>
        <p:spPr/>
        <p:txBody>
          <a:bodyPr/>
          <a:lstStyle/>
          <a:p>
            <a:fld id="{04B28B83-B3EC-4AEF-AD1D-81203149532E}" type="slidenum">
              <a:rPr kumimoji="1" lang="ja-JP" altLang="en-US" smtClean="0"/>
              <a:t>‹#›</a:t>
            </a:fld>
            <a:endParaRPr kumimoji="1" lang="ja-JP" altLang="en-US"/>
          </a:p>
        </p:txBody>
      </p:sp>
    </p:spTree>
    <p:extLst>
      <p:ext uri="{BB962C8B-B14F-4D97-AF65-F5344CB8AC3E}">
        <p14:creationId xmlns:p14="http://schemas.microsoft.com/office/powerpoint/2010/main" val="381834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74AFE9-0B4F-03A5-6936-54A1CF492763}"/>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6E09F13-1A60-15CB-3ABA-A2A8FF1B781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549AB30-9073-BC54-AAE0-79450A9763E6}"/>
              </a:ext>
            </a:extLst>
          </p:cNvPr>
          <p:cNvSpPr>
            <a:spLocks noGrp="1"/>
          </p:cNvSpPr>
          <p:nvPr>
            <p:ph type="dt" sz="half" idx="10"/>
          </p:nvPr>
        </p:nvSpPr>
        <p:spPr/>
        <p:txBody>
          <a:bodyPr/>
          <a:lstStyle/>
          <a:p>
            <a:fld id="{27321D99-7BFA-492A-98E3-B3CF4C4B923A}" type="datetimeFigureOut">
              <a:rPr kumimoji="1" lang="ja-JP" altLang="en-US" smtClean="0"/>
              <a:t>2023/8/22</a:t>
            </a:fld>
            <a:endParaRPr kumimoji="1" lang="ja-JP" altLang="en-US"/>
          </a:p>
        </p:txBody>
      </p:sp>
      <p:sp>
        <p:nvSpPr>
          <p:cNvPr id="5" name="フッター プレースホルダー 4">
            <a:extLst>
              <a:ext uri="{FF2B5EF4-FFF2-40B4-BE49-F238E27FC236}">
                <a16:creationId xmlns:a16="http://schemas.microsoft.com/office/drawing/2014/main" id="{0355C3E8-7517-1A2E-EF34-E9EC199C3B3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71816DB-1410-D888-51F3-FC1EDDE4CF82}"/>
              </a:ext>
            </a:extLst>
          </p:cNvPr>
          <p:cNvSpPr>
            <a:spLocks noGrp="1"/>
          </p:cNvSpPr>
          <p:nvPr>
            <p:ph type="sldNum" sz="quarter" idx="12"/>
          </p:nvPr>
        </p:nvSpPr>
        <p:spPr/>
        <p:txBody>
          <a:bodyPr/>
          <a:lstStyle/>
          <a:p>
            <a:fld id="{04B28B83-B3EC-4AEF-AD1D-81203149532E}" type="slidenum">
              <a:rPr kumimoji="1" lang="ja-JP" altLang="en-US" smtClean="0"/>
              <a:t>‹#›</a:t>
            </a:fld>
            <a:endParaRPr kumimoji="1" lang="ja-JP" altLang="en-US"/>
          </a:p>
        </p:txBody>
      </p:sp>
    </p:spTree>
    <p:extLst>
      <p:ext uri="{BB962C8B-B14F-4D97-AF65-F5344CB8AC3E}">
        <p14:creationId xmlns:p14="http://schemas.microsoft.com/office/powerpoint/2010/main" val="2788112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DEE4595-8F3C-7F08-BC79-492C0801CB3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324FBC-7B2D-ACE0-B38D-20115DC89B4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B78991-15A8-5AD0-D4D2-2307DCF1D671}"/>
              </a:ext>
            </a:extLst>
          </p:cNvPr>
          <p:cNvSpPr>
            <a:spLocks noGrp="1"/>
          </p:cNvSpPr>
          <p:nvPr>
            <p:ph type="dt" sz="half" idx="10"/>
          </p:nvPr>
        </p:nvSpPr>
        <p:spPr/>
        <p:txBody>
          <a:bodyPr/>
          <a:lstStyle/>
          <a:p>
            <a:fld id="{27321D99-7BFA-492A-98E3-B3CF4C4B923A}" type="datetimeFigureOut">
              <a:rPr kumimoji="1" lang="ja-JP" altLang="en-US" smtClean="0"/>
              <a:t>2023/8/22</a:t>
            </a:fld>
            <a:endParaRPr kumimoji="1" lang="ja-JP" altLang="en-US"/>
          </a:p>
        </p:txBody>
      </p:sp>
      <p:sp>
        <p:nvSpPr>
          <p:cNvPr id="5" name="フッター プレースホルダー 4">
            <a:extLst>
              <a:ext uri="{FF2B5EF4-FFF2-40B4-BE49-F238E27FC236}">
                <a16:creationId xmlns:a16="http://schemas.microsoft.com/office/drawing/2014/main" id="{CE09F03B-46E6-6883-66F8-687B467C6BB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541B9AE-1189-53FF-D2AC-163E7A45FBE8}"/>
              </a:ext>
            </a:extLst>
          </p:cNvPr>
          <p:cNvSpPr>
            <a:spLocks noGrp="1"/>
          </p:cNvSpPr>
          <p:nvPr>
            <p:ph type="sldNum" sz="quarter" idx="12"/>
          </p:nvPr>
        </p:nvSpPr>
        <p:spPr/>
        <p:txBody>
          <a:bodyPr/>
          <a:lstStyle/>
          <a:p>
            <a:fld id="{04B28B83-B3EC-4AEF-AD1D-81203149532E}" type="slidenum">
              <a:rPr kumimoji="1" lang="ja-JP" altLang="en-US" smtClean="0"/>
              <a:t>‹#›</a:t>
            </a:fld>
            <a:endParaRPr kumimoji="1" lang="ja-JP" altLang="en-US"/>
          </a:p>
        </p:txBody>
      </p:sp>
    </p:spTree>
    <p:extLst>
      <p:ext uri="{BB962C8B-B14F-4D97-AF65-F5344CB8AC3E}">
        <p14:creationId xmlns:p14="http://schemas.microsoft.com/office/powerpoint/2010/main" val="3871382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349B06-2194-0525-7114-B3C2D1CAB08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44436B1-3F8F-11C9-872B-50273BD85B4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236E07E-F97F-6917-D0F8-754832C2D3E2}"/>
              </a:ext>
            </a:extLst>
          </p:cNvPr>
          <p:cNvSpPr>
            <a:spLocks noGrp="1"/>
          </p:cNvSpPr>
          <p:nvPr>
            <p:ph type="dt" sz="half" idx="10"/>
          </p:nvPr>
        </p:nvSpPr>
        <p:spPr/>
        <p:txBody>
          <a:bodyPr/>
          <a:lstStyle/>
          <a:p>
            <a:fld id="{27321D99-7BFA-492A-98E3-B3CF4C4B923A}" type="datetimeFigureOut">
              <a:rPr kumimoji="1" lang="ja-JP" altLang="en-US" smtClean="0"/>
              <a:t>2023/8/22</a:t>
            </a:fld>
            <a:endParaRPr kumimoji="1" lang="ja-JP" altLang="en-US"/>
          </a:p>
        </p:txBody>
      </p:sp>
      <p:sp>
        <p:nvSpPr>
          <p:cNvPr id="5" name="フッター プレースホルダー 4">
            <a:extLst>
              <a:ext uri="{FF2B5EF4-FFF2-40B4-BE49-F238E27FC236}">
                <a16:creationId xmlns:a16="http://schemas.microsoft.com/office/drawing/2014/main" id="{F835C530-7071-8FF9-AF34-910BF030254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B60837D-984B-AC28-A700-D591A9DBD757}"/>
              </a:ext>
            </a:extLst>
          </p:cNvPr>
          <p:cNvSpPr>
            <a:spLocks noGrp="1"/>
          </p:cNvSpPr>
          <p:nvPr>
            <p:ph type="sldNum" sz="quarter" idx="12"/>
          </p:nvPr>
        </p:nvSpPr>
        <p:spPr/>
        <p:txBody>
          <a:bodyPr/>
          <a:lstStyle/>
          <a:p>
            <a:fld id="{04B28B83-B3EC-4AEF-AD1D-81203149532E}" type="slidenum">
              <a:rPr kumimoji="1" lang="ja-JP" altLang="en-US" smtClean="0"/>
              <a:t>‹#›</a:t>
            </a:fld>
            <a:endParaRPr kumimoji="1" lang="ja-JP" altLang="en-US"/>
          </a:p>
        </p:txBody>
      </p:sp>
    </p:spTree>
    <p:extLst>
      <p:ext uri="{BB962C8B-B14F-4D97-AF65-F5344CB8AC3E}">
        <p14:creationId xmlns:p14="http://schemas.microsoft.com/office/powerpoint/2010/main" val="3151649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887A59-35D1-A859-99C3-576E1A601F21}"/>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1FB17E4-0FBB-6619-CD34-88738E4F3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BE44687-95A8-3041-B133-06C937C38DDF}"/>
              </a:ext>
            </a:extLst>
          </p:cNvPr>
          <p:cNvSpPr>
            <a:spLocks noGrp="1"/>
          </p:cNvSpPr>
          <p:nvPr>
            <p:ph type="dt" sz="half" idx="10"/>
          </p:nvPr>
        </p:nvSpPr>
        <p:spPr/>
        <p:txBody>
          <a:bodyPr/>
          <a:lstStyle/>
          <a:p>
            <a:fld id="{27321D99-7BFA-492A-98E3-B3CF4C4B923A}" type="datetimeFigureOut">
              <a:rPr kumimoji="1" lang="ja-JP" altLang="en-US" smtClean="0"/>
              <a:t>2023/8/22</a:t>
            </a:fld>
            <a:endParaRPr kumimoji="1" lang="ja-JP" altLang="en-US"/>
          </a:p>
        </p:txBody>
      </p:sp>
      <p:sp>
        <p:nvSpPr>
          <p:cNvPr id="5" name="フッター プレースホルダー 4">
            <a:extLst>
              <a:ext uri="{FF2B5EF4-FFF2-40B4-BE49-F238E27FC236}">
                <a16:creationId xmlns:a16="http://schemas.microsoft.com/office/drawing/2014/main" id="{33A87746-3F33-1A39-C7DA-608CA48B09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95C4A2F-1C65-28F1-B46B-45536E3741C4}"/>
              </a:ext>
            </a:extLst>
          </p:cNvPr>
          <p:cNvSpPr>
            <a:spLocks noGrp="1"/>
          </p:cNvSpPr>
          <p:nvPr>
            <p:ph type="sldNum" sz="quarter" idx="12"/>
          </p:nvPr>
        </p:nvSpPr>
        <p:spPr/>
        <p:txBody>
          <a:bodyPr/>
          <a:lstStyle/>
          <a:p>
            <a:fld id="{04B28B83-B3EC-4AEF-AD1D-81203149532E}" type="slidenum">
              <a:rPr kumimoji="1" lang="ja-JP" altLang="en-US" smtClean="0"/>
              <a:t>‹#›</a:t>
            </a:fld>
            <a:endParaRPr kumimoji="1" lang="ja-JP" altLang="en-US"/>
          </a:p>
        </p:txBody>
      </p:sp>
    </p:spTree>
    <p:extLst>
      <p:ext uri="{BB962C8B-B14F-4D97-AF65-F5344CB8AC3E}">
        <p14:creationId xmlns:p14="http://schemas.microsoft.com/office/powerpoint/2010/main" val="2190574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70463B-1753-F5E5-AF52-5EFA3817666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B049FDD-5924-2F3C-9BF4-6E076582EB6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20F3CBC-0E65-F323-076F-6C5D18A6668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4D3C0CD-3E4A-2321-CE42-F23DBEF5ADD0}"/>
              </a:ext>
            </a:extLst>
          </p:cNvPr>
          <p:cNvSpPr>
            <a:spLocks noGrp="1"/>
          </p:cNvSpPr>
          <p:nvPr>
            <p:ph type="dt" sz="half" idx="10"/>
          </p:nvPr>
        </p:nvSpPr>
        <p:spPr/>
        <p:txBody>
          <a:bodyPr/>
          <a:lstStyle/>
          <a:p>
            <a:fld id="{27321D99-7BFA-492A-98E3-B3CF4C4B923A}" type="datetimeFigureOut">
              <a:rPr kumimoji="1" lang="ja-JP" altLang="en-US" smtClean="0"/>
              <a:t>2023/8/22</a:t>
            </a:fld>
            <a:endParaRPr kumimoji="1" lang="ja-JP" altLang="en-US"/>
          </a:p>
        </p:txBody>
      </p:sp>
      <p:sp>
        <p:nvSpPr>
          <p:cNvPr id="6" name="フッター プレースホルダー 5">
            <a:extLst>
              <a:ext uri="{FF2B5EF4-FFF2-40B4-BE49-F238E27FC236}">
                <a16:creationId xmlns:a16="http://schemas.microsoft.com/office/drawing/2014/main" id="{2D538DDD-68D7-57EC-C03F-E1AAF7CC9A9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ACE04A9-51D9-BE6F-C8C9-74C4568E687E}"/>
              </a:ext>
            </a:extLst>
          </p:cNvPr>
          <p:cNvSpPr>
            <a:spLocks noGrp="1"/>
          </p:cNvSpPr>
          <p:nvPr>
            <p:ph type="sldNum" sz="quarter" idx="12"/>
          </p:nvPr>
        </p:nvSpPr>
        <p:spPr/>
        <p:txBody>
          <a:bodyPr/>
          <a:lstStyle/>
          <a:p>
            <a:fld id="{04B28B83-B3EC-4AEF-AD1D-81203149532E}" type="slidenum">
              <a:rPr kumimoji="1" lang="ja-JP" altLang="en-US" smtClean="0"/>
              <a:t>‹#›</a:t>
            </a:fld>
            <a:endParaRPr kumimoji="1" lang="ja-JP" altLang="en-US"/>
          </a:p>
        </p:txBody>
      </p:sp>
    </p:spTree>
    <p:extLst>
      <p:ext uri="{BB962C8B-B14F-4D97-AF65-F5344CB8AC3E}">
        <p14:creationId xmlns:p14="http://schemas.microsoft.com/office/powerpoint/2010/main" val="2414507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2D21F5-B2D3-E5BC-5B2F-81B56C8BAE05}"/>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375A09-0F78-C94C-B668-2EA96A5D1C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8CAFF59-B608-208C-D6CF-BED3A7B6761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F708D35-B489-C6C1-917B-6CB0FB789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501A72E4-E6D2-A02F-70A7-1808A26DBD2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4A28850-4241-DE7B-C10A-902CC1F8E390}"/>
              </a:ext>
            </a:extLst>
          </p:cNvPr>
          <p:cNvSpPr>
            <a:spLocks noGrp="1"/>
          </p:cNvSpPr>
          <p:nvPr>
            <p:ph type="dt" sz="half" idx="10"/>
          </p:nvPr>
        </p:nvSpPr>
        <p:spPr/>
        <p:txBody>
          <a:bodyPr/>
          <a:lstStyle/>
          <a:p>
            <a:fld id="{27321D99-7BFA-492A-98E3-B3CF4C4B923A}" type="datetimeFigureOut">
              <a:rPr kumimoji="1" lang="ja-JP" altLang="en-US" smtClean="0"/>
              <a:t>2023/8/22</a:t>
            </a:fld>
            <a:endParaRPr kumimoji="1" lang="ja-JP" altLang="en-US"/>
          </a:p>
        </p:txBody>
      </p:sp>
      <p:sp>
        <p:nvSpPr>
          <p:cNvPr id="8" name="フッター プレースホルダー 7">
            <a:extLst>
              <a:ext uri="{FF2B5EF4-FFF2-40B4-BE49-F238E27FC236}">
                <a16:creationId xmlns:a16="http://schemas.microsoft.com/office/drawing/2014/main" id="{82E4D2F5-BB1D-63EE-ED27-AAE34C82F5D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5EBAFC0-05E5-87AF-A645-6EAEC68E29D2}"/>
              </a:ext>
            </a:extLst>
          </p:cNvPr>
          <p:cNvSpPr>
            <a:spLocks noGrp="1"/>
          </p:cNvSpPr>
          <p:nvPr>
            <p:ph type="sldNum" sz="quarter" idx="12"/>
          </p:nvPr>
        </p:nvSpPr>
        <p:spPr/>
        <p:txBody>
          <a:bodyPr/>
          <a:lstStyle/>
          <a:p>
            <a:fld id="{04B28B83-B3EC-4AEF-AD1D-81203149532E}" type="slidenum">
              <a:rPr kumimoji="1" lang="ja-JP" altLang="en-US" smtClean="0"/>
              <a:t>‹#›</a:t>
            </a:fld>
            <a:endParaRPr kumimoji="1" lang="ja-JP" altLang="en-US"/>
          </a:p>
        </p:txBody>
      </p:sp>
    </p:spTree>
    <p:extLst>
      <p:ext uri="{BB962C8B-B14F-4D97-AF65-F5344CB8AC3E}">
        <p14:creationId xmlns:p14="http://schemas.microsoft.com/office/powerpoint/2010/main" val="59251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4139BE-1963-D0B6-8B69-DF92A3A942F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C436927-52F9-A612-D9FA-22B34061C5B5}"/>
              </a:ext>
            </a:extLst>
          </p:cNvPr>
          <p:cNvSpPr>
            <a:spLocks noGrp="1"/>
          </p:cNvSpPr>
          <p:nvPr>
            <p:ph type="dt" sz="half" idx="10"/>
          </p:nvPr>
        </p:nvSpPr>
        <p:spPr/>
        <p:txBody>
          <a:bodyPr/>
          <a:lstStyle/>
          <a:p>
            <a:fld id="{27321D99-7BFA-492A-98E3-B3CF4C4B923A}" type="datetimeFigureOut">
              <a:rPr kumimoji="1" lang="ja-JP" altLang="en-US" smtClean="0"/>
              <a:t>2023/8/22</a:t>
            </a:fld>
            <a:endParaRPr kumimoji="1" lang="ja-JP" altLang="en-US"/>
          </a:p>
        </p:txBody>
      </p:sp>
      <p:sp>
        <p:nvSpPr>
          <p:cNvPr id="4" name="フッター プレースホルダー 3">
            <a:extLst>
              <a:ext uri="{FF2B5EF4-FFF2-40B4-BE49-F238E27FC236}">
                <a16:creationId xmlns:a16="http://schemas.microsoft.com/office/drawing/2014/main" id="{5420978D-4441-0740-4B3D-E03CE3D0F9A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85751DE-6528-375B-8EC5-9C8BBFA42D46}"/>
              </a:ext>
            </a:extLst>
          </p:cNvPr>
          <p:cNvSpPr>
            <a:spLocks noGrp="1"/>
          </p:cNvSpPr>
          <p:nvPr>
            <p:ph type="sldNum" sz="quarter" idx="12"/>
          </p:nvPr>
        </p:nvSpPr>
        <p:spPr/>
        <p:txBody>
          <a:bodyPr/>
          <a:lstStyle/>
          <a:p>
            <a:fld id="{04B28B83-B3EC-4AEF-AD1D-81203149532E}" type="slidenum">
              <a:rPr kumimoji="1" lang="ja-JP" altLang="en-US" smtClean="0"/>
              <a:t>‹#›</a:t>
            </a:fld>
            <a:endParaRPr kumimoji="1" lang="ja-JP" altLang="en-US"/>
          </a:p>
        </p:txBody>
      </p:sp>
    </p:spTree>
    <p:extLst>
      <p:ext uri="{BB962C8B-B14F-4D97-AF65-F5344CB8AC3E}">
        <p14:creationId xmlns:p14="http://schemas.microsoft.com/office/powerpoint/2010/main" val="2352863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6B2CDFF-5EDF-CC7A-F57B-B8B38CCBD33F}"/>
              </a:ext>
            </a:extLst>
          </p:cNvPr>
          <p:cNvSpPr>
            <a:spLocks noGrp="1"/>
          </p:cNvSpPr>
          <p:nvPr>
            <p:ph type="dt" sz="half" idx="10"/>
          </p:nvPr>
        </p:nvSpPr>
        <p:spPr/>
        <p:txBody>
          <a:bodyPr/>
          <a:lstStyle/>
          <a:p>
            <a:fld id="{27321D99-7BFA-492A-98E3-B3CF4C4B923A}" type="datetimeFigureOut">
              <a:rPr kumimoji="1" lang="ja-JP" altLang="en-US" smtClean="0"/>
              <a:t>2023/8/22</a:t>
            </a:fld>
            <a:endParaRPr kumimoji="1" lang="ja-JP" altLang="en-US"/>
          </a:p>
        </p:txBody>
      </p:sp>
      <p:sp>
        <p:nvSpPr>
          <p:cNvPr id="3" name="フッター プレースホルダー 2">
            <a:extLst>
              <a:ext uri="{FF2B5EF4-FFF2-40B4-BE49-F238E27FC236}">
                <a16:creationId xmlns:a16="http://schemas.microsoft.com/office/drawing/2014/main" id="{40B71D95-24DC-0ECB-7962-894FD9515028}"/>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4B2FF09-4ECC-598B-3F42-2CDD787DD25C}"/>
              </a:ext>
            </a:extLst>
          </p:cNvPr>
          <p:cNvSpPr>
            <a:spLocks noGrp="1"/>
          </p:cNvSpPr>
          <p:nvPr>
            <p:ph type="sldNum" sz="quarter" idx="12"/>
          </p:nvPr>
        </p:nvSpPr>
        <p:spPr/>
        <p:txBody>
          <a:bodyPr/>
          <a:lstStyle/>
          <a:p>
            <a:fld id="{04B28B83-B3EC-4AEF-AD1D-81203149532E}" type="slidenum">
              <a:rPr kumimoji="1" lang="ja-JP" altLang="en-US" smtClean="0"/>
              <a:t>‹#›</a:t>
            </a:fld>
            <a:endParaRPr kumimoji="1" lang="ja-JP" altLang="en-US"/>
          </a:p>
        </p:txBody>
      </p:sp>
    </p:spTree>
    <p:extLst>
      <p:ext uri="{BB962C8B-B14F-4D97-AF65-F5344CB8AC3E}">
        <p14:creationId xmlns:p14="http://schemas.microsoft.com/office/powerpoint/2010/main" val="2034881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709C25-ADF1-5612-2A8D-1E43669B28A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C41BFF6-B0E4-49A0-0FF5-2EB7F032BD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A8E7CD2F-BE7A-A492-ED76-850615693A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2BDF847-AF90-7987-DBD9-703294DAC4D8}"/>
              </a:ext>
            </a:extLst>
          </p:cNvPr>
          <p:cNvSpPr>
            <a:spLocks noGrp="1"/>
          </p:cNvSpPr>
          <p:nvPr>
            <p:ph type="dt" sz="half" idx="10"/>
          </p:nvPr>
        </p:nvSpPr>
        <p:spPr/>
        <p:txBody>
          <a:bodyPr/>
          <a:lstStyle/>
          <a:p>
            <a:fld id="{27321D99-7BFA-492A-98E3-B3CF4C4B923A}" type="datetimeFigureOut">
              <a:rPr kumimoji="1" lang="ja-JP" altLang="en-US" smtClean="0"/>
              <a:t>2023/8/22</a:t>
            </a:fld>
            <a:endParaRPr kumimoji="1" lang="ja-JP" altLang="en-US"/>
          </a:p>
        </p:txBody>
      </p:sp>
      <p:sp>
        <p:nvSpPr>
          <p:cNvPr id="6" name="フッター プレースホルダー 5">
            <a:extLst>
              <a:ext uri="{FF2B5EF4-FFF2-40B4-BE49-F238E27FC236}">
                <a16:creationId xmlns:a16="http://schemas.microsoft.com/office/drawing/2014/main" id="{9A1E6AA6-974B-1447-0710-0DE3ECDB6DD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7442D7B-D393-EA82-42C8-C68BBA229E1C}"/>
              </a:ext>
            </a:extLst>
          </p:cNvPr>
          <p:cNvSpPr>
            <a:spLocks noGrp="1"/>
          </p:cNvSpPr>
          <p:nvPr>
            <p:ph type="sldNum" sz="quarter" idx="12"/>
          </p:nvPr>
        </p:nvSpPr>
        <p:spPr/>
        <p:txBody>
          <a:bodyPr/>
          <a:lstStyle/>
          <a:p>
            <a:fld id="{04B28B83-B3EC-4AEF-AD1D-81203149532E}" type="slidenum">
              <a:rPr kumimoji="1" lang="ja-JP" altLang="en-US" smtClean="0"/>
              <a:t>‹#›</a:t>
            </a:fld>
            <a:endParaRPr kumimoji="1" lang="ja-JP" altLang="en-US"/>
          </a:p>
        </p:txBody>
      </p:sp>
    </p:spTree>
    <p:extLst>
      <p:ext uri="{BB962C8B-B14F-4D97-AF65-F5344CB8AC3E}">
        <p14:creationId xmlns:p14="http://schemas.microsoft.com/office/powerpoint/2010/main" val="4254282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6C79CD-1DED-021B-DB02-27AC7AE6060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F29E905-7FEC-CBBA-04FB-44E63E1BF2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D08A768E-6595-B90E-A810-4D14AD1F6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84D9CF7-61D2-7152-818A-63320C18EB96}"/>
              </a:ext>
            </a:extLst>
          </p:cNvPr>
          <p:cNvSpPr>
            <a:spLocks noGrp="1"/>
          </p:cNvSpPr>
          <p:nvPr>
            <p:ph type="dt" sz="half" idx="10"/>
          </p:nvPr>
        </p:nvSpPr>
        <p:spPr/>
        <p:txBody>
          <a:bodyPr/>
          <a:lstStyle/>
          <a:p>
            <a:fld id="{27321D99-7BFA-492A-98E3-B3CF4C4B923A}" type="datetimeFigureOut">
              <a:rPr kumimoji="1" lang="ja-JP" altLang="en-US" smtClean="0"/>
              <a:t>2023/8/22</a:t>
            </a:fld>
            <a:endParaRPr kumimoji="1" lang="ja-JP" altLang="en-US"/>
          </a:p>
        </p:txBody>
      </p:sp>
      <p:sp>
        <p:nvSpPr>
          <p:cNvPr id="6" name="フッター プレースホルダー 5">
            <a:extLst>
              <a:ext uri="{FF2B5EF4-FFF2-40B4-BE49-F238E27FC236}">
                <a16:creationId xmlns:a16="http://schemas.microsoft.com/office/drawing/2014/main" id="{6B04D078-5676-1F57-ED70-CF15DAA8ECE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216725-90EE-68D4-4321-57808694EAFF}"/>
              </a:ext>
            </a:extLst>
          </p:cNvPr>
          <p:cNvSpPr>
            <a:spLocks noGrp="1"/>
          </p:cNvSpPr>
          <p:nvPr>
            <p:ph type="sldNum" sz="quarter" idx="12"/>
          </p:nvPr>
        </p:nvSpPr>
        <p:spPr/>
        <p:txBody>
          <a:bodyPr/>
          <a:lstStyle/>
          <a:p>
            <a:fld id="{04B28B83-B3EC-4AEF-AD1D-81203149532E}" type="slidenum">
              <a:rPr kumimoji="1" lang="ja-JP" altLang="en-US" smtClean="0"/>
              <a:t>‹#›</a:t>
            </a:fld>
            <a:endParaRPr kumimoji="1" lang="ja-JP" altLang="en-US"/>
          </a:p>
        </p:txBody>
      </p:sp>
    </p:spTree>
    <p:extLst>
      <p:ext uri="{BB962C8B-B14F-4D97-AF65-F5344CB8AC3E}">
        <p14:creationId xmlns:p14="http://schemas.microsoft.com/office/powerpoint/2010/main" val="682362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E7B9B45-1F7C-B262-902D-E1F6AC0B02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0A46373-B0F8-AE1B-6E9E-8708DCEE4D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60AFF7C-4744-E342-C20C-224CC8E275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21D99-7BFA-492A-98E3-B3CF4C4B923A}" type="datetimeFigureOut">
              <a:rPr kumimoji="1" lang="ja-JP" altLang="en-US" smtClean="0"/>
              <a:t>2023/8/22</a:t>
            </a:fld>
            <a:endParaRPr kumimoji="1" lang="ja-JP" altLang="en-US"/>
          </a:p>
        </p:txBody>
      </p:sp>
      <p:sp>
        <p:nvSpPr>
          <p:cNvPr id="5" name="フッター プレースホルダー 4">
            <a:extLst>
              <a:ext uri="{FF2B5EF4-FFF2-40B4-BE49-F238E27FC236}">
                <a16:creationId xmlns:a16="http://schemas.microsoft.com/office/drawing/2014/main" id="{EE9BB808-3A64-4467-1D3E-B4B91291F8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5D0E8881-DAD2-00E6-8972-0CD3425AD4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28B83-B3EC-4AEF-AD1D-81203149532E}" type="slidenum">
              <a:rPr kumimoji="1" lang="ja-JP" altLang="en-US" smtClean="0"/>
              <a:t>‹#›</a:t>
            </a:fld>
            <a:endParaRPr kumimoji="1" lang="ja-JP" altLang="en-US"/>
          </a:p>
        </p:txBody>
      </p:sp>
    </p:spTree>
    <p:extLst>
      <p:ext uri="{BB962C8B-B14F-4D97-AF65-F5344CB8AC3E}">
        <p14:creationId xmlns:p14="http://schemas.microsoft.com/office/powerpoint/2010/main" val="1672242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6.jpe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5.png"/><Relationship Id="rId2"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吹き出し: 円形 10">
            <a:extLst>
              <a:ext uri="{FF2B5EF4-FFF2-40B4-BE49-F238E27FC236}">
                <a16:creationId xmlns:a16="http://schemas.microsoft.com/office/drawing/2014/main" id="{2819D084-489F-31AF-8806-0EF62EAC3081}"/>
              </a:ext>
            </a:extLst>
          </p:cNvPr>
          <p:cNvSpPr/>
          <p:nvPr/>
        </p:nvSpPr>
        <p:spPr>
          <a:xfrm>
            <a:off x="8671586" y="480283"/>
            <a:ext cx="3233535" cy="2398712"/>
          </a:xfrm>
          <a:prstGeom prst="wedgeEllipseCallout">
            <a:avLst>
              <a:gd name="adj1" fmla="val -49522"/>
              <a:gd name="adj2" fmla="val 3984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24CE251-E0AB-A529-B869-6F89C37F5756}"/>
              </a:ext>
            </a:extLst>
          </p:cNvPr>
          <p:cNvSpPr>
            <a:spLocks noGrp="1"/>
          </p:cNvSpPr>
          <p:nvPr>
            <p:ph type="ctrTitle"/>
          </p:nvPr>
        </p:nvSpPr>
        <p:spPr>
          <a:xfrm>
            <a:off x="544166" y="541888"/>
            <a:ext cx="9144000" cy="1999914"/>
          </a:xfrm>
        </p:spPr>
        <p:txBody>
          <a:bodyPr/>
          <a:lstStyle/>
          <a:p>
            <a:pPr algn="l"/>
            <a:r>
              <a:rPr kumimoji="1" lang="ja-JP" altLang="en-US" b="1" dirty="0">
                <a:ln w="22225">
                  <a:solidFill>
                    <a:schemeClr val="accent6">
                      <a:lumMod val="60000"/>
                      <a:lumOff val="40000"/>
                    </a:schemeClr>
                  </a:solidFill>
                  <a:prstDash val="solid"/>
                </a:ln>
                <a:solidFill>
                  <a:schemeClr val="accent6">
                    <a:lumMod val="60000"/>
                    <a:lumOff val="40000"/>
                  </a:schemeClr>
                </a:solidFill>
              </a:rPr>
              <a:t>７：３０</a:t>
            </a:r>
            <a:br>
              <a:rPr kumimoji="1" lang="en-US" altLang="ja-JP" dirty="0">
                <a:ln w="22225">
                  <a:solidFill>
                    <a:schemeClr val="accent6">
                      <a:lumMod val="60000"/>
                      <a:lumOff val="40000"/>
                    </a:schemeClr>
                  </a:solidFill>
                  <a:prstDash val="solid"/>
                </a:ln>
                <a:solidFill>
                  <a:schemeClr val="accent6">
                    <a:lumMod val="60000"/>
                    <a:lumOff val="40000"/>
                  </a:schemeClr>
                </a:solidFill>
              </a:rPr>
            </a:br>
            <a:r>
              <a:rPr kumimoji="1" lang="ja-JP" altLang="en-US" dirty="0">
                <a:ln w="22225">
                  <a:solidFill>
                    <a:schemeClr val="accent6">
                      <a:lumMod val="60000"/>
                      <a:lumOff val="40000"/>
                    </a:schemeClr>
                  </a:solidFill>
                  <a:prstDash val="solid"/>
                </a:ln>
                <a:solidFill>
                  <a:schemeClr val="accent6">
                    <a:lumMod val="60000"/>
                    <a:lumOff val="40000"/>
                  </a:schemeClr>
                </a:solidFill>
              </a:rPr>
              <a:t>　</a:t>
            </a:r>
            <a:r>
              <a:rPr lang="ja-JP" altLang="en-US" b="1" dirty="0">
                <a:ln w="22225">
                  <a:solidFill>
                    <a:schemeClr val="accent6">
                      <a:lumMod val="60000"/>
                      <a:lumOff val="40000"/>
                    </a:schemeClr>
                  </a:solidFill>
                  <a:prstDash val="solid"/>
                </a:ln>
                <a:solidFill>
                  <a:schemeClr val="accent6">
                    <a:lumMod val="60000"/>
                    <a:lumOff val="40000"/>
                  </a:schemeClr>
                </a:solidFill>
              </a:rPr>
              <a:t>登園</a:t>
            </a:r>
            <a:endParaRPr kumimoji="1" lang="ja-JP" altLang="en-US" b="1" dirty="0">
              <a:ln w="22225">
                <a:solidFill>
                  <a:schemeClr val="accent6">
                    <a:lumMod val="60000"/>
                    <a:lumOff val="40000"/>
                  </a:schemeClr>
                </a:solidFill>
                <a:prstDash val="solid"/>
              </a:ln>
              <a:solidFill>
                <a:schemeClr val="accent6">
                  <a:lumMod val="60000"/>
                  <a:lumOff val="40000"/>
                </a:schemeClr>
              </a:solidFill>
            </a:endParaRPr>
          </a:p>
        </p:txBody>
      </p:sp>
      <p:sp>
        <p:nvSpPr>
          <p:cNvPr id="3" name="字幕 2">
            <a:extLst>
              <a:ext uri="{FF2B5EF4-FFF2-40B4-BE49-F238E27FC236}">
                <a16:creationId xmlns:a16="http://schemas.microsoft.com/office/drawing/2014/main" id="{D19C96F2-812E-B122-7F68-F202F5838B8D}"/>
              </a:ext>
            </a:extLst>
          </p:cNvPr>
          <p:cNvSpPr>
            <a:spLocks noGrp="1"/>
          </p:cNvSpPr>
          <p:nvPr>
            <p:ph type="subTitle" idx="1"/>
          </p:nvPr>
        </p:nvSpPr>
        <p:spPr>
          <a:xfrm>
            <a:off x="2292626" y="4488382"/>
            <a:ext cx="9144000" cy="1655762"/>
          </a:xfrm>
          <a:ln>
            <a:noFill/>
          </a:ln>
        </p:spPr>
        <p:style>
          <a:lnRef idx="2">
            <a:schemeClr val="accent6"/>
          </a:lnRef>
          <a:fillRef idx="1">
            <a:schemeClr val="lt1"/>
          </a:fillRef>
          <a:effectRef idx="0">
            <a:schemeClr val="accent6"/>
          </a:effectRef>
          <a:fontRef idx="minor">
            <a:schemeClr val="dk1"/>
          </a:fontRef>
        </p:style>
        <p:txBody>
          <a:bodyPr/>
          <a:lstStyle/>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sp>
        <p:nvSpPr>
          <p:cNvPr id="9" name="テキスト ボックス 8">
            <a:extLst>
              <a:ext uri="{FF2B5EF4-FFF2-40B4-BE49-F238E27FC236}">
                <a16:creationId xmlns:a16="http://schemas.microsoft.com/office/drawing/2014/main" id="{9B081A65-3EBE-D896-DC24-52A8FB00F780}"/>
              </a:ext>
            </a:extLst>
          </p:cNvPr>
          <p:cNvSpPr txBox="1"/>
          <p:nvPr/>
        </p:nvSpPr>
        <p:spPr>
          <a:xfrm>
            <a:off x="8904250" y="952121"/>
            <a:ext cx="3147390" cy="1754326"/>
          </a:xfrm>
          <a:prstGeom prst="rect">
            <a:avLst/>
          </a:prstGeom>
          <a:noFill/>
          <a:ln>
            <a:noFill/>
          </a:ln>
        </p:spPr>
        <p:txBody>
          <a:bodyPr wrap="square" rtlCol="0">
            <a:spAutoFit/>
          </a:bodyPr>
          <a:lstStyle/>
          <a:p>
            <a:r>
              <a:rPr lang="ja-JP" altLang="en-US" b="1" dirty="0">
                <a:solidFill>
                  <a:schemeClr val="accent6">
                    <a:lumMod val="75000"/>
                  </a:schemeClr>
                </a:solidFill>
              </a:rPr>
              <a:t>「おはようございます」</a:t>
            </a:r>
            <a:endParaRPr lang="en-US" altLang="ja-JP" b="1" dirty="0">
              <a:solidFill>
                <a:schemeClr val="accent6">
                  <a:lumMod val="75000"/>
                </a:schemeClr>
              </a:solidFill>
            </a:endParaRPr>
          </a:p>
          <a:p>
            <a:r>
              <a:rPr lang="en-US" altLang="ja-JP" dirty="0">
                <a:solidFill>
                  <a:schemeClr val="accent6">
                    <a:lumMod val="75000"/>
                  </a:schemeClr>
                </a:solidFill>
              </a:rPr>
              <a:t>  7:30~9:30</a:t>
            </a:r>
            <a:r>
              <a:rPr lang="ja-JP" altLang="en-US" dirty="0">
                <a:solidFill>
                  <a:schemeClr val="accent6">
                    <a:lumMod val="75000"/>
                  </a:schemeClr>
                </a:solidFill>
              </a:rPr>
              <a:t>登園し</a:t>
            </a:r>
            <a:endParaRPr lang="en-US" altLang="ja-JP" dirty="0">
              <a:solidFill>
                <a:schemeClr val="accent6">
                  <a:lumMod val="75000"/>
                </a:schemeClr>
              </a:solidFill>
            </a:endParaRPr>
          </a:p>
          <a:p>
            <a:r>
              <a:rPr lang="ja-JP" altLang="en-US" dirty="0">
                <a:solidFill>
                  <a:schemeClr val="accent6">
                    <a:lumMod val="75000"/>
                  </a:schemeClr>
                </a:solidFill>
              </a:rPr>
              <a:t>　保護者の方が</a:t>
            </a:r>
            <a:r>
              <a:rPr lang="en-US" altLang="ja-JP" dirty="0">
                <a:solidFill>
                  <a:schemeClr val="accent6">
                    <a:lumMod val="75000"/>
                  </a:schemeClr>
                </a:solidFill>
              </a:rPr>
              <a:t>iPad</a:t>
            </a:r>
            <a:r>
              <a:rPr lang="ja-JP" altLang="en-US" dirty="0">
                <a:solidFill>
                  <a:schemeClr val="accent6">
                    <a:lumMod val="75000"/>
                  </a:schemeClr>
                </a:solidFill>
              </a:rPr>
              <a:t>で</a:t>
            </a:r>
            <a:endParaRPr lang="en-US" altLang="ja-JP" dirty="0">
              <a:solidFill>
                <a:schemeClr val="accent6">
                  <a:lumMod val="75000"/>
                </a:schemeClr>
              </a:solidFill>
            </a:endParaRPr>
          </a:p>
          <a:p>
            <a:r>
              <a:rPr lang="ja-JP" altLang="en-US" dirty="0">
                <a:solidFill>
                  <a:schemeClr val="accent6">
                    <a:lumMod val="75000"/>
                  </a:schemeClr>
                </a:solidFill>
              </a:rPr>
              <a:t>　クラスとお名前を選択し</a:t>
            </a:r>
            <a:endParaRPr lang="en-US" altLang="ja-JP" dirty="0">
              <a:solidFill>
                <a:schemeClr val="accent6">
                  <a:lumMod val="75000"/>
                </a:schemeClr>
              </a:solidFill>
            </a:endParaRPr>
          </a:p>
          <a:p>
            <a:r>
              <a:rPr lang="ja-JP" altLang="en-US" dirty="0">
                <a:solidFill>
                  <a:schemeClr val="accent6">
                    <a:lumMod val="75000"/>
                  </a:schemeClr>
                </a:solidFill>
              </a:rPr>
              <a:t>　打刻をします。</a:t>
            </a:r>
            <a:endParaRPr lang="en-US" altLang="ja-JP" dirty="0">
              <a:solidFill>
                <a:schemeClr val="accent6">
                  <a:lumMod val="75000"/>
                </a:schemeClr>
              </a:solidFill>
            </a:endParaRPr>
          </a:p>
          <a:p>
            <a:endParaRPr lang="en-US" altLang="ja-JP" dirty="0"/>
          </a:p>
        </p:txBody>
      </p:sp>
      <p:sp>
        <p:nvSpPr>
          <p:cNvPr id="13" name="吹き出し: 円形 12">
            <a:extLst>
              <a:ext uri="{FF2B5EF4-FFF2-40B4-BE49-F238E27FC236}">
                <a16:creationId xmlns:a16="http://schemas.microsoft.com/office/drawing/2014/main" id="{4DCCE531-45F7-94D2-FA63-2C070D6B7118}"/>
              </a:ext>
            </a:extLst>
          </p:cNvPr>
          <p:cNvSpPr/>
          <p:nvPr/>
        </p:nvSpPr>
        <p:spPr>
          <a:xfrm>
            <a:off x="1506652" y="3758621"/>
            <a:ext cx="3366052" cy="2186609"/>
          </a:xfrm>
          <a:prstGeom prst="wedgeEllipseCallout">
            <a:avLst>
              <a:gd name="adj1" fmla="val 46096"/>
              <a:gd name="adj2" fmla="val 47348"/>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8A826CF-5CBD-5E39-B19E-2FCB7D203403}"/>
              </a:ext>
            </a:extLst>
          </p:cNvPr>
          <p:cNvSpPr txBox="1"/>
          <p:nvPr/>
        </p:nvSpPr>
        <p:spPr>
          <a:xfrm>
            <a:off x="2054087" y="4346713"/>
            <a:ext cx="2372139" cy="1477328"/>
          </a:xfrm>
          <a:prstGeom prst="rect">
            <a:avLst/>
          </a:prstGeom>
          <a:noFill/>
        </p:spPr>
        <p:txBody>
          <a:bodyPr wrap="square" rtlCol="0">
            <a:spAutoFit/>
          </a:bodyPr>
          <a:lstStyle/>
          <a:p>
            <a:r>
              <a:rPr kumimoji="1" lang="ja-JP" altLang="en-US" b="1" dirty="0"/>
              <a:t>「</a:t>
            </a:r>
            <a:r>
              <a:rPr kumimoji="1" lang="ja-JP" altLang="en-US" b="1" dirty="0">
                <a:solidFill>
                  <a:schemeClr val="accent6">
                    <a:lumMod val="75000"/>
                  </a:schemeClr>
                </a:solidFill>
              </a:rPr>
              <a:t>今日も元気です」</a:t>
            </a:r>
            <a:endParaRPr kumimoji="1" lang="en-US" altLang="ja-JP" b="1" dirty="0">
              <a:solidFill>
                <a:schemeClr val="accent6">
                  <a:lumMod val="75000"/>
                </a:schemeClr>
              </a:solidFill>
            </a:endParaRPr>
          </a:p>
          <a:p>
            <a:r>
              <a:rPr lang="ja-JP" altLang="en-US" dirty="0">
                <a:solidFill>
                  <a:schemeClr val="accent6">
                    <a:lumMod val="75000"/>
                  </a:schemeClr>
                </a:solidFill>
              </a:rPr>
              <a:t>朝の受け入れ時に</a:t>
            </a:r>
            <a:endParaRPr lang="en-US" altLang="ja-JP" dirty="0">
              <a:solidFill>
                <a:schemeClr val="accent6">
                  <a:lumMod val="75000"/>
                </a:schemeClr>
              </a:solidFill>
            </a:endParaRPr>
          </a:p>
          <a:p>
            <a:r>
              <a:rPr kumimoji="1" lang="ja-JP" altLang="en-US" dirty="0">
                <a:solidFill>
                  <a:schemeClr val="accent6">
                    <a:lumMod val="75000"/>
                  </a:schemeClr>
                </a:solidFill>
              </a:rPr>
              <a:t>お子さまの様子や健康状態をお聞きします。</a:t>
            </a:r>
          </a:p>
        </p:txBody>
      </p:sp>
      <p:pic>
        <p:nvPicPr>
          <p:cNvPr id="16" name="図 15" descr="机の上にチラシが置かれている花&#10;&#10;低い精度で自動的に生成された説明">
            <a:extLst>
              <a:ext uri="{FF2B5EF4-FFF2-40B4-BE49-F238E27FC236}">
                <a16:creationId xmlns:a16="http://schemas.microsoft.com/office/drawing/2014/main" id="{4296E504-4935-0DE4-D442-27DF02788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568" y="528490"/>
            <a:ext cx="3614499" cy="2710874"/>
          </a:xfrm>
          <a:prstGeom prst="rect">
            <a:avLst/>
          </a:prstGeom>
        </p:spPr>
      </p:pic>
      <p:pic>
        <p:nvPicPr>
          <p:cNvPr id="5" name="図 4" descr="人, 男, ボックス, 女性 が含まれている画像&#10;&#10;自動的に生成された説明">
            <a:extLst>
              <a:ext uri="{FF2B5EF4-FFF2-40B4-BE49-F238E27FC236}">
                <a16:creationId xmlns:a16="http://schemas.microsoft.com/office/drawing/2014/main" id="{E622D99A-15A8-D41B-49F4-9A2652E7C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27688" y="3799503"/>
            <a:ext cx="3428998" cy="2571749"/>
          </a:xfrm>
          <a:prstGeom prst="rect">
            <a:avLst/>
          </a:prstGeom>
        </p:spPr>
      </p:pic>
      <p:pic>
        <p:nvPicPr>
          <p:cNvPr id="7" name="図 6" descr="病室, 部屋, 男, ベッド が含まれている画像&#10;&#10;自動的に生成された説明">
            <a:extLst>
              <a:ext uri="{FF2B5EF4-FFF2-40B4-BE49-F238E27FC236}">
                <a16:creationId xmlns:a16="http://schemas.microsoft.com/office/drawing/2014/main" id="{201FF2D3-D0FC-C178-D0AC-EF8262DA20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67650" y="3775120"/>
            <a:ext cx="3428999" cy="2571749"/>
          </a:xfrm>
          <a:prstGeom prst="rect">
            <a:avLst/>
          </a:prstGeom>
        </p:spPr>
      </p:pic>
      <p:pic>
        <p:nvPicPr>
          <p:cNvPr id="10" name="図 9" descr="ウィンドウ, 建物 が含まれている画像&#10;&#10;自動的に生成された説明">
            <a:extLst>
              <a:ext uri="{FF2B5EF4-FFF2-40B4-BE49-F238E27FC236}">
                <a16:creationId xmlns:a16="http://schemas.microsoft.com/office/drawing/2014/main" id="{12FE815B-56DE-ADA3-3E08-D676D0F76D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113" y="1473934"/>
            <a:ext cx="1248487" cy="1253987"/>
          </a:xfrm>
          <a:prstGeom prst="rect">
            <a:avLst/>
          </a:prstGeom>
        </p:spPr>
      </p:pic>
      <p:pic>
        <p:nvPicPr>
          <p:cNvPr id="6" name="図 5" descr="花の絵と文字の加工写真&#10;&#10;中程度の精度で自動的に生成された説明">
            <a:extLst>
              <a:ext uri="{FF2B5EF4-FFF2-40B4-BE49-F238E27FC236}">
                <a16:creationId xmlns:a16="http://schemas.microsoft.com/office/drawing/2014/main" id="{29AFF913-AF6A-05EC-B8D3-9F888C3468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0662" y="-10116"/>
            <a:ext cx="2293642" cy="2293642"/>
          </a:xfrm>
          <a:prstGeom prst="rect">
            <a:avLst/>
          </a:prstGeom>
        </p:spPr>
      </p:pic>
      <p:pic>
        <p:nvPicPr>
          <p:cNvPr id="8" name="図 7" descr="花の絵と文字の加工写真&#10;&#10;中程度の精度で自動的に生成された説明">
            <a:extLst>
              <a:ext uri="{FF2B5EF4-FFF2-40B4-BE49-F238E27FC236}">
                <a16:creationId xmlns:a16="http://schemas.microsoft.com/office/drawing/2014/main" id="{0CDD49F6-496F-DBA7-EAF8-ED49F65100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42820" y="4737815"/>
            <a:ext cx="2293642" cy="2293642"/>
          </a:xfrm>
          <a:prstGeom prst="rect">
            <a:avLst/>
          </a:prstGeom>
        </p:spPr>
      </p:pic>
    </p:spTree>
    <p:extLst>
      <p:ext uri="{BB962C8B-B14F-4D97-AF65-F5344CB8AC3E}">
        <p14:creationId xmlns:p14="http://schemas.microsoft.com/office/powerpoint/2010/main" val="2673915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吹き出し: 円形 10">
            <a:extLst>
              <a:ext uri="{FF2B5EF4-FFF2-40B4-BE49-F238E27FC236}">
                <a16:creationId xmlns:a16="http://schemas.microsoft.com/office/drawing/2014/main" id="{2819D084-489F-31AF-8806-0EF62EAC3081}"/>
              </a:ext>
            </a:extLst>
          </p:cNvPr>
          <p:cNvSpPr/>
          <p:nvPr/>
        </p:nvSpPr>
        <p:spPr>
          <a:xfrm>
            <a:off x="8066733" y="396977"/>
            <a:ext cx="3326295" cy="2217945"/>
          </a:xfrm>
          <a:prstGeom prst="wedgeEllipseCallout">
            <a:avLst>
              <a:gd name="adj1" fmla="val -52391"/>
              <a:gd name="adj2" fmla="val 2714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24CE251-E0AB-A529-B869-6F89C37F5756}"/>
              </a:ext>
            </a:extLst>
          </p:cNvPr>
          <p:cNvSpPr>
            <a:spLocks noGrp="1"/>
          </p:cNvSpPr>
          <p:nvPr>
            <p:ph type="ctrTitle"/>
          </p:nvPr>
        </p:nvSpPr>
        <p:spPr>
          <a:xfrm>
            <a:off x="183674" y="-135799"/>
            <a:ext cx="9144000" cy="2387600"/>
          </a:xfrm>
        </p:spPr>
        <p:txBody>
          <a:bodyPr/>
          <a:lstStyle/>
          <a:p>
            <a:pPr algn="l"/>
            <a:r>
              <a:rPr lang="ja-JP" altLang="en-US" b="1" dirty="0">
                <a:ln w="22225">
                  <a:solidFill>
                    <a:schemeClr val="accent6">
                      <a:lumMod val="60000"/>
                      <a:lumOff val="40000"/>
                    </a:schemeClr>
                  </a:solidFill>
                  <a:prstDash val="solid"/>
                </a:ln>
                <a:solidFill>
                  <a:schemeClr val="accent6">
                    <a:lumMod val="60000"/>
                    <a:lumOff val="40000"/>
                  </a:schemeClr>
                </a:solidFill>
              </a:rPr>
              <a:t>９</a:t>
            </a:r>
            <a:r>
              <a:rPr kumimoji="1" lang="ja-JP" altLang="en-US" b="1" dirty="0">
                <a:ln w="22225">
                  <a:solidFill>
                    <a:schemeClr val="accent6">
                      <a:lumMod val="60000"/>
                      <a:lumOff val="40000"/>
                    </a:schemeClr>
                  </a:solidFill>
                  <a:prstDash val="solid"/>
                </a:ln>
                <a:solidFill>
                  <a:schemeClr val="accent6">
                    <a:lumMod val="60000"/>
                    <a:lumOff val="40000"/>
                  </a:schemeClr>
                </a:solidFill>
              </a:rPr>
              <a:t>：３０</a:t>
            </a:r>
            <a:br>
              <a:rPr kumimoji="1" lang="en-US" altLang="ja-JP" dirty="0">
                <a:ln w="22225">
                  <a:solidFill>
                    <a:schemeClr val="accent6">
                      <a:lumMod val="60000"/>
                      <a:lumOff val="40000"/>
                    </a:schemeClr>
                  </a:solidFill>
                  <a:prstDash val="solid"/>
                </a:ln>
                <a:solidFill>
                  <a:schemeClr val="accent6">
                    <a:lumMod val="60000"/>
                    <a:lumOff val="40000"/>
                  </a:schemeClr>
                </a:solidFill>
              </a:rPr>
            </a:br>
            <a:r>
              <a:rPr kumimoji="1" lang="ja-JP" altLang="en-US" dirty="0">
                <a:ln w="22225">
                  <a:solidFill>
                    <a:schemeClr val="accent6">
                      <a:lumMod val="60000"/>
                      <a:lumOff val="40000"/>
                    </a:schemeClr>
                  </a:solidFill>
                  <a:prstDash val="solid"/>
                </a:ln>
                <a:solidFill>
                  <a:schemeClr val="accent6">
                    <a:lumMod val="60000"/>
                    <a:lumOff val="40000"/>
                  </a:schemeClr>
                </a:solidFill>
              </a:rPr>
              <a:t>　</a:t>
            </a:r>
            <a:r>
              <a:rPr kumimoji="1" lang="ja-JP" altLang="en-US" b="1" dirty="0">
                <a:ln w="22225">
                  <a:solidFill>
                    <a:schemeClr val="accent6">
                      <a:lumMod val="60000"/>
                      <a:lumOff val="40000"/>
                    </a:schemeClr>
                  </a:solidFill>
                  <a:prstDash val="solid"/>
                </a:ln>
                <a:solidFill>
                  <a:schemeClr val="accent6">
                    <a:lumMod val="60000"/>
                    <a:lumOff val="40000"/>
                  </a:schemeClr>
                </a:solidFill>
              </a:rPr>
              <a:t>朝の会</a:t>
            </a:r>
          </a:p>
        </p:txBody>
      </p:sp>
      <p:sp>
        <p:nvSpPr>
          <p:cNvPr id="3" name="字幕 2">
            <a:extLst>
              <a:ext uri="{FF2B5EF4-FFF2-40B4-BE49-F238E27FC236}">
                <a16:creationId xmlns:a16="http://schemas.microsoft.com/office/drawing/2014/main" id="{D19C96F2-812E-B122-7F68-F202F5838B8D}"/>
              </a:ext>
            </a:extLst>
          </p:cNvPr>
          <p:cNvSpPr>
            <a:spLocks noGrp="1"/>
          </p:cNvSpPr>
          <p:nvPr>
            <p:ph type="subTitle" idx="1"/>
          </p:nvPr>
        </p:nvSpPr>
        <p:spPr>
          <a:xfrm>
            <a:off x="2292625" y="4276279"/>
            <a:ext cx="9581323" cy="2398712"/>
          </a:xfrm>
          <a:ln>
            <a:noFill/>
          </a:ln>
        </p:spPr>
        <p:style>
          <a:lnRef idx="2">
            <a:schemeClr val="accent6"/>
          </a:lnRef>
          <a:fillRef idx="1">
            <a:schemeClr val="lt1"/>
          </a:fillRef>
          <a:effectRef idx="0">
            <a:schemeClr val="accent6"/>
          </a:effectRef>
          <a:fontRef idx="minor">
            <a:schemeClr val="dk1"/>
          </a:fontRef>
        </p:style>
        <p:txBody>
          <a:bodyPr>
            <a:normAutofit/>
          </a:bodyPr>
          <a:lstStyle/>
          <a:p>
            <a:endParaRPr kumimoji="1" lang="en-US" altLang="ja-JP" dirty="0"/>
          </a:p>
          <a:p>
            <a:endParaRPr lang="en-US" altLang="ja-JP" dirty="0"/>
          </a:p>
          <a:p>
            <a:r>
              <a:rPr kumimoji="1" lang="ja-JP" altLang="en-US" sz="6000" dirty="0">
                <a:ln w="22225">
                  <a:solidFill>
                    <a:schemeClr val="accent6">
                      <a:lumMod val="60000"/>
                      <a:lumOff val="40000"/>
                    </a:schemeClr>
                  </a:solidFill>
                  <a:prstDash val="solid"/>
                </a:ln>
                <a:solidFill>
                  <a:schemeClr val="accent6">
                    <a:lumMod val="60000"/>
                    <a:lumOff val="40000"/>
                  </a:schemeClr>
                </a:solidFill>
              </a:rPr>
              <a:t>　　　　　　　朝のおやつ</a:t>
            </a:r>
            <a:endParaRPr lang="en-US" altLang="ja-JP" sz="6000"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sp>
        <p:nvSpPr>
          <p:cNvPr id="9" name="テキスト ボックス 8">
            <a:extLst>
              <a:ext uri="{FF2B5EF4-FFF2-40B4-BE49-F238E27FC236}">
                <a16:creationId xmlns:a16="http://schemas.microsoft.com/office/drawing/2014/main" id="{9B081A65-3EBE-D896-DC24-52A8FB00F780}"/>
              </a:ext>
            </a:extLst>
          </p:cNvPr>
          <p:cNvSpPr txBox="1"/>
          <p:nvPr/>
        </p:nvSpPr>
        <p:spPr>
          <a:xfrm>
            <a:off x="8245638" y="913289"/>
            <a:ext cx="3147390" cy="1200329"/>
          </a:xfrm>
          <a:prstGeom prst="rect">
            <a:avLst/>
          </a:prstGeom>
          <a:noFill/>
          <a:ln>
            <a:noFill/>
          </a:ln>
        </p:spPr>
        <p:txBody>
          <a:bodyPr wrap="square" rtlCol="0">
            <a:spAutoFit/>
          </a:bodyPr>
          <a:lstStyle/>
          <a:p>
            <a:r>
              <a:rPr lang="ja-JP" altLang="en-US" b="1" dirty="0">
                <a:solidFill>
                  <a:schemeClr val="accent6">
                    <a:lumMod val="75000"/>
                  </a:schemeClr>
                </a:solidFill>
              </a:rPr>
              <a:t>「おはようございます」</a:t>
            </a:r>
            <a:endParaRPr lang="en-US" altLang="ja-JP" b="1" dirty="0">
              <a:solidFill>
                <a:schemeClr val="accent6">
                  <a:lumMod val="75000"/>
                </a:schemeClr>
              </a:solidFill>
            </a:endParaRPr>
          </a:p>
          <a:p>
            <a:r>
              <a:rPr lang="en-US" altLang="ja-JP" dirty="0">
                <a:solidFill>
                  <a:schemeClr val="accent6">
                    <a:lumMod val="75000"/>
                  </a:schemeClr>
                </a:solidFill>
              </a:rPr>
              <a:t>  </a:t>
            </a:r>
            <a:r>
              <a:rPr lang="ja-JP" altLang="en-US" dirty="0">
                <a:solidFill>
                  <a:schemeClr val="accent6">
                    <a:lumMod val="75000"/>
                  </a:schemeClr>
                </a:solidFill>
              </a:rPr>
              <a:t>お名前を呼ばれると</a:t>
            </a:r>
            <a:endParaRPr lang="en-US" altLang="ja-JP" dirty="0">
              <a:solidFill>
                <a:schemeClr val="accent6">
                  <a:lumMod val="75000"/>
                </a:schemeClr>
              </a:solidFill>
            </a:endParaRPr>
          </a:p>
          <a:p>
            <a:r>
              <a:rPr lang="ja-JP" altLang="en-US" dirty="0">
                <a:solidFill>
                  <a:schemeClr val="accent6">
                    <a:lumMod val="75000"/>
                  </a:schemeClr>
                </a:solidFill>
              </a:rPr>
              <a:t>「はい」とお返事。</a:t>
            </a:r>
            <a:endParaRPr lang="en-US" altLang="ja-JP" dirty="0">
              <a:solidFill>
                <a:schemeClr val="accent6">
                  <a:lumMod val="75000"/>
                </a:schemeClr>
              </a:solidFill>
            </a:endParaRPr>
          </a:p>
          <a:p>
            <a:r>
              <a:rPr lang="ja-JP" altLang="en-US" dirty="0">
                <a:solidFill>
                  <a:schemeClr val="accent6">
                    <a:lumMod val="75000"/>
                  </a:schemeClr>
                </a:solidFill>
              </a:rPr>
              <a:t>お友だちみんないるかな？</a:t>
            </a:r>
            <a:endParaRPr lang="en-US" altLang="ja-JP" dirty="0"/>
          </a:p>
        </p:txBody>
      </p:sp>
      <p:sp>
        <p:nvSpPr>
          <p:cNvPr id="13" name="吹き出し: 円形 12">
            <a:extLst>
              <a:ext uri="{FF2B5EF4-FFF2-40B4-BE49-F238E27FC236}">
                <a16:creationId xmlns:a16="http://schemas.microsoft.com/office/drawing/2014/main" id="{4DCCE531-45F7-94D2-FA63-2C070D6B7118}"/>
              </a:ext>
            </a:extLst>
          </p:cNvPr>
          <p:cNvSpPr/>
          <p:nvPr/>
        </p:nvSpPr>
        <p:spPr>
          <a:xfrm>
            <a:off x="486972" y="4064177"/>
            <a:ext cx="3366052" cy="2186609"/>
          </a:xfrm>
          <a:prstGeom prst="wedgeEllipseCallout">
            <a:avLst>
              <a:gd name="adj1" fmla="val 58249"/>
              <a:gd name="adj2" fmla="val 17085"/>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8A826CF-5CBD-5E39-B19E-2FCB7D203403}"/>
              </a:ext>
            </a:extLst>
          </p:cNvPr>
          <p:cNvSpPr txBox="1"/>
          <p:nvPr/>
        </p:nvSpPr>
        <p:spPr>
          <a:xfrm>
            <a:off x="777143" y="4653167"/>
            <a:ext cx="3030964" cy="1200329"/>
          </a:xfrm>
          <a:prstGeom prst="rect">
            <a:avLst/>
          </a:prstGeom>
          <a:noFill/>
        </p:spPr>
        <p:txBody>
          <a:bodyPr wrap="square" rtlCol="0">
            <a:spAutoFit/>
          </a:bodyPr>
          <a:lstStyle/>
          <a:p>
            <a:r>
              <a:rPr kumimoji="1" lang="ja-JP" altLang="en-US" dirty="0">
                <a:solidFill>
                  <a:schemeClr val="accent6">
                    <a:lumMod val="75000"/>
                  </a:schemeClr>
                </a:solidFill>
              </a:rPr>
              <a:t>０～２歳児までは牛乳を。</a:t>
            </a:r>
            <a:endParaRPr kumimoji="1" lang="en-US" altLang="ja-JP" dirty="0">
              <a:solidFill>
                <a:schemeClr val="accent6">
                  <a:lumMod val="75000"/>
                </a:schemeClr>
              </a:solidFill>
            </a:endParaRPr>
          </a:p>
          <a:p>
            <a:r>
              <a:rPr kumimoji="1" lang="ja-JP" altLang="en-US" dirty="0">
                <a:solidFill>
                  <a:schemeClr val="accent6">
                    <a:lumMod val="75000"/>
                  </a:schemeClr>
                </a:solidFill>
              </a:rPr>
              <a:t>３～５歳児はお茶がでます。</a:t>
            </a:r>
            <a:endParaRPr kumimoji="1" lang="en-US" altLang="ja-JP" dirty="0">
              <a:solidFill>
                <a:schemeClr val="accent6">
                  <a:lumMod val="75000"/>
                </a:schemeClr>
              </a:solidFill>
            </a:endParaRPr>
          </a:p>
          <a:p>
            <a:r>
              <a:rPr lang="ja-JP" altLang="en-US" dirty="0">
                <a:solidFill>
                  <a:schemeClr val="accent6">
                    <a:lumMod val="75000"/>
                  </a:schemeClr>
                </a:solidFill>
              </a:rPr>
              <a:t>あそぶ前にしっかり水分補給をします</a:t>
            </a:r>
            <a:r>
              <a:rPr kumimoji="1" lang="ja-JP" altLang="en-US" dirty="0">
                <a:solidFill>
                  <a:schemeClr val="accent6">
                    <a:lumMod val="75000"/>
                  </a:schemeClr>
                </a:solidFill>
              </a:rPr>
              <a:t>。</a:t>
            </a:r>
          </a:p>
        </p:txBody>
      </p:sp>
      <p:pic>
        <p:nvPicPr>
          <p:cNvPr id="5" name="図 4" descr="床, 屋内, 人, 子供 が含まれている画像&#10;&#10;自動的に生成された説明">
            <a:extLst>
              <a:ext uri="{FF2B5EF4-FFF2-40B4-BE49-F238E27FC236}">
                <a16:creationId xmlns:a16="http://schemas.microsoft.com/office/drawing/2014/main" id="{E878B9E4-DE93-4348-A476-2C264B19B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6117" y="635177"/>
            <a:ext cx="3825849" cy="2835827"/>
          </a:xfrm>
          <a:prstGeom prst="rect">
            <a:avLst/>
          </a:prstGeom>
        </p:spPr>
      </p:pic>
      <p:pic>
        <p:nvPicPr>
          <p:cNvPr id="10" name="図 9" descr="テーブル, 人, 屋内, 座る が含まれている画像&#10;&#10;自動的に生成された説明">
            <a:extLst>
              <a:ext uri="{FF2B5EF4-FFF2-40B4-BE49-F238E27FC236}">
                <a16:creationId xmlns:a16="http://schemas.microsoft.com/office/drawing/2014/main" id="{A793DF97-DA23-1A5A-D9E3-9228932DF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272" y="4064177"/>
            <a:ext cx="3366052" cy="2793823"/>
          </a:xfrm>
          <a:prstGeom prst="rect">
            <a:avLst/>
          </a:prstGeom>
        </p:spPr>
      </p:pic>
      <p:pic>
        <p:nvPicPr>
          <p:cNvPr id="15" name="図 14" descr="部屋の中にいる子供&#10;&#10;低い精度で自動的に生成された説明">
            <a:extLst>
              <a:ext uri="{FF2B5EF4-FFF2-40B4-BE49-F238E27FC236}">
                <a16:creationId xmlns:a16="http://schemas.microsoft.com/office/drawing/2014/main" id="{67D35AAD-A582-A03A-50F6-45EC5D8249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4643" y="2784577"/>
            <a:ext cx="2126063" cy="1573658"/>
          </a:xfrm>
          <a:prstGeom prst="rect">
            <a:avLst/>
          </a:prstGeom>
        </p:spPr>
      </p:pic>
      <p:pic>
        <p:nvPicPr>
          <p:cNvPr id="17" name="図 16" descr="電話 が含まれている画像&#10;&#10;自動的に生成された説明">
            <a:extLst>
              <a:ext uri="{FF2B5EF4-FFF2-40B4-BE49-F238E27FC236}">
                <a16:creationId xmlns:a16="http://schemas.microsoft.com/office/drawing/2014/main" id="{62BA6DE9-7C2F-4B65-02EB-D59488FEF0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7669" y="2784577"/>
            <a:ext cx="1107469" cy="1024937"/>
          </a:xfrm>
          <a:prstGeom prst="rect">
            <a:avLst/>
          </a:prstGeom>
        </p:spPr>
      </p:pic>
      <p:pic>
        <p:nvPicPr>
          <p:cNvPr id="4" name="図 3" descr="花の絵と文字の加工写真&#10;&#10;中程度の精度で自動的に生成された説明">
            <a:extLst>
              <a:ext uri="{FF2B5EF4-FFF2-40B4-BE49-F238E27FC236}">
                <a16:creationId xmlns:a16="http://schemas.microsoft.com/office/drawing/2014/main" id="{B55BB3B0-77FD-7BCD-80B6-5AF8E6DD4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0662" y="-10116"/>
            <a:ext cx="2293642" cy="2293642"/>
          </a:xfrm>
          <a:prstGeom prst="rect">
            <a:avLst/>
          </a:prstGeom>
        </p:spPr>
      </p:pic>
      <p:pic>
        <p:nvPicPr>
          <p:cNvPr id="6" name="図 5" descr="花の絵と文字の加工写真&#10;&#10;中程度の精度で自動的に生成された説明">
            <a:extLst>
              <a:ext uri="{FF2B5EF4-FFF2-40B4-BE49-F238E27FC236}">
                <a16:creationId xmlns:a16="http://schemas.microsoft.com/office/drawing/2014/main" id="{67AE88D3-300A-5FF8-BD10-18AC9F70C7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1017" y="4694792"/>
            <a:ext cx="2293642" cy="2293642"/>
          </a:xfrm>
          <a:prstGeom prst="rect">
            <a:avLst/>
          </a:prstGeom>
        </p:spPr>
      </p:pic>
    </p:spTree>
    <p:extLst>
      <p:ext uri="{BB962C8B-B14F-4D97-AF65-F5344CB8AC3E}">
        <p14:creationId xmlns:p14="http://schemas.microsoft.com/office/powerpoint/2010/main" val="2596190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吹き出し: 円形 10">
            <a:extLst>
              <a:ext uri="{FF2B5EF4-FFF2-40B4-BE49-F238E27FC236}">
                <a16:creationId xmlns:a16="http://schemas.microsoft.com/office/drawing/2014/main" id="{2819D084-489F-31AF-8806-0EF62EAC3081}"/>
              </a:ext>
            </a:extLst>
          </p:cNvPr>
          <p:cNvSpPr/>
          <p:nvPr/>
        </p:nvSpPr>
        <p:spPr>
          <a:xfrm>
            <a:off x="8083827" y="843677"/>
            <a:ext cx="3962400" cy="2585323"/>
          </a:xfrm>
          <a:prstGeom prst="wedgeEllipseCallout">
            <a:avLst>
              <a:gd name="adj1" fmla="val -49522"/>
              <a:gd name="adj2" fmla="val 3984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24CE251-E0AB-A529-B869-6F89C37F5756}"/>
              </a:ext>
            </a:extLst>
          </p:cNvPr>
          <p:cNvSpPr>
            <a:spLocks noGrp="1"/>
          </p:cNvSpPr>
          <p:nvPr>
            <p:ph type="ctrTitle"/>
          </p:nvPr>
        </p:nvSpPr>
        <p:spPr>
          <a:xfrm>
            <a:off x="339443" y="607151"/>
            <a:ext cx="9144000" cy="2387600"/>
          </a:xfrm>
        </p:spPr>
        <p:txBody>
          <a:bodyPr>
            <a:normAutofit fontScale="90000"/>
          </a:bodyPr>
          <a:lstStyle/>
          <a:p>
            <a:pPr algn="l"/>
            <a:r>
              <a:rPr lang="ja-JP" altLang="en-US" b="1" dirty="0">
                <a:ln w="22225">
                  <a:solidFill>
                    <a:schemeClr val="accent6">
                      <a:lumMod val="60000"/>
                      <a:lumOff val="40000"/>
                    </a:schemeClr>
                  </a:solidFill>
                  <a:prstDash val="solid"/>
                </a:ln>
                <a:solidFill>
                  <a:schemeClr val="accent6">
                    <a:lumMod val="60000"/>
                    <a:lumOff val="40000"/>
                  </a:schemeClr>
                </a:solidFill>
              </a:rPr>
              <a:t>９</a:t>
            </a:r>
            <a:r>
              <a:rPr kumimoji="1" lang="ja-JP" altLang="en-US" b="1" dirty="0">
                <a:ln w="22225">
                  <a:solidFill>
                    <a:schemeClr val="accent6">
                      <a:lumMod val="60000"/>
                      <a:lumOff val="40000"/>
                    </a:schemeClr>
                  </a:solidFill>
                  <a:prstDash val="solid"/>
                </a:ln>
                <a:solidFill>
                  <a:schemeClr val="accent6">
                    <a:lumMod val="60000"/>
                    <a:lumOff val="40000"/>
                  </a:schemeClr>
                </a:solidFill>
              </a:rPr>
              <a:t>：４０</a:t>
            </a:r>
            <a:br>
              <a:rPr kumimoji="1" lang="en-US" altLang="ja-JP" dirty="0">
                <a:ln w="22225">
                  <a:solidFill>
                    <a:schemeClr val="accent6">
                      <a:lumMod val="60000"/>
                      <a:lumOff val="40000"/>
                    </a:schemeClr>
                  </a:solidFill>
                  <a:prstDash val="solid"/>
                </a:ln>
                <a:solidFill>
                  <a:schemeClr val="accent6">
                    <a:lumMod val="60000"/>
                    <a:lumOff val="40000"/>
                  </a:schemeClr>
                </a:solidFill>
              </a:rPr>
            </a:br>
            <a:r>
              <a:rPr kumimoji="1" lang="en-US" altLang="ja-JP" dirty="0" err="1">
                <a:ln w="22225">
                  <a:solidFill>
                    <a:schemeClr val="accent6">
                      <a:lumMod val="60000"/>
                      <a:lumOff val="40000"/>
                    </a:schemeClr>
                  </a:solidFill>
                  <a:prstDash val="solid"/>
                </a:ln>
                <a:solidFill>
                  <a:schemeClr val="accent6">
                    <a:lumMod val="60000"/>
                    <a:lumOff val="40000"/>
                  </a:schemeClr>
                </a:solidFill>
              </a:rPr>
              <a:t>WithBook</a:t>
            </a:r>
            <a:br>
              <a:rPr kumimoji="1" lang="en-US" altLang="ja-JP" dirty="0">
                <a:ln w="22225">
                  <a:solidFill>
                    <a:schemeClr val="accent6">
                      <a:lumMod val="60000"/>
                      <a:lumOff val="40000"/>
                    </a:schemeClr>
                  </a:solidFill>
                  <a:prstDash val="solid"/>
                </a:ln>
                <a:solidFill>
                  <a:schemeClr val="accent6">
                    <a:lumMod val="60000"/>
                    <a:lumOff val="40000"/>
                  </a:schemeClr>
                </a:solidFill>
              </a:rPr>
            </a:br>
            <a:r>
              <a:rPr kumimoji="1" lang="ja-JP" altLang="en-US" dirty="0">
                <a:ln w="22225">
                  <a:solidFill>
                    <a:schemeClr val="accent6">
                      <a:lumMod val="60000"/>
                      <a:lumOff val="40000"/>
                    </a:schemeClr>
                  </a:solidFill>
                  <a:prstDash val="solid"/>
                </a:ln>
                <a:solidFill>
                  <a:schemeClr val="accent6">
                    <a:lumMod val="60000"/>
                    <a:lumOff val="40000"/>
                  </a:schemeClr>
                </a:solidFill>
              </a:rPr>
              <a:t>プログラム</a:t>
            </a:r>
            <a:endParaRPr kumimoji="1" lang="ja-JP" altLang="en-US" b="1" dirty="0">
              <a:ln w="22225">
                <a:solidFill>
                  <a:schemeClr val="accent6">
                    <a:lumMod val="60000"/>
                    <a:lumOff val="40000"/>
                  </a:schemeClr>
                </a:solidFill>
                <a:prstDash val="solid"/>
              </a:ln>
              <a:solidFill>
                <a:schemeClr val="accent6">
                  <a:lumMod val="60000"/>
                  <a:lumOff val="40000"/>
                </a:schemeClr>
              </a:solidFill>
            </a:endParaRPr>
          </a:p>
        </p:txBody>
      </p:sp>
      <p:sp>
        <p:nvSpPr>
          <p:cNvPr id="3" name="字幕 2">
            <a:extLst>
              <a:ext uri="{FF2B5EF4-FFF2-40B4-BE49-F238E27FC236}">
                <a16:creationId xmlns:a16="http://schemas.microsoft.com/office/drawing/2014/main" id="{D19C96F2-812E-B122-7F68-F202F5838B8D}"/>
              </a:ext>
            </a:extLst>
          </p:cNvPr>
          <p:cNvSpPr>
            <a:spLocks noGrp="1"/>
          </p:cNvSpPr>
          <p:nvPr>
            <p:ph type="subTitle" idx="1"/>
          </p:nvPr>
        </p:nvSpPr>
        <p:spPr>
          <a:xfrm>
            <a:off x="2292626" y="4488382"/>
            <a:ext cx="9144000" cy="1655762"/>
          </a:xfrm>
          <a:ln>
            <a:noFill/>
          </a:ln>
        </p:spPr>
        <p:style>
          <a:lnRef idx="2">
            <a:schemeClr val="accent6"/>
          </a:lnRef>
          <a:fillRef idx="1">
            <a:schemeClr val="lt1"/>
          </a:fillRef>
          <a:effectRef idx="0">
            <a:schemeClr val="accent6"/>
          </a:effectRef>
          <a:fontRef idx="minor">
            <a:schemeClr val="dk1"/>
          </a:fontRef>
        </p:style>
        <p:txBody>
          <a:bodyPr/>
          <a:lstStyle/>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sp>
        <p:nvSpPr>
          <p:cNvPr id="9" name="テキスト ボックス 8">
            <a:extLst>
              <a:ext uri="{FF2B5EF4-FFF2-40B4-BE49-F238E27FC236}">
                <a16:creationId xmlns:a16="http://schemas.microsoft.com/office/drawing/2014/main" id="{9B081A65-3EBE-D896-DC24-52A8FB00F780}"/>
              </a:ext>
            </a:extLst>
          </p:cNvPr>
          <p:cNvSpPr txBox="1"/>
          <p:nvPr/>
        </p:nvSpPr>
        <p:spPr>
          <a:xfrm>
            <a:off x="8345558" y="1120676"/>
            <a:ext cx="3438938" cy="2031325"/>
          </a:xfrm>
          <a:prstGeom prst="rect">
            <a:avLst/>
          </a:prstGeom>
          <a:noFill/>
          <a:ln>
            <a:noFill/>
          </a:ln>
        </p:spPr>
        <p:txBody>
          <a:bodyPr wrap="square" rtlCol="0">
            <a:spAutoFit/>
          </a:bodyPr>
          <a:lstStyle/>
          <a:p>
            <a:pPr algn="ctr"/>
            <a:r>
              <a:rPr lang="en-US" altLang="ja-JP" dirty="0" err="1">
                <a:solidFill>
                  <a:schemeClr val="accent6">
                    <a:lumMod val="75000"/>
                  </a:schemeClr>
                </a:solidFill>
              </a:rPr>
              <a:t>WithBook</a:t>
            </a:r>
            <a:r>
              <a:rPr lang="ja-JP" altLang="en-US" dirty="0">
                <a:solidFill>
                  <a:schemeClr val="accent6">
                    <a:lumMod val="75000"/>
                  </a:schemeClr>
                </a:solidFill>
              </a:rPr>
              <a:t>の</a:t>
            </a:r>
            <a:endParaRPr lang="en-US" altLang="ja-JP" dirty="0">
              <a:solidFill>
                <a:schemeClr val="accent6">
                  <a:lumMod val="75000"/>
                </a:schemeClr>
              </a:solidFill>
            </a:endParaRPr>
          </a:p>
          <a:p>
            <a:r>
              <a:rPr lang="ja-JP" altLang="en-US" dirty="0">
                <a:solidFill>
                  <a:schemeClr val="accent6">
                    <a:lumMod val="75000"/>
                  </a:schemeClr>
                </a:solidFill>
              </a:rPr>
              <a:t>絵本を読みながら子どもたちが気づいたことや思ったことを伝えます。子どもたちの発想や思いから保育が展開されます。絵本は毎月違い、</a:t>
            </a:r>
            <a:r>
              <a:rPr lang="en-US" altLang="ja-JP" dirty="0">
                <a:solidFill>
                  <a:schemeClr val="accent6">
                    <a:lumMod val="75000"/>
                  </a:schemeClr>
                </a:solidFill>
              </a:rPr>
              <a:t>stage</a:t>
            </a:r>
            <a:r>
              <a:rPr lang="ja-JP" altLang="en-US" dirty="0">
                <a:solidFill>
                  <a:schemeClr val="accent6">
                    <a:lumMod val="75000"/>
                  </a:schemeClr>
                </a:solidFill>
              </a:rPr>
              <a:t>１～３まであります。</a:t>
            </a:r>
            <a:endParaRPr lang="en-US" altLang="ja-JP" dirty="0"/>
          </a:p>
        </p:txBody>
      </p:sp>
      <p:sp>
        <p:nvSpPr>
          <p:cNvPr id="4" name="吹き出し: 円形 3">
            <a:extLst>
              <a:ext uri="{FF2B5EF4-FFF2-40B4-BE49-F238E27FC236}">
                <a16:creationId xmlns:a16="http://schemas.microsoft.com/office/drawing/2014/main" id="{17CFDDD8-DDD4-3E63-325D-56146D6B52BA}"/>
              </a:ext>
            </a:extLst>
          </p:cNvPr>
          <p:cNvSpPr/>
          <p:nvPr/>
        </p:nvSpPr>
        <p:spPr>
          <a:xfrm>
            <a:off x="339443" y="4342608"/>
            <a:ext cx="6221895" cy="2369618"/>
          </a:xfrm>
          <a:prstGeom prst="wedgeEllipseCallout">
            <a:avLst>
              <a:gd name="adj1" fmla="val 57890"/>
              <a:gd name="adj2" fmla="val 10284"/>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80CCA37-7DB1-D63B-E037-2091A6FEE4AC}"/>
              </a:ext>
            </a:extLst>
          </p:cNvPr>
          <p:cNvSpPr txBox="1"/>
          <p:nvPr/>
        </p:nvSpPr>
        <p:spPr>
          <a:xfrm>
            <a:off x="755374" y="4685075"/>
            <a:ext cx="5741503" cy="1754326"/>
          </a:xfrm>
          <a:prstGeom prst="rect">
            <a:avLst/>
          </a:prstGeom>
          <a:noFill/>
        </p:spPr>
        <p:txBody>
          <a:bodyPr wrap="square" rtlCol="0">
            <a:spAutoFit/>
          </a:bodyPr>
          <a:lstStyle/>
          <a:p>
            <a:pPr algn="ctr"/>
            <a:r>
              <a:rPr lang="ja-JP" altLang="en-US" b="0" i="0" dirty="0">
                <a:solidFill>
                  <a:schemeClr val="accent6">
                    <a:lumMod val="75000"/>
                  </a:schemeClr>
                </a:solidFill>
                <a:effectLst/>
                <a:latin typeface="Noto Sans JP"/>
              </a:rPr>
              <a:t>絵本から遊びへつなげていくことで、</a:t>
            </a:r>
            <a:endParaRPr lang="en-US" altLang="ja-JP" b="0" i="0" dirty="0">
              <a:solidFill>
                <a:schemeClr val="accent6">
                  <a:lumMod val="75000"/>
                </a:schemeClr>
              </a:solidFill>
              <a:effectLst/>
              <a:latin typeface="Noto Sans JP"/>
            </a:endParaRPr>
          </a:p>
          <a:p>
            <a:r>
              <a:rPr lang="ja-JP" altLang="en-US" b="0" i="0" dirty="0">
                <a:solidFill>
                  <a:schemeClr val="accent6">
                    <a:lumMod val="75000"/>
                  </a:schemeClr>
                </a:solidFill>
                <a:effectLst/>
                <a:latin typeface="Noto Sans JP"/>
              </a:rPr>
              <a:t>「次はどんな遊びができるかな？」という探求心を育み、より一層子どもたちの「想像力」「言語理解力」を高めていきます。</a:t>
            </a:r>
            <a:br>
              <a:rPr lang="ja-JP" altLang="en-US" dirty="0">
                <a:solidFill>
                  <a:schemeClr val="accent6">
                    <a:lumMod val="75000"/>
                  </a:schemeClr>
                </a:solidFill>
              </a:rPr>
            </a:br>
            <a:r>
              <a:rPr lang="ja-JP" altLang="en-US" b="0" i="0" dirty="0">
                <a:solidFill>
                  <a:schemeClr val="accent6">
                    <a:lumMod val="75000"/>
                  </a:schemeClr>
                </a:solidFill>
                <a:effectLst/>
                <a:latin typeface="Noto Sans JP"/>
              </a:rPr>
              <a:t>それを繰り返していくことで、</a:t>
            </a:r>
            <a:endParaRPr lang="en-US" altLang="ja-JP" b="0" i="0" dirty="0">
              <a:solidFill>
                <a:schemeClr val="accent6">
                  <a:lumMod val="75000"/>
                </a:schemeClr>
              </a:solidFill>
              <a:effectLst/>
              <a:latin typeface="Noto Sans JP"/>
            </a:endParaRPr>
          </a:p>
          <a:p>
            <a:r>
              <a:rPr lang="ja-JP" altLang="en-US" dirty="0">
                <a:solidFill>
                  <a:schemeClr val="accent6">
                    <a:lumMod val="75000"/>
                  </a:schemeClr>
                </a:solidFill>
                <a:latin typeface="Noto Sans JP"/>
              </a:rPr>
              <a:t>　　</a:t>
            </a:r>
            <a:r>
              <a:rPr lang="ja-JP" altLang="en-US" b="0" i="0" dirty="0">
                <a:solidFill>
                  <a:schemeClr val="accent6">
                    <a:lumMod val="75000"/>
                  </a:schemeClr>
                </a:solidFill>
                <a:effectLst/>
                <a:latin typeface="Noto Sans JP"/>
              </a:rPr>
              <a:t>少しずつ「その子らしさ」を育んでいきます</a:t>
            </a:r>
            <a:endParaRPr lang="ja-JP" altLang="en-US" dirty="0"/>
          </a:p>
        </p:txBody>
      </p:sp>
      <p:pic>
        <p:nvPicPr>
          <p:cNvPr id="7" name="図 6" descr="屋内, 人, 窓, 座る が含まれている画像&#10;&#10;自動的に生成された説明">
            <a:extLst>
              <a:ext uri="{FF2B5EF4-FFF2-40B4-BE49-F238E27FC236}">
                <a16:creationId xmlns:a16="http://schemas.microsoft.com/office/drawing/2014/main" id="{DEC8B3E7-2094-2717-E8FF-712B8DA2F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346" y="801784"/>
            <a:ext cx="3624616" cy="2669107"/>
          </a:xfrm>
          <a:prstGeom prst="rect">
            <a:avLst/>
          </a:prstGeom>
        </p:spPr>
      </p:pic>
      <p:pic>
        <p:nvPicPr>
          <p:cNvPr id="10" name="図 9" descr="子供, 屋内, 少し, 座る が含まれている画像&#10;&#10;自動的に生成された説明">
            <a:extLst>
              <a:ext uri="{FF2B5EF4-FFF2-40B4-BE49-F238E27FC236}">
                <a16:creationId xmlns:a16="http://schemas.microsoft.com/office/drawing/2014/main" id="{7EFE6075-156D-2A51-5665-617B60F2B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3226" y="3562833"/>
            <a:ext cx="4343400" cy="3171825"/>
          </a:xfrm>
          <a:prstGeom prst="rect">
            <a:avLst/>
          </a:prstGeom>
        </p:spPr>
      </p:pic>
      <p:pic>
        <p:nvPicPr>
          <p:cNvPr id="8" name="図 7" descr="アイコン&#10;&#10;自動的に生成された説明">
            <a:extLst>
              <a:ext uri="{FF2B5EF4-FFF2-40B4-BE49-F238E27FC236}">
                <a16:creationId xmlns:a16="http://schemas.microsoft.com/office/drawing/2014/main" id="{4298E925-2B59-64D3-E4F3-80F2956DF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0397" y="981017"/>
            <a:ext cx="827084" cy="1149849"/>
          </a:xfrm>
          <a:prstGeom prst="rect">
            <a:avLst/>
          </a:prstGeom>
        </p:spPr>
      </p:pic>
      <p:pic>
        <p:nvPicPr>
          <p:cNvPr id="12" name="図 11" descr="花の絵と文字の加工写真&#10;&#10;中程度の精度で自動的に生成された説明">
            <a:extLst>
              <a:ext uri="{FF2B5EF4-FFF2-40B4-BE49-F238E27FC236}">
                <a16:creationId xmlns:a16="http://schemas.microsoft.com/office/drawing/2014/main" id="{321FE970-19BF-11DE-0D72-84FB872BAC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0662" y="-10116"/>
            <a:ext cx="2293642" cy="2293642"/>
          </a:xfrm>
          <a:prstGeom prst="rect">
            <a:avLst/>
          </a:prstGeom>
        </p:spPr>
      </p:pic>
      <p:pic>
        <p:nvPicPr>
          <p:cNvPr id="13" name="図 12" descr="花の絵と文字の加工写真&#10;&#10;中程度の精度で自動的に生成された説明">
            <a:extLst>
              <a:ext uri="{FF2B5EF4-FFF2-40B4-BE49-F238E27FC236}">
                <a16:creationId xmlns:a16="http://schemas.microsoft.com/office/drawing/2014/main" id="{CD58CE9A-0893-BCD6-312E-E73EE627DF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78729" y="4685075"/>
            <a:ext cx="2293642" cy="2293642"/>
          </a:xfrm>
          <a:prstGeom prst="rect">
            <a:avLst/>
          </a:prstGeom>
        </p:spPr>
      </p:pic>
    </p:spTree>
    <p:extLst>
      <p:ext uri="{BB962C8B-B14F-4D97-AF65-F5344CB8AC3E}">
        <p14:creationId xmlns:p14="http://schemas.microsoft.com/office/powerpoint/2010/main" val="997325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4CE251-E0AB-A529-B869-6F89C37F5756}"/>
              </a:ext>
            </a:extLst>
          </p:cNvPr>
          <p:cNvSpPr>
            <a:spLocks noGrp="1"/>
          </p:cNvSpPr>
          <p:nvPr>
            <p:ph type="ctrTitle"/>
          </p:nvPr>
        </p:nvSpPr>
        <p:spPr>
          <a:xfrm>
            <a:off x="274983" y="576016"/>
            <a:ext cx="8295861" cy="1700993"/>
          </a:xfrm>
        </p:spPr>
        <p:txBody>
          <a:bodyPr>
            <a:normAutofit fontScale="90000"/>
          </a:bodyPr>
          <a:lstStyle/>
          <a:p>
            <a:pPr algn="l"/>
            <a:br>
              <a:rPr kumimoji="1" lang="en-US" altLang="ja-JP" dirty="0">
                <a:ln w="22225">
                  <a:solidFill>
                    <a:schemeClr val="accent6">
                      <a:lumMod val="60000"/>
                      <a:lumOff val="40000"/>
                    </a:schemeClr>
                  </a:solidFill>
                  <a:prstDash val="solid"/>
                </a:ln>
                <a:solidFill>
                  <a:schemeClr val="accent6">
                    <a:lumMod val="60000"/>
                    <a:lumOff val="40000"/>
                  </a:schemeClr>
                </a:solidFill>
              </a:rPr>
            </a:br>
            <a:r>
              <a:rPr kumimoji="1" lang="en-US" altLang="ja-JP" dirty="0" err="1">
                <a:ln w="22225">
                  <a:solidFill>
                    <a:schemeClr val="accent6">
                      <a:lumMod val="60000"/>
                      <a:lumOff val="40000"/>
                    </a:schemeClr>
                  </a:solidFill>
                  <a:prstDash val="solid"/>
                </a:ln>
                <a:solidFill>
                  <a:schemeClr val="accent6">
                    <a:lumMod val="60000"/>
                    <a:lumOff val="40000"/>
                  </a:schemeClr>
                </a:solidFill>
              </a:rPr>
              <a:t>WithBook</a:t>
            </a:r>
            <a:br>
              <a:rPr kumimoji="1" lang="en-US" altLang="ja-JP" dirty="0">
                <a:ln w="22225">
                  <a:solidFill>
                    <a:schemeClr val="accent6">
                      <a:lumMod val="60000"/>
                      <a:lumOff val="40000"/>
                    </a:schemeClr>
                  </a:solidFill>
                  <a:prstDash val="solid"/>
                </a:ln>
                <a:solidFill>
                  <a:schemeClr val="accent6">
                    <a:lumMod val="60000"/>
                    <a:lumOff val="40000"/>
                  </a:schemeClr>
                </a:solidFill>
              </a:rPr>
            </a:br>
            <a:r>
              <a:rPr kumimoji="1" lang="ja-JP" altLang="en-US" dirty="0">
                <a:ln w="22225">
                  <a:solidFill>
                    <a:schemeClr val="accent6">
                      <a:lumMod val="60000"/>
                      <a:lumOff val="40000"/>
                    </a:schemeClr>
                  </a:solidFill>
                  <a:prstDash val="solid"/>
                </a:ln>
                <a:solidFill>
                  <a:schemeClr val="accent6">
                    <a:lumMod val="60000"/>
                    <a:lumOff val="40000"/>
                  </a:schemeClr>
                </a:solidFill>
              </a:rPr>
              <a:t>プログラム</a:t>
            </a:r>
            <a:r>
              <a:rPr kumimoji="1" lang="en-US" altLang="ja-JP" dirty="0">
                <a:ln w="22225">
                  <a:solidFill>
                    <a:schemeClr val="accent6">
                      <a:lumMod val="60000"/>
                      <a:lumOff val="40000"/>
                    </a:schemeClr>
                  </a:solidFill>
                  <a:prstDash val="solid"/>
                </a:ln>
                <a:solidFill>
                  <a:schemeClr val="accent6">
                    <a:lumMod val="60000"/>
                    <a:lumOff val="40000"/>
                  </a:schemeClr>
                </a:solidFill>
              </a:rPr>
              <a:t>2</a:t>
            </a:r>
            <a:endParaRPr kumimoji="1" lang="ja-JP" altLang="en-US" b="1" dirty="0">
              <a:ln w="22225">
                <a:solidFill>
                  <a:schemeClr val="accent6">
                    <a:lumMod val="60000"/>
                    <a:lumOff val="40000"/>
                  </a:schemeClr>
                </a:solidFill>
                <a:prstDash val="solid"/>
              </a:ln>
              <a:solidFill>
                <a:schemeClr val="accent6">
                  <a:lumMod val="60000"/>
                  <a:lumOff val="40000"/>
                </a:schemeClr>
              </a:solidFill>
            </a:endParaRPr>
          </a:p>
        </p:txBody>
      </p:sp>
      <p:sp>
        <p:nvSpPr>
          <p:cNvPr id="3" name="字幕 2">
            <a:extLst>
              <a:ext uri="{FF2B5EF4-FFF2-40B4-BE49-F238E27FC236}">
                <a16:creationId xmlns:a16="http://schemas.microsoft.com/office/drawing/2014/main" id="{D19C96F2-812E-B122-7F68-F202F5838B8D}"/>
              </a:ext>
            </a:extLst>
          </p:cNvPr>
          <p:cNvSpPr>
            <a:spLocks noGrp="1"/>
          </p:cNvSpPr>
          <p:nvPr>
            <p:ph type="subTitle" idx="1"/>
          </p:nvPr>
        </p:nvSpPr>
        <p:spPr>
          <a:xfrm>
            <a:off x="2292626" y="4488382"/>
            <a:ext cx="9144000" cy="1655762"/>
          </a:xfrm>
          <a:ln>
            <a:noFill/>
          </a:ln>
        </p:spPr>
        <p:style>
          <a:lnRef idx="2">
            <a:schemeClr val="accent6"/>
          </a:lnRef>
          <a:fillRef idx="1">
            <a:schemeClr val="lt1"/>
          </a:fillRef>
          <a:effectRef idx="0">
            <a:schemeClr val="accent6"/>
          </a:effectRef>
          <a:fontRef idx="minor">
            <a:schemeClr val="dk1"/>
          </a:fontRef>
        </p:style>
        <p:txBody>
          <a:bodyPr/>
          <a:lstStyle/>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pic>
        <p:nvPicPr>
          <p:cNvPr id="10" name="図 9" descr="建物の前に立っている子供たち&#10;&#10;低い精度で自動的に生成された説明">
            <a:extLst>
              <a:ext uri="{FF2B5EF4-FFF2-40B4-BE49-F238E27FC236}">
                <a16:creationId xmlns:a16="http://schemas.microsoft.com/office/drawing/2014/main" id="{74B19B10-A0F1-15C1-CAED-42D693970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3822" y="518169"/>
            <a:ext cx="3962400" cy="2880196"/>
          </a:xfrm>
          <a:prstGeom prst="rect">
            <a:avLst/>
          </a:prstGeom>
        </p:spPr>
      </p:pic>
      <p:pic>
        <p:nvPicPr>
          <p:cNvPr id="13" name="図 12" descr="キッチンで作業をしている人たち&#10;&#10;中程度の精度で自動的に生成された説明">
            <a:extLst>
              <a:ext uri="{FF2B5EF4-FFF2-40B4-BE49-F238E27FC236}">
                <a16:creationId xmlns:a16="http://schemas.microsoft.com/office/drawing/2014/main" id="{3804A4C5-F103-19FA-0D48-39ACAFC12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8458" y="3716090"/>
            <a:ext cx="3962400" cy="2971800"/>
          </a:xfrm>
          <a:prstGeom prst="rect">
            <a:avLst/>
          </a:prstGeom>
        </p:spPr>
      </p:pic>
      <p:pic>
        <p:nvPicPr>
          <p:cNvPr id="15" name="図 14" descr="トラック, 子供, 荷物, 座る が含まれている画像&#10;&#10;自動的に生成された説明">
            <a:extLst>
              <a:ext uri="{FF2B5EF4-FFF2-40B4-BE49-F238E27FC236}">
                <a16:creationId xmlns:a16="http://schemas.microsoft.com/office/drawing/2014/main" id="{13DA5D33-34D3-8E2C-D5B8-77451B6B5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129" y="3198907"/>
            <a:ext cx="3262562" cy="2410831"/>
          </a:xfrm>
          <a:prstGeom prst="rect">
            <a:avLst/>
          </a:prstGeom>
        </p:spPr>
      </p:pic>
      <p:sp>
        <p:nvSpPr>
          <p:cNvPr id="4" name="吹き出し: 円形 3">
            <a:extLst>
              <a:ext uri="{FF2B5EF4-FFF2-40B4-BE49-F238E27FC236}">
                <a16:creationId xmlns:a16="http://schemas.microsoft.com/office/drawing/2014/main" id="{17CFDDD8-DDD4-3E63-325D-56146D6B52BA}"/>
              </a:ext>
            </a:extLst>
          </p:cNvPr>
          <p:cNvSpPr/>
          <p:nvPr/>
        </p:nvSpPr>
        <p:spPr>
          <a:xfrm>
            <a:off x="4692925" y="4320263"/>
            <a:ext cx="4343401" cy="1991999"/>
          </a:xfrm>
          <a:prstGeom prst="wedgeEllipseCallout">
            <a:avLst>
              <a:gd name="adj1" fmla="val 57890"/>
              <a:gd name="adj2" fmla="val 10284"/>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80CCA37-7DB1-D63B-E037-2091A6FEE4AC}"/>
              </a:ext>
            </a:extLst>
          </p:cNvPr>
          <p:cNvSpPr txBox="1"/>
          <p:nvPr/>
        </p:nvSpPr>
        <p:spPr>
          <a:xfrm>
            <a:off x="3948155" y="4621783"/>
            <a:ext cx="5741503" cy="1477328"/>
          </a:xfrm>
          <a:prstGeom prst="rect">
            <a:avLst/>
          </a:prstGeom>
          <a:noFill/>
        </p:spPr>
        <p:txBody>
          <a:bodyPr wrap="square" rtlCol="0">
            <a:spAutoFit/>
          </a:bodyPr>
          <a:lstStyle/>
          <a:p>
            <a:pPr algn="ctr"/>
            <a:r>
              <a:rPr lang="ja-JP" altLang="en-US" b="0" i="0" dirty="0">
                <a:solidFill>
                  <a:schemeClr val="accent6">
                    <a:lumMod val="75000"/>
                  </a:schemeClr>
                </a:solidFill>
                <a:effectLst/>
                <a:latin typeface="Noto Sans JP"/>
              </a:rPr>
              <a:t>絵本</a:t>
            </a:r>
            <a:r>
              <a:rPr lang="ja-JP" altLang="en-US" dirty="0">
                <a:solidFill>
                  <a:schemeClr val="accent6">
                    <a:lumMod val="75000"/>
                  </a:schemeClr>
                </a:solidFill>
                <a:latin typeface="Noto Sans JP"/>
              </a:rPr>
              <a:t>にでてきたものを</a:t>
            </a:r>
            <a:endParaRPr lang="en-US" altLang="ja-JP" dirty="0">
              <a:solidFill>
                <a:schemeClr val="accent6">
                  <a:lumMod val="75000"/>
                </a:schemeClr>
              </a:solidFill>
              <a:latin typeface="Noto Sans JP"/>
            </a:endParaRPr>
          </a:p>
          <a:p>
            <a:pPr algn="ctr"/>
            <a:r>
              <a:rPr lang="ja-JP" altLang="en-US" dirty="0">
                <a:solidFill>
                  <a:schemeClr val="accent6">
                    <a:lumMod val="75000"/>
                  </a:schemeClr>
                </a:solidFill>
                <a:latin typeface="Noto Sans JP"/>
              </a:rPr>
              <a:t>自分たちでお買い物にいったり</a:t>
            </a:r>
            <a:endParaRPr lang="en-US" altLang="ja-JP" dirty="0">
              <a:solidFill>
                <a:schemeClr val="accent6">
                  <a:lumMod val="75000"/>
                </a:schemeClr>
              </a:solidFill>
              <a:latin typeface="Noto Sans JP"/>
            </a:endParaRPr>
          </a:p>
          <a:p>
            <a:pPr algn="ctr"/>
            <a:r>
              <a:rPr lang="ja-JP" altLang="en-US" dirty="0">
                <a:solidFill>
                  <a:schemeClr val="accent6">
                    <a:lumMod val="75000"/>
                  </a:schemeClr>
                </a:solidFill>
                <a:latin typeface="Noto Sans JP"/>
              </a:rPr>
              <a:t>食育につなげて自分たちで</a:t>
            </a:r>
            <a:endParaRPr lang="en-US" altLang="ja-JP" dirty="0">
              <a:solidFill>
                <a:schemeClr val="accent6">
                  <a:lumMod val="75000"/>
                </a:schemeClr>
              </a:solidFill>
              <a:latin typeface="Noto Sans JP"/>
            </a:endParaRPr>
          </a:p>
          <a:p>
            <a:pPr algn="ctr"/>
            <a:r>
              <a:rPr lang="ja-JP" altLang="en-US" dirty="0">
                <a:solidFill>
                  <a:schemeClr val="accent6">
                    <a:lumMod val="75000"/>
                  </a:schemeClr>
                </a:solidFill>
                <a:latin typeface="Noto Sans JP"/>
              </a:rPr>
              <a:t>野菜をあらったり皮むきをする</a:t>
            </a:r>
            <a:endParaRPr lang="en-US" altLang="ja-JP" dirty="0">
              <a:solidFill>
                <a:schemeClr val="accent6">
                  <a:lumMod val="75000"/>
                </a:schemeClr>
              </a:solidFill>
              <a:latin typeface="Noto Sans JP"/>
            </a:endParaRPr>
          </a:p>
          <a:p>
            <a:pPr algn="ctr"/>
            <a:r>
              <a:rPr lang="ja-JP" altLang="en-US" dirty="0">
                <a:solidFill>
                  <a:schemeClr val="accent6">
                    <a:lumMod val="75000"/>
                  </a:schemeClr>
                </a:solidFill>
                <a:latin typeface="Noto Sans JP"/>
              </a:rPr>
              <a:t>日もあるんですよ。</a:t>
            </a:r>
            <a:endParaRPr lang="en-US" altLang="ja-JP" dirty="0">
              <a:solidFill>
                <a:schemeClr val="accent6">
                  <a:lumMod val="75000"/>
                </a:schemeClr>
              </a:solidFill>
              <a:latin typeface="Noto Sans JP"/>
            </a:endParaRPr>
          </a:p>
        </p:txBody>
      </p:sp>
      <p:sp>
        <p:nvSpPr>
          <p:cNvPr id="16" name="吹き出し: 円形 15">
            <a:extLst>
              <a:ext uri="{FF2B5EF4-FFF2-40B4-BE49-F238E27FC236}">
                <a16:creationId xmlns:a16="http://schemas.microsoft.com/office/drawing/2014/main" id="{58CB8BAE-D2B0-BA3E-494D-5C74FF2AE1CD}"/>
              </a:ext>
            </a:extLst>
          </p:cNvPr>
          <p:cNvSpPr/>
          <p:nvPr/>
        </p:nvSpPr>
        <p:spPr>
          <a:xfrm>
            <a:off x="8846288" y="2489799"/>
            <a:ext cx="1538867" cy="850663"/>
          </a:xfrm>
          <a:prstGeom prst="wedgeEllipseCallout">
            <a:avLst>
              <a:gd name="adj1" fmla="val 47845"/>
              <a:gd name="adj2" fmla="val 4167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1" name="吹き出し: 円形 10">
            <a:extLst>
              <a:ext uri="{FF2B5EF4-FFF2-40B4-BE49-F238E27FC236}">
                <a16:creationId xmlns:a16="http://schemas.microsoft.com/office/drawing/2014/main" id="{2819D084-489F-31AF-8806-0EF62EAC3081}"/>
              </a:ext>
            </a:extLst>
          </p:cNvPr>
          <p:cNvSpPr/>
          <p:nvPr/>
        </p:nvSpPr>
        <p:spPr>
          <a:xfrm>
            <a:off x="7359559" y="125423"/>
            <a:ext cx="3700669" cy="1700993"/>
          </a:xfrm>
          <a:prstGeom prst="wedgeEllipseCallout">
            <a:avLst>
              <a:gd name="adj1" fmla="val -49522"/>
              <a:gd name="adj2" fmla="val 3984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B081A65-3EBE-D896-DC24-52A8FB00F780}"/>
              </a:ext>
            </a:extLst>
          </p:cNvPr>
          <p:cNvSpPr txBox="1"/>
          <p:nvPr/>
        </p:nvSpPr>
        <p:spPr>
          <a:xfrm>
            <a:off x="7621290" y="375754"/>
            <a:ext cx="3438938" cy="1200329"/>
          </a:xfrm>
          <a:prstGeom prst="rect">
            <a:avLst/>
          </a:prstGeom>
          <a:noFill/>
          <a:ln>
            <a:noFill/>
          </a:ln>
        </p:spPr>
        <p:txBody>
          <a:bodyPr wrap="square" rtlCol="0">
            <a:spAutoFit/>
          </a:bodyPr>
          <a:lstStyle/>
          <a:p>
            <a:pPr algn="ctr"/>
            <a:r>
              <a:rPr lang="en-US" altLang="ja-JP" dirty="0" err="1">
                <a:solidFill>
                  <a:schemeClr val="accent6">
                    <a:lumMod val="75000"/>
                  </a:schemeClr>
                </a:solidFill>
              </a:rPr>
              <a:t>WithBook</a:t>
            </a:r>
            <a:r>
              <a:rPr lang="ja-JP" altLang="en-US" dirty="0">
                <a:solidFill>
                  <a:schemeClr val="accent6">
                    <a:lumMod val="75000"/>
                  </a:schemeClr>
                </a:solidFill>
              </a:rPr>
              <a:t>の</a:t>
            </a:r>
            <a:endParaRPr lang="en-US" altLang="ja-JP" dirty="0">
              <a:solidFill>
                <a:schemeClr val="accent6">
                  <a:lumMod val="75000"/>
                </a:schemeClr>
              </a:solidFill>
            </a:endParaRPr>
          </a:p>
          <a:p>
            <a:r>
              <a:rPr lang="ja-JP" altLang="en-US" dirty="0">
                <a:solidFill>
                  <a:schemeClr val="accent6">
                    <a:lumMod val="75000"/>
                  </a:schemeClr>
                </a:solidFill>
              </a:rPr>
              <a:t>絵本にでてきた「○」にフューチャーして丸いものを探しにお散歩へ行くことも。</a:t>
            </a:r>
            <a:endParaRPr lang="en-US" altLang="ja-JP" dirty="0"/>
          </a:p>
        </p:txBody>
      </p:sp>
      <p:pic>
        <p:nvPicPr>
          <p:cNvPr id="19" name="図 18" descr="マップ が含まれている画像&#10;&#10;自動的に生成された説明">
            <a:extLst>
              <a:ext uri="{FF2B5EF4-FFF2-40B4-BE49-F238E27FC236}">
                <a16:creationId xmlns:a16="http://schemas.microsoft.com/office/drawing/2014/main" id="{B5FD6FAF-AB76-9FAD-7950-95347B806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0212571" y="1868231"/>
            <a:ext cx="1947938" cy="1460954"/>
          </a:xfrm>
          <a:prstGeom prst="rect">
            <a:avLst/>
          </a:prstGeom>
        </p:spPr>
      </p:pic>
      <p:sp>
        <p:nvSpPr>
          <p:cNvPr id="21" name="吹き出し: 円形 20">
            <a:extLst>
              <a:ext uri="{FF2B5EF4-FFF2-40B4-BE49-F238E27FC236}">
                <a16:creationId xmlns:a16="http://schemas.microsoft.com/office/drawing/2014/main" id="{E92459BF-8D8E-5E89-0A81-B7833EFAAE1E}"/>
              </a:ext>
            </a:extLst>
          </p:cNvPr>
          <p:cNvSpPr/>
          <p:nvPr/>
        </p:nvSpPr>
        <p:spPr>
          <a:xfrm>
            <a:off x="1958165" y="5393839"/>
            <a:ext cx="1646263" cy="966205"/>
          </a:xfrm>
          <a:prstGeom prst="wedgeEllipseCallout">
            <a:avLst>
              <a:gd name="adj1" fmla="val -53555"/>
              <a:gd name="adj2" fmla="val -55166"/>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FD08A7AC-F2BB-2ECF-6A87-4BB577228B6C}"/>
              </a:ext>
            </a:extLst>
          </p:cNvPr>
          <p:cNvSpPr txBox="1"/>
          <p:nvPr/>
        </p:nvSpPr>
        <p:spPr>
          <a:xfrm>
            <a:off x="2286614" y="5553776"/>
            <a:ext cx="1392046" cy="646331"/>
          </a:xfrm>
          <a:prstGeom prst="rect">
            <a:avLst/>
          </a:prstGeom>
          <a:noFill/>
        </p:spPr>
        <p:txBody>
          <a:bodyPr wrap="square" rtlCol="0">
            <a:spAutoFit/>
          </a:bodyPr>
          <a:lstStyle/>
          <a:p>
            <a:r>
              <a:rPr kumimoji="1" lang="ja-JP" altLang="en-US" dirty="0">
                <a:solidFill>
                  <a:schemeClr val="accent6">
                    <a:lumMod val="75000"/>
                  </a:schemeClr>
                </a:solidFill>
              </a:rPr>
              <a:t>タイヤも</a:t>
            </a:r>
            <a:endParaRPr kumimoji="1" lang="en-US" altLang="ja-JP" dirty="0">
              <a:solidFill>
                <a:schemeClr val="accent6">
                  <a:lumMod val="75000"/>
                </a:schemeClr>
              </a:solidFill>
            </a:endParaRPr>
          </a:p>
          <a:p>
            <a:r>
              <a:rPr kumimoji="1" lang="ja-JP" altLang="en-US" dirty="0">
                <a:solidFill>
                  <a:schemeClr val="accent6">
                    <a:lumMod val="75000"/>
                  </a:schemeClr>
                </a:solidFill>
              </a:rPr>
              <a:t>丸い！！</a:t>
            </a:r>
          </a:p>
        </p:txBody>
      </p:sp>
      <p:sp>
        <p:nvSpPr>
          <p:cNvPr id="22" name="テキスト ボックス 21">
            <a:extLst>
              <a:ext uri="{FF2B5EF4-FFF2-40B4-BE49-F238E27FC236}">
                <a16:creationId xmlns:a16="http://schemas.microsoft.com/office/drawing/2014/main" id="{ECA08A73-060D-4BB9-85B4-C334E6507199}"/>
              </a:ext>
            </a:extLst>
          </p:cNvPr>
          <p:cNvSpPr txBox="1"/>
          <p:nvPr/>
        </p:nvSpPr>
        <p:spPr>
          <a:xfrm>
            <a:off x="9209893" y="2619166"/>
            <a:ext cx="1392046" cy="646331"/>
          </a:xfrm>
          <a:prstGeom prst="rect">
            <a:avLst/>
          </a:prstGeom>
          <a:noFill/>
        </p:spPr>
        <p:txBody>
          <a:bodyPr wrap="square" rtlCol="0">
            <a:spAutoFit/>
          </a:bodyPr>
          <a:lstStyle/>
          <a:p>
            <a:r>
              <a:rPr kumimoji="1" lang="ja-JP" altLang="en-US" dirty="0">
                <a:solidFill>
                  <a:schemeClr val="accent6">
                    <a:lumMod val="75000"/>
                  </a:schemeClr>
                </a:solidFill>
              </a:rPr>
              <a:t>お散歩</a:t>
            </a:r>
            <a:endParaRPr kumimoji="1" lang="en-US" altLang="ja-JP" dirty="0">
              <a:solidFill>
                <a:schemeClr val="accent6">
                  <a:lumMod val="75000"/>
                </a:schemeClr>
              </a:solidFill>
            </a:endParaRPr>
          </a:p>
          <a:p>
            <a:r>
              <a:rPr kumimoji="1" lang="ja-JP" altLang="en-US" dirty="0">
                <a:solidFill>
                  <a:schemeClr val="accent6">
                    <a:lumMod val="75000"/>
                  </a:schemeClr>
                </a:solidFill>
              </a:rPr>
              <a:t>マップ</a:t>
            </a:r>
          </a:p>
        </p:txBody>
      </p:sp>
      <p:pic>
        <p:nvPicPr>
          <p:cNvPr id="6" name="図 5" descr="花の絵と文字の加工写真&#10;&#10;中程度の精度で自動的に生成された説明">
            <a:extLst>
              <a:ext uri="{FF2B5EF4-FFF2-40B4-BE49-F238E27FC236}">
                <a16:creationId xmlns:a16="http://schemas.microsoft.com/office/drawing/2014/main" id="{D623EA97-609D-AD74-6680-675ECC827F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0662" y="-10116"/>
            <a:ext cx="2293642" cy="2293642"/>
          </a:xfrm>
          <a:prstGeom prst="rect">
            <a:avLst/>
          </a:prstGeom>
        </p:spPr>
      </p:pic>
      <p:pic>
        <p:nvPicPr>
          <p:cNvPr id="7" name="図 6" descr="花の絵と文字の加工写真&#10;&#10;中程度の精度で自動的に生成された説明">
            <a:extLst>
              <a:ext uri="{FF2B5EF4-FFF2-40B4-BE49-F238E27FC236}">
                <a16:creationId xmlns:a16="http://schemas.microsoft.com/office/drawing/2014/main" id="{CBF9E3A1-0C66-F438-53C0-6AA40C6700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21495" y="4621783"/>
            <a:ext cx="2293642" cy="2293642"/>
          </a:xfrm>
          <a:prstGeom prst="rect">
            <a:avLst/>
          </a:prstGeom>
        </p:spPr>
      </p:pic>
    </p:spTree>
    <p:extLst>
      <p:ext uri="{BB962C8B-B14F-4D97-AF65-F5344CB8AC3E}">
        <p14:creationId xmlns:p14="http://schemas.microsoft.com/office/powerpoint/2010/main" val="3338808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4CE251-E0AB-A529-B869-6F89C37F5756}"/>
              </a:ext>
            </a:extLst>
          </p:cNvPr>
          <p:cNvSpPr>
            <a:spLocks noGrp="1"/>
          </p:cNvSpPr>
          <p:nvPr>
            <p:ph type="ctrTitle"/>
          </p:nvPr>
        </p:nvSpPr>
        <p:spPr>
          <a:xfrm>
            <a:off x="318052" y="220404"/>
            <a:ext cx="9144000" cy="2387600"/>
          </a:xfrm>
        </p:spPr>
        <p:txBody>
          <a:bodyPr/>
          <a:lstStyle/>
          <a:p>
            <a:pPr algn="l"/>
            <a:r>
              <a:rPr lang="ja-JP" altLang="en-US" b="1" dirty="0">
                <a:ln w="22225">
                  <a:solidFill>
                    <a:schemeClr val="accent6">
                      <a:lumMod val="60000"/>
                      <a:lumOff val="40000"/>
                    </a:schemeClr>
                  </a:solidFill>
                  <a:prstDash val="solid"/>
                </a:ln>
                <a:solidFill>
                  <a:schemeClr val="accent6">
                    <a:lumMod val="60000"/>
                    <a:lumOff val="40000"/>
                  </a:schemeClr>
                </a:solidFill>
              </a:rPr>
              <a:t>１１</a:t>
            </a:r>
            <a:r>
              <a:rPr kumimoji="1" lang="ja-JP" altLang="en-US" b="1" dirty="0">
                <a:ln w="22225">
                  <a:solidFill>
                    <a:schemeClr val="accent6">
                      <a:lumMod val="60000"/>
                      <a:lumOff val="40000"/>
                    </a:schemeClr>
                  </a:solidFill>
                  <a:prstDash val="solid"/>
                </a:ln>
                <a:solidFill>
                  <a:schemeClr val="accent6">
                    <a:lumMod val="60000"/>
                    <a:lumOff val="40000"/>
                  </a:schemeClr>
                </a:solidFill>
              </a:rPr>
              <a:t>：２０</a:t>
            </a:r>
            <a:br>
              <a:rPr kumimoji="1" lang="en-US" altLang="ja-JP" dirty="0">
                <a:ln w="22225">
                  <a:solidFill>
                    <a:schemeClr val="accent6">
                      <a:lumMod val="60000"/>
                      <a:lumOff val="40000"/>
                    </a:schemeClr>
                  </a:solidFill>
                  <a:prstDash val="solid"/>
                </a:ln>
                <a:solidFill>
                  <a:schemeClr val="accent6">
                    <a:lumMod val="60000"/>
                    <a:lumOff val="40000"/>
                  </a:schemeClr>
                </a:solidFill>
              </a:rPr>
            </a:br>
            <a:r>
              <a:rPr kumimoji="1" lang="ja-JP" altLang="en-US" dirty="0">
                <a:ln w="22225">
                  <a:solidFill>
                    <a:schemeClr val="accent6">
                      <a:lumMod val="60000"/>
                      <a:lumOff val="40000"/>
                    </a:schemeClr>
                  </a:solidFill>
                  <a:prstDash val="solid"/>
                </a:ln>
                <a:solidFill>
                  <a:schemeClr val="accent6">
                    <a:lumMod val="60000"/>
                    <a:lumOff val="40000"/>
                  </a:schemeClr>
                </a:solidFill>
              </a:rPr>
              <a:t>　給食</a:t>
            </a:r>
            <a:endParaRPr kumimoji="1" lang="ja-JP" altLang="en-US" b="1" dirty="0">
              <a:ln w="22225">
                <a:solidFill>
                  <a:schemeClr val="accent6">
                    <a:lumMod val="60000"/>
                    <a:lumOff val="40000"/>
                  </a:schemeClr>
                </a:solidFill>
                <a:prstDash val="solid"/>
              </a:ln>
              <a:solidFill>
                <a:schemeClr val="accent6">
                  <a:lumMod val="60000"/>
                  <a:lumOff val="40000"/>
                </a:schemeClr>
              </a:solidFill>
            </a:endParaRPr>
          </a:p>
        </p:txBody>
      </p:sp>
      <p:sp>
        <p:nvSpPr>
          <p:cNvPr id="3" name="字幕 2">
            <a:extLst>
              <a:ext uri="{FF2B5EF4-FFF2-40B4-BE49-F238E27FC236}">
                <a16:creationId xmlns:a16="http://schemas.microsoft.com/office/drawing/2014/main" id="{D19C96F2-812E-B122-7F68-F202F5838B8D}"/>
              </a:ext>
            </a:extLst>
          </p:cNvPr>
          <p:cNvSpPr>
            <a:spLocks noGrp="1"/>
          </p:cNvSpPr>
          <p:nvPr>
            <p:ph type="subTitle" idx="1"/>
          </p:nvPr>
        </p:nvSpPr>
        <p:spPr>
          <a:xfrm>
            <a:off x="2292626" y="4488382"/>
            <a:ext cx="9144000" cy="1655762"/>
          </a:xfrm>
          <a:ln>
            <a:noFill/>
          </a:ln>
        </p:spPr>
        <p:style>
          <a:lnRef idx="2">
            <a:schemeClr val="accent6"/>
          </a:lnRef>
          <a:fillRef idx="1">
            <a:schemeClr val="lt1"/>
          </a:fillRef>
          <a:effectRef idx="0">
            <a:schemeClr val="accent6"/>
          </a:effectRef>
          <a:fontRef idx="minor">
            <a:schemeClr val="dk1"/>
          </a:fontRef>
        </p:style>
        <p:txBody>
          <a:bodyPr/>
          <a:lstStyle/>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sp>
        <p:nvSpPr>
          <p:cNvPr id="4" name="吹き出し: 円形 3">
            <a:extLst>
              <a:ext uri="{FF2B5EF4-FFF2-40B4-BE49-F238E27FC236}">
                <a16:creationId xmlns:a16="http://schemas.microsoft.com/office/drawing/2014/main" id="{8C8D9FFF-FC46-8563-B394-A36834250156}"/>
              </a:ext>
            </a:extLst>
          </p:cNvPr>
          <p:cNvSpPr/>
          <p:nvPr/>
        </p:nvSpPr>
        <p:spPr>
          <a:xfrm>
            <a:off x="6515440" y="94494"/>
            <a:ext cx="1971731" cy="1297108"/>
          </a:xfrm>
          <a:prstGeom prst="wedgeEllipseCallout">
            <a:avLst>
              <a:gd name="adj1" fmla="val -49522"/>
              <a:gd name="adj2" fmla="val 3984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6" name="図 5" descr="屋内, 座る, 探す, 男 が含まれている画像&#10;&#10;自動的に生成された説明">
            <a:extLst>
              <a:ext uri="{FF2B5EF4-FFF2-40B4-BE49-F238E27FC236}">
                <a16:creationId xmlns:a16="http://schemas.microsoft.com/office/drawing/2014/main" id="{C1ABA958-7316-2DEA-E059-E86CD0878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42230" y="545963"/>
            <a:ext cx="2995127" cy="2246345"/>
          </a:xfrm>
          <a:prstGeom prst="rect">
            <a:avLst/>
          </a:prstGeom>
        </p:spPr>
      </p:pic>
      <p:sp>
        <p:nvSpPr>
          <p:cNvPr id="7" name="テキスト ボックス 6">
            <a:extLst>
              <a:ext uri="{FF2B5EF4-FFF2-40B4-BE49-F238E27FC236}">
                <a16:creationId xmlns:a16="http://schemas.microsoft.com/office/drawing/2014/main" id="{CEBC1554-6D68-748E-4833-6744C5BFD808}"/>
              </a:ext>
            </a:extLst>
          </p:cNvPr>
          <p:cNvSpPr txBox="1"/>
          <p:nvPr/>
        </p:nvSpPr>
        <p:spPr>
          <a:xfrm>
            <a:off x="6612043" y="305811"/>
            <a:ext cx="2213113" cy="945743"/>
          </a:xfrm>
          <a:prstGeom prst="rect">
            <a:avLst/>
          </a:prstGeom>
          <a:noFill/>
          <a:ln>
            <a:noFill/>
          </a:ln>
        </p:spPr>
        <p:txBody>
          <a:bodyPr wrap="square" rtlCol="0">
            <a:spAutoFit/>
          </a:bodyPr>
          <a:lstStyle/>
          <a:p>
            <a:r>
              <a:rPr lang="ja-JP" altLang="en-US" b="1" dirty="0">
                <a:solidFill>
                  <a:schemeClr val="accent6">
                    <a:lumMod val="75000"/>
                  </a:schemeClr>
                </a:solidFill>
              </a:rPr>
              <a:t>「ゴシゴシ」</a:t>
            </a:r>
            <a:endParaRPr lang="en-US" altLang="ja-JP" b="1" dirty="0">
              <a:solidFill>
                <a:schemeClr val="accent6">
                  <a:lumMod val="75000"/>
                </a:schemeClr>
              </a:solidFill>
            </a:endParaRPr>
          </a:p>
          <a:p>
            <a:r>
              <a:rPr lang="ja-JP" altLang="en-US" dirty="0">
                <a:solidFill>
                  <a:schemeClr val="accent6">
                    <a:lumMod val="75000"/>
                  </a:schemeClr>
                </a:solidFill>
              </a:rPr>
              <a:t>手を洗って給食の</a:t>
            </a:r>
            <a:endParaRPr lang="en-US" altLang="ja-JP" dirty="0">
              <a:solidFill>
                <a:schemeClr val="accent6">
                  <a:lumMod val="75000"/>
                </a:schemeClr>
              </a:solidFill>
            </a:endParaRPr>
          </a:p>
          <a:p>
            <a:r>
              <a:rPr lang="ja-JP" altLang="en-US" dirty="0">
                <a:solidFill>
                  <a:schemeClr val="accent6">
                    <a:lumMod val="75000"/>
                  </a:schemeClr>
                </a:solidFill>
              </a:rPr>
              <a:t>準備です。</a:t>
            </a:r>
            <a:endParaRPr lang="en-US" altLang="ja-JP" dirty="0"/>
          </a:p>
        </p:txBody>
      </p:sp>
      <p:pic>
        <p:nvPicPr>
          <p:cNvPr id="15" name="図 14" descr="屋内, テーブル, 座る, 流し が含まれている画像&#10;&#10;自動的に生成された説明">
            <a:extLst>
              <a:ext uri="{FF2B5EF4-FFF2-40B4-BE49-F238E27FC236}">
                <a16:creationId xmlns:a16="http://schemas.microsoft.com/office/drawing/2014/main" id="{E2BFC981-C295-1366-8422-3288197AB3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002574" y="647534"/>
            <a:ext cx="2995127" cy="2246345"/>
          </a:xfrm>
          <a:prstGeom prst="rect">
            <a:avLst/>
          </a:prstGeom>
        </p:spPr>
      </p:pic>
      <p:pic>
        <p:nvPicPr>
          <p:cNvPr id="18" name="図 17" descr="レストランのブースに座っている人たち&#10;&#10;中程度の精度で自動的に生成された説明">
            <a:extLst>
              <a:ext uri="{FF2B5EF4-FFF2-40B4-BE49-F238E27FC236}">
                <a16:creationId xmlns:a16="http://schemas.microsoft.com/office/drawing/2014/main" id="{B22BF76F-DF96-9019-258B-8C02A3EBD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73" y="3045426"/>
            <a:ext cx="4761530" cy="3571147"/>
          </a:xfrm>
          <a:prstGeom prst="rect">
            <a:avLst/>
          </a:prstGeom>
        </p:spPr>
      </p:pic>
      <p:pic>
        <p:nvPicPr>
          <p:cNvPr id="20" name="図 19" descr="テーブル, 部屋, ベッド, 病室 が含まれている画像&#10;&#10;自動的に生成された説明">
            <a:extLst>
              <a:ext uri="{FF2B5EF4-FFF2-40B4-BE49-F238E27FC236}">
                <a16:creationId xmlns:a16="http://schemas.microsoft.com/office/drawing/2014/main" id="{E1341654-1E79-AE9A-F08D-0A6D76000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149959" y="3959496"/>
            <a:ext cx="2496742" cy="1872556"/>
          </a:xfrm>
          <a:prstGeom prst="rect">
            <a:avLst/>
          </a:prstGeom>
        </p:spPr>
      </p:pic>
      <p:sp>
        <p:nvSpPr>
          <p:cNvPr id="11" name="吹き出し: 円形 10">
            <a:extLst>
              <a:ext uri="{FF2B5EF4-FFF2-40B4-BE49-F238E27FC236}">
                <a16:creationId xmlns:a16="http://schemas.microsoft.com/office/drawing/2014/main" id="{2819D084-489F-31AF-8806-0EF62EAC3081}"/>
              </a:ext>
            </a:extLst>
          </p:cNvPr>
          <p:cNvSpPr/>
          <p:nvPr/>
        </p:nvSpPr>
        <p:spPr>
          <a:xfrm>
            <a:off x="6411502" y="4375906"/>
            <a:ext cx="2915449" cy="2387600"/>
          </a:xfrm>
          <a:prstGeom prst="wedgeEllipseCallout">
            <a:avLst>
              <a:gd name="adj1" fmla="val 59710"/>
              <a:gd name="adj2" fmla="val -2968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B081A65-3EBE-D896-DC24-52A8FB00F780}"/>
              </a:ext>
            </a:extLst>
          </p:cNvPr>
          <p:cNvSpPr txBox="1"/>
          <p:nvPr/>
        </p:nvSpPr>
        <p:spPr>
          <a:xfrm>
            <a:off x="6462966" y="4494556"/>
            <a:ext cx="3147390" cy="1754326"/>
          </a:xfrm>
          <a:prstGeom prst="rect">
            <a:avLst/>
          </a:prstGeom>
          <a:noFill/>
          <a:ln>
            <a:noFill/>
          </a:ln>
        </p:spPr>
        <p:txBody>
          <a:bodyPr wrap="square" rtlCol="0">
            <a:spAutoFit/>
          </a:bodyPr>
          <a:lstStyle/>
          <a:p>
            <a:pPr algn="ctr"/>
            <a:r>
              <a:rPr lang="ja-JP" altLang="en-US" b="1" dirty="0">
                <a:solidFill>
                  <a:schemeClr val="accent6">
                    <a:lumMod val="75000"/>
                  </a:schemeClr>
                </a:solidFill>
              </a:rPr>
              <a:t>おしぼり</a:t>
            </a:r>
            <a:endParaRPr lang="en-US" altLang="ja-JP" b="1" dirty="0">
              <a:solidFill>
                <a:schemeClr val="accent6">
                  <a:lumMod val="75000"/>
                </a:schemeClr>
              </a:solidFill>
            </a:endParaRPr>
          </a:p>
          <a:p>
            <a:pPr algn="ctr"/>
            <a:r>
              <a:rPr lang="ja-JP" altLang="en-US" b="1" dirty="0">
                <a:solidFill>
                  <a:schemeClr val="accent6">
                    <a:lumMod val="75000"/>
                  </a:schemeClr>
                </a:solidFill>
              </a:rPr>
              <a:t>・</a:t>
            </a:r>
            <a:endParaRPr lang="en-US" altLang="ja-JP" b="1" dirty="0">
              <a:solidFill>
                <a:schemeClr val="accent6">
                  <a:lumMod val="75000"/>
                </a:schemeClr>
              </a:solidFill>
            </a:endParaRPr>
          </a:p>
          <a:p>
            <a:pPr algn="ctr"/>
            <a:r>
              <a:rPr lang="ja-JP" altLang="en-US" b="1" dirty="0">
                <a:solidFill>
                  <a:schemeClr val="accent6">
                    <a:lumMod val="75000"/>
                  </a:schemeClr>
                </a:solidFill>
              </a:rPr>
              <a:t>エプロン不要</a:t>
            </a:r>
            <a:endParaRPr lang="en-US" altLang="ja-JP" b="1" dirty="0">
              <a:solidFill>
                <a:schemeClr val="accent6">
                  <a:lumMod val="75000"/>
                </a:schemeClr>
              </a:solidFill>
            </a:endParaRPr>
          </a:p>
          <a:p>
            <a:r>
              <a:rPr lang="en-US" altLang="ja-JP" dirty="0">
                <a:solidFill>
                  <a:schemeClr val="accent6">
                    <a:lumMod val="75000"/>
                  </a:schemeClr>
                </a:solidFill>
              </a:rPr>
              <a:t>  </a:t>
            </a:r>
            <a:r>
              <a:rPr lang="ja-JP" altLang="en-US" dirty="0">
                <a:solidFill>
                  <a:schemeClr val="accent6">
                    <a:lumMod val="75000"/>
                  </a:schemeClr>
                </a:solidFill>
              </a:rPr>
              <a:t>園で用意をしています。</a:t>
            </a:r>
            <a:endParaRPr lang="en-US" altLang="ja-JP" dirty="0">
              <a:solidFill>
                <a:schemeClr val="accent6">
                  <a:lumMod val="75000"/>
                </a:schemeClr>
              </a:solidFill>
            </a:endParaRPr>
          </a:p>
          <a:p>
            <a:r>
              <a:rPr lang="ja-JP" altLang="en-US" dirty="0">
                <a:solidFill>
                  <a:schemeClr val="accent6">
                    <a:lumMod val="75000"/>
                  </a:schemeClr>
                </a:solidFill>
              </a:rPr>
              <a:t>「ごちそうさま」をしたら</a:t>
            </a:r>
            <a:endParaRPr lang="en-US" altLang="ja-JP" dirty="0">
              <a:solidFill>
                <a:schemeClr val="accent6">
                  <a:lumMod val="75000"/>
                </a:schemeClr>
              </a:solidFill>
            </a:endParaRPr>
          </a:p>
          <a:p>
            <a:r>
              <a:rPr lang="ja-JP" altLang="en-US" dirty="0">
                <a:solidFill>
                  <a:schemeClr val="accent6">
                    <a:lumMod val="75000"/>
                  </a:schemeClr>
                </a:solidFill>
              </a:rPr>
              <a:t>お口や手を拭きます。</a:t>
            </a:r>
            <a:endParaRPr lang="en-US" altLang="ja-JP" dirty="0">
              <a:solidFill>
                <a:schemeClr val="accent6">
                  <a:lumMod val="75000"/>
                </a:schemeClr>
              </a:solidFill>
            </a:endParaRPr>
          </a:p>
        </p:txBody>
      </p:sp>
      <p:sp>
        <p:nvSpPr>
          <p:cNvPr id="13" name="吹き出し: 円形 12">
            <a:extLst>
              <a:ext uri="{FF2B5EF4-FFF2-40B4-BE49-F238E27FC236}">
                <a16:creationId xmlns:a16="http://schemas.microsoft.com/office/drawing/2014/main" id="{4DCCE531-45F7-94D2-FA63-2C070D6B7118}"/>
              </a:ext>
            </a:extLst>
          </p:cNvPr>
          <p:cNvSpPr/>
          <p:nvPr/>
        </p:nvSpPr>
        <p:spPr>
          <a:xfrm>
            <a:off x="417443" y="2762852"/>
            <a:ext cx="1875183" cy="807693"/>
          </a:xfrm>
          <a:prstGeom prst="wedgeEllipseCallout">
            <a:avLst>
              <a:gd name="adj1" fmla="val 27015"/>
              <a:gd name="adj2" fmla="val 7852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8A826CF-5CBD-5E39-B19E-2FCB7D203403}"/>
              </a:ext>
            </a:extLst>
          </p:cNvPr>
          <p:cNvSpPr txBox="1"/>
          <p:nvPr/>
        </p:nvSpPr>
        <p:spPr>
          <a:xfrm>
            <a:off x="293770" y="2994195"/>
            <a:ext cx="2372139" cy="369332"/>
          </a:xfrm>
          <a:prstGeom prst="rect">
            <a:avLst/>
          </a:prstGeom>
          <a:noFill/>
        </p:spPr>
        <p:txBody>
          <a:bodyPr wrap="square" rtlCol="0">
            <a:spAutoFit/>
          </a:bodyPr>
          <a:lstStyle/>
          <a:p>
            <a:r>
              <a:rPr kumimoji="1" lang="ja-JP" altLang="en-US" b="1" dirty="0">
                <a:solidFill>
                  <a:schemeClr val="accent6">
                    <a:lumMod val="75000"/>
                  </a:schemeClr>
                </a:solidFill>
              </a:rPr>
              <a:t>「いただきます」</a:t>
            </a:r>
            <a:endParaRPr kumimoji="1" lang="en-US" altLang="ja-JP" b="1" dirty="0">
              <a:solidFill>
                <a:schemeClr val="accent6">
                  <a:lumMod val="75000"/>
                </a:schemeClr>
              </a:solidFill>
            </a:endParaRPr>
          </a:p>
        </p:txBody>
      </p:sp>
      <p:sp>
        <p:nvSpPr>
          <p:cNvPr id="8" name="吹き出し: 円形 7">
            <a:extLst>
              <a:ext uri="{FF2B5EF4-FFF2-40B4-BE49-F238E27FC236}">
                <a16:creationId xmlns:a16="http://schemas.microsoft.com/office/drawing/2014/main" id="{B7F4A43F-C03D-27B3-1FB0-8A7B6DE3B123}"/>
              </a:ext>
            </a:extLst>
          </p:cNvPr>
          <p:cNvSpPr/>
          <p:nvPr/>
        </p:nvSpPr>
        <p:spPr>
          <a:xfrm>
            <a:off x="7301321" y="1719327"/>
            <a:ext cx="2411820" cy="1525534"/>
          </a:xfrm>
          <a:prstGeom prst="wedgeEllipseCallout">
            <a:avLst>
              <a:gd name="adj1" fmla="val 54126"/>
              <a:gd name="adj2" fmla="val 2511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C36178C-BB43-967E-E270-5093C01BA35F}"/>
              </a:ext>
            </a:extLst>
          </p:cNvPr>
          <p:cNvSpPr txBox="1"/>
          <p:nvPr/>
        </p:nvSpPr>
        <p:spPr>
          <a:xfrm>
            <a:off x="7500028" y="1894910"/>
            <a:ext cx="2213113" cy="1200329"/>
          </a:xfrm>
          <a:prstGeom prst="rect">
            <a:avLst/>
          </a:prstGeom>
          <a:noFill/>
          <a:ln>
            <a:noFill/>
          </a:ln>
        </p:spPr>
        <p:txBody>
          <a:bodyPr wrap="square" rtlCol="0">
            <a:spAutoFit/>
          </a:bodyPr>
          <a:lstStyle/>
          <a:p>
            <a:pPr algn="ctr"/>
            <a:r>
              <a:rPr lang="ja-JP" altLang="en-US" b="1" dirty="0">
                <a:solidFill>
                  <a:schemeClr val="accent6">
                    <a:lumMod val="75000"/>
                  </a:schemeClr>
                </a:solidFill>
              </a:rPr>
              <a:t>自園手作り調理</a:t>
            </a:r>
            <a:endParaRPr lang="en-US" altLang="ja-JP" b="1" dirty="0">
              <a:solidFill>
                <a:schemeClr val="accent6">
                  <a:lumMod val="75000"/>
                </a:schemeClr>
              </a:solidFill>
            </a:endParaRPr>
          </a:p>
          <a:p>
            <a:r>
              <a:rPr lang="ja-JP" altLang="en-US" dirty="0">
                <a:solidFill>
                  <a:schemeClr val="accent6">
                    <a:lumMod val="75000"/>
                  </a:schemeClr>
                </a:solidFill>
              </a:rPr>
              <a:t>給食室も栄養士さんが準備をしています。</a:t>
            </a:r>
            <a:endParaRPr lang="en-US" altLang="ja-JP" dirty="0">
              <a:solidFill>
                <a:schemeClr val="accent6">
                  <a:lumMod val="75000"/>
                </a:schemeClr>
              </a:solidFill>
            </a:endParaRPr>
          </a:p>
        </p:txBody>
      </p:sp>
      <p:pic>
        <p:nvPicPr>
          <p:cNvPr id="12" name="図 11" descr="暗い, 明かり, テーブル, ランプ が含まれている画像&#10;&#10;自動的に生成された説明">
            <a:extLst>
              <a:ext uri="{FF2B5EF4-FFF2-40B4-BE49-F238E27FC236}">
                <a16:creationId xmlns:a16="http://schemas.microsoft.com/office/drawing/2014/main" id="{ADEBE348-867B-9E25-14E0-7791224D57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0706" y="3378379"/>
            <a:ext cx="1429467" cy="1412314"/>
          </a:xfrm>
          <a:prstGeom prst="rect">
            <a:avLst/>
          </a:prstGeom>
        </p:spPr>
      </p:pic>
      <p:pic>
        <p:nvPicPr>
          <p:cNvPr id="17" name="図 16" descr="座る, テーブル, 記号 が含まれている画像&#10;&#10;自動的に生成された説明">
            <a:extLst>
              <a:ext uri="{FF2B5EF4-FFF2-40B4-BE49-F238E27FC236}">
                <a16:creationId xmlns:a16="http://schemas.microsoft.com/office/drawing/2014/main" id="{3FAEFB78-35C2-14EF-C024-4AB5297786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405" y="1841623"/>
            <a:ext cx="921495" cy="921495"/>
          </a:xfrm>
          <a:prstGeom prst="rect">
            <a:avLst/>
          </a:prstGeom>
        </p:spPr>
      </p:pic>
      <p:pic>
        <p:nvPicPr>
          <p:cNvPr id="5" name="図 4" descr="花の絵と文字の加工写真&#10;&#10;中程度の精度で自動的に生成された説明">
            <a:extLst>
              <a:ext uri="{FF2B5EF4-FFF2-40B4-BE49-F238E27FC236}">
                <a16:creationId xmlns:a16="http://schemas.microsoft.com/office/drawing/2014/main" id="{146CE3B5-BDDE-145A-D0B3-E17071C54E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78109" y="-105990"/>
            <a:ext cx="2293642" cy="2293642"/>
          </a:xfrm>
          <a:prstGeom prst="rect">
            <a:avLst/>
          </a:prstGeom>
        </p:spPr>
      </p:pic>
      <p:pic>
        <p:nvPicPr>
          <p:cNvPr id="16" name="図 15" descr="花の絵と文字の加工写真&#10;&#10;中程度の精度で自動的に生成された説明">
            <a:extLst>
              <a:ext uri="{FF2B5EF4-FFF2-40B4-BE49-F238E27FC236}">
                <a16:creationId xmlns:a16="http://schemas.microsoft.com/office/drawing/2014/main" id="{9D519762-4D7D-C4A5-0571-2B02185DF6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68566" y="4664906"/>
            <a:ext cx="2293642" cy="2293642"/>
          </a:xfrm>
          <a:prstGeom prst="rect">
            <a:avLst/>
          </a:prstGeom>
        </p:spPr>
      </p:pic>
    </p:spTree>
    <p:extLst>
      <p:ext uri="{BB962C8B-B14F-4D97-AF65-F5344CB8AC3E}">
        <p14:creationId xmlns:p14="http://schemas.microsoft.com/office/powerpoint/2010/main" val="1832883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4CE251-E0AB-A529-B869-6F89C37F5756}"/>
              </a:ext>
            </a:extLst>
          </p:cNvPr>
          <p:cNvSpPr>
            <a:spLocks noGrp="1"/>
          </p:cNvSpPr>
          <p:nvPr>
            <p:ph type="ctrTitle"/>
          </p:nvPr>
        </p:nvSpPr>
        <p:spPr>
          <a:xfrm>
            <a:off x="53014" y="0"/>
            <a:ext cx="9144000" cy="2387600"/>
          </a:xfrm>
        </p:spPr>
        <p:txBody>
          <a:bodyPr/>
          <a:lstStyle/>
          <a:p>
            <a:pPr algn="l"/>
            <a:r>
              <a:rPr lang="ja-JP" altLang="en-US" b="1" dirty="0">
                <a:ln w="22225">
                  <a:solidFill>
                    <a:schemeClr val="accent6">
                      <a:lumMod val="60000"/>
                      <a:lumOff val="40000"/>
                    </a:schemeClr>
                  </a:solidFill>
                  <a:prstDash val="solid"/>
                </a:ln>
                <a:solidFill>
                  <a:schemeClr val="accent6">
                    <a:lumMod val="60000"/>
                    <a:lumOff val="40000"/>
                  </a:schemeClr>
                </a:solidFill>
              </a:rPr>
              <a:t>１</a:t>
            </a:r>
            <a:r>
              <a:rPr lang="en-US" altLang="ja-JP" b="1" dirty="0">
                <a:ln w="22225">
                  <a:solidFill>
                    <a:schemeClr val="accent6">
                      <a:lumMod val="60000"/>
                      <a:lumOff val="40000"/>
                    </a:schemeClr>
                  </a:solidFill>
                  <a:prstDash val="solid"/>
                </a:ln>
                <a:solidFill>
                  <a:schemeClr val="accent6">
                    <a:lumMod val="60000"/>
                    <a:lumOff val="40000"/>
                  </a:schemeClr>
                </a:solidFill>
              </a:rPr>
              <a:t>2</a:t>
            </a:r>
            <a:r>
              <a:rPr kumimoji="1" lang="ja-JP" altLang="en-US" b="1" dirty="0">
                <a:ln w="22225">
                  <a:solidFill>
                    <a:schemeClr val="accent6">
                      <a:lumMod val="60000"/>
                      <a:lumOff val="40000"/>
                    </a:schemeClr>
                  </a:solidFill>
                  <a:prstDash val="solid"/>
                </a:ln>
                <a:solidFill>
                  <a:schemeClr val="accent6">
                    <a:lumMod val="60000"/>
                    <a:lumOff val="40000"/>
                  </a:schemeClr>
                </a:solidFill>
              </a:rPr>
              <a:t>：００</a:t>
            </a:r>
            <a:br>
              <a:rPr kumimoji="1" lang="en-US" altLang="ja-JP" dirty="0">
                <a:ln w="22225">
                  <a:solidFill>
                    <a:schemeClr val="accent6">
                      <a:lumMod val="60000"/>
                      <a:lumOff val="40000"/>
                    </a:schemeClr>
                  </a:solidFill>
                  <a:prstDash val="solid"/>
                </a:ln>
                <a:solidFill>
                  <a:schemeClr val="accent6">
                    <a:lumMod val="60000"/>
                    <a:lumOff val="40000"/>
                  </a:schemeClr>
                </a:solidFill>
              </a:rPr>
            </a:br>
            <a:r>
              <a:rPr kumimoji="1" lang="ja-JP" altLang="en-US" dirty="0">
                <a:ln w="22225">
                  <a:solidFill>
                    <a:schemeClr val="accent6">
                      <a:lumMod val="60000"/>
                      <a:lumOff val="40000"/>
                    </a:schemeClr>
                  </a:solidFill>
                  <a:prstDash val="solid"/>
                </a:ln>
                <a:solidFill>
                  <a:schemeClr val="accent6">
                    <a:lumMod val="60000"/>
                    <a:lumOff val="40000"/>
                  </a:schemeClr>
                </a:solidFill>
              </a:rPr>
              <a:t>　午睡</a:t>
            </a:r>
            <a:endParaRPr kumimoji="1" lang="ja-JP" altLang="en-US" b="1" dirty="0">
              <a:ln w="22225">
                <a:solidFill>
                  <a:schemeClr val="accent6">
                    <a:lumMod val="60000"/>
                    <a:lumOff val="40000"/>
                  </a:schemeClr>
                </a:solidFill>
                <a:prstDash val="solid"/>
              </a:ln>
              <a:solidFill>
                <a:schemeClr val="accent6">
                  <a:lumMod val="60000"/>
                  <a:lumOff val="40000"/>
                </a:schemeClr>
              </a:solidFill>
            </a:endParaRPr>
          </a:p>
        </p:txBody>
      </p:sp>
      <p:sp>
        <p:nvSpPr>
          <p:cNvPr id="3" name="字幕 2">
            <a:extLst>
              <a:ext uri="{FF2B5EF4-FFF2-40B4-BE49-F238E27FC236}">
                <a16:creationId xmlns:a16="http://schemas.microsoft.com/office/drawing/2014/main" id="{D19C96F2-812E-B122-7F68-F202F5838B8D}"/>
              </a:ext>
            </a:extLst>
          </p:cNvPr>
          <p:cNvSpPr>
            <a:spLocks noGrp="1"/>
          </p:cNvSpPr>
          <p:nvPr>
            <p:ph type="subTitle" idx="1"/>
          </p:nvPr>
        </p:nvSpPr>
        <p:spPr>
          <a:xfrm>
            <a:off x="2292626" y="4488382"/>
            <a:ext cx="9144000" cy="1655762"/>
          </a:xfrm>
          <a:ln>
            <a:noFill/>
          </a:ln>
        </p:spPr>
        <p:style>
          <a:lnRef idx="2">
            <a:schemeClr val="accent6"/>
          </a:lnRef>
          <a:fillRef idx="1">
            <a:schemeClr val="lt1"/>
          </a:fillRef>
          <a:effectRef idx="0">
            <a:schemeClr val="accent6"/>
          </a:effectRef>
          <a:fontRef idx="minor">
            <a:schemeClr val="dk1"/>
          </a:fontRef>
        </p:style>
        <p:txBody>
          <a:bodyPr/>
          <a:lstStyle/>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pic>
        <p:nvPicPr>
          <p:cNvPr id="5" name="図 4" descr="ベッドに寝ている赤ちゃん&#10;&#10;自動的に生成された説明">
            <a:extLst>
              <a:ext uri="{FF2B5EF4-FFF2-40B4-BE49-F238E27FC236}">
                <a16:creationId xmlns:a16="http://schemas.microsoft.com/office/drawing/2014/main" id="{0C81D1B7-C45F-4151-096A-FD4F805E9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044" y="1968907"/>
            <a:ext cx="5807774" cy="4428950"/>
          </a:xfrm>
          <a:prstGeom prst="rect">
            <a:avLst/>
          </a:prstGeom>
        </p:spPr>
      </p:pic>
      <p:sp>
        <p:nvSpPr>
          <p:cNvPr id="6" name="吹き出し: 円形 5">
            <a:extLst>
              <a:ext uri="{FF2B5EF4-FFF2-40B4-BE49-F238E27FC236}">
                <a16:creationId xmlns:a16="http://schemas.microsoft.com/office/drawing/2014/main" id="{70F1A761-6F7C-4995-8178-E20C209EE5A5}"/>
              </a:ext>
            </a:extLst>
          </p:cNvPr>
          <p:cNvSpPr/>
          <p:nvPr/>
        </p:nvSpPr>
        <p:spPr>
          <a:xfrm>
            <a:off x="349689" y="2845749"/>
            <a:ext cx="2190468" cy="1872025"/>
          </a:xfrm>
          <a:prstGeom prst="wedgeEllipseCallout">
            <a:avLst>
              <a:gd name="adj1" fmla="val 56113"/>
              <a:gd name="adj2" fmla="val 1674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DDBF764-8FE6-F3CB-0E3E-2CDE42CC58F9}"/>
              </a:ext>
            </a:extLst>
          </p:cNvPr>
          <p:cNvSpPr txBox="1"/>
          <p:nvPr/>
        </p:nvSpPr>
        <p:spPr>
          <a:xfrm>
            <a:off x="494989" y="3370385"/>
            <a:ext cx="1937653" cy="923330"/>
          </a:xfrm>
          <a:prstGeom prst="rect">
            <a:avLst/>
          </a:prstGeom>
          <a:noFill/>
        </p:spPr>
        <p:txBody>
          <a:bodyPr wrap="square" rtlCol="0">
            <a:spAutoFit/>
          </a:bodyPr>
          <a:lstStyle/>
          <a:p>
            <a:r>
              <a:rPr kumimoji="1" lang="ja-JP" altLang="en-US" dirty="0">
                <a:solidFill>
                  <a:schemeClr val="accent6">
                    <a:lumMod val="75000"/>
                  </a:schemeClr>
                </a:solidFill>
              </a:rPr>
              <a:t>トイレを済ませ、</a:t>
            </a:r>
            <a:r>
              <a:rPr kumimoji="1" lang="ja-JP" altLang="en-US" b="1" dirty="0">
                <a:solidFill>
                  <a:schemeClr val="accent6">
                    <a:lumMod val="75000"/>
                  </a:schemeClr>
                </a:solidFill>
              </a:rPr>
              <a:t>午後のお洋服に着替えて</a:t>
            </a:r>
            <a:r>
              <a:rPr kumimoji="1" lang="ja-JP" altLang="en-US" dirty="0">
                <a:solidFill>
                  <a:schemeClr val="accent6">
                    <a:lumMod val="75000"/>
                  </a:schemeClr>
                </a:solidFill>
              </a:rPr>
              <a:t>寝ます。</a:t>
            </a:r>
          </a:p>
        </p:txBody>
      </p:sp>
      <p:pic>
        <p:nvPicPr>
          <p:cNvPr id="10" name="図 9" descr="記号 が含まれている画像&#10;&#10;自動的に生成された説明">
            <a:extLst>
              <a:ext uri="{FF2B5EF4-FFF2-40B4-BE49-F238E27FC236}">
                <a16:creationId xmlns:a16="http://schemas.microsoft.com/office/drawing/2014/main" id="{1E12F7D7-F182-287D-0D25-FDB113BB7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608" y="68048"/>
            <a:ext cx="1832811" cy="1832811"/>
          </a:xfrm>
          <a:prstGeom prst="rect">
            <a:avLst/>
          </a:prstGeom>
        </p:spPr>
      </p:pic>
      <p:pic>
        <p:nvPicPr>
          <p:cNvPr id="4" name="図 3" descr="花の絵と文字の加工写真&#10;&#10;中程度の精度で自動的に生成された説明">
            <a:extLst>
              <a:ext uri="{FF2B5EF4-FFF2-40B4-BE49-F238E27FC236}">
                <a16:creationId xmlns:a16="http://schemas.microsoft.com/office/drawing/2014/main" id="{C61CA11E-3BF5-272C-1457-83C5484D14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45344" y="93958"/>
            <a:ext cx="2293642" cy="2293642"/>
          </a:xfrm>
          <a:prstGeom prst="rect">
            <a:avLst/>
          </a:prstGeom>
        </p:spPr>
      </p:pic>
      <p:pic>
        <p:nvPicPr>
          <p:cNvPr id="8" name="図 7" descr="花の絵と文字の加工写真&#10;&#10;中程度の精度で自動的に生成された説明">
            <a:extLst>
              <a:ext uri="{FF2B5EF4-FFF2-40B4-BE49-F238E27FC236}">
                <a16:creationId xmlns:a16="http://schemas.microsoft.com/office/drawing/2014/main" id="{22481D49-2499-08F4-BDEF-0E7C9CA84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5991" y="4567895"/>
            <a:ext cx="2293642" cy="2293642"/>
          </a:xfrm>
          <a:prstGeom prst="rect">
            <a:avLst/>
          </a:prstGeom>
        </p:spPr>
      </p:pic>
      <p:sp>
        <p:nvSpPr>
          <p:cNvPr id="11" name="吹き出し: 円形 10">
            <a:extLst>
              <a:ext uri="{FF2B5EF4-FFF2-40B4-BE49-F238E27FC236}">
                <a16:creationId xmlns:a16="http://schemas.microsoft.com/office/drawing/2014/main" id="{2819D084-489F-31AF-8806-0EF62EAC3081}"/>
              </a:ext>
            </a:extLst>
          </p:cNvPr>
          <p:cNvSpPr/>
          <p:nvPr/>
        </p:nvSpPr>
        <p:spPr>
          <a:xfrm>
            <a:off x="8110331" y="1687445"/>
            <a:ext cx="3326295" cy="4628392"/>
          </a:xfrm>
          <a:prstGeom prst="wedgeEllipseCallout">
            <a:avLst>
              <a:gd name="adj1" fmla="val -67052"/>
              <a:gd name="adj2" fmla="val 2954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9B081A65-3EBE-D896-DC24-52A8FB00F780}"/>
              </a:ext>
            </a:extLst>
          </p:cNvPr>
          <p:cNvSpPr txBox="1"/>
          <p:nvPr/>
        </p:nvSpPr>
        <p:spPr>
          <a:xfrm>
            <a:off x="8289236" y="2322073"/>
            <a:ext cx="3147390" cy="3416320"/>
          </a:xfrm>
          <a:prstGeom prst="rect">
            <a:avLst/>
          </a:prstGeom>
          <a:noFill/>
          <a:ln>
            <a:noFill/>
          </a:ln>
        </p:spPr>
        <p:txBody>
          <a:bodyPr wrap="square" rtlCol="0">
            <a:spAutoFit/>
          </a:bodyPr>
          <a:lstStyle/>
          <a:p>
            <a:pPr algn="ctr"/>
            <a:r>
              <a:rPr lang="ja-JP" altLang="en-US" b="1" dirty="0">
                <a:solidFill>
                  <a:schemeClr val="accent6">
                    <a:lumMod val="75000"/>
                  </a:schemeClr>
                </a:solidFill>
              </a:rPr>
              <a:t>「おやすみなさい」</a:t>
            </a:r>
            <a:endParaRPr lang="en-US" altLang="ja-JP" b="1" dirty="0">
              <a:solidFill>
                <a:schemeClr val="accent6">
                  <a:lumMod val="75000"/>
                </a:schemeClr>
              </a:solidFill>
            </a:endParaRPr>
          </a:p>
          <a:p>
            <a:r>
              <a:rPr lang="en-US" altLang="ja-JP" dirty="0">
                <a:solidFill>
                  <a:schemeClr val="accent6">
                    <a:lumMod val="75000"/>
                  </a:schemeClr>
                </a:solidFill>
              </a:rPr>
              <a:t> </a:t>
            </a:r>
            <a:r>
              <a:rPr lang="ja-JP" altLang="en-US" i="0" dirty="0">
                <a:solidFill>
                  <a:schemeClr val="accent6">
                    <a:lumMod val="75000"/>
                  </a:schemeClr>
                </a:solidFill>
                <a:effectLst/>
                <a:latin typeface="ヒラギノ角ゴ Pro W3"/>
              </a:rPr>
              <a:t>「コット」</a:t>
            </a:r>
            <a:r>
              <a:rPr lang="ja-JP" altLang="en-US" dirty="0">
                <a:solidFill>
                  <a:schemeClr val="accent6">
                    <a:lumMod val="75000"/>
                  </a:schemeClr>
                </a:solidFill>
                <a:latin typeface="ヒラギノ角ゴ Pro W3"/>
              </a:rPr>
              <a:t>というベッド</a:t>
            </a:r>
            <a:endParaRPr lang="en-US" altLang="ja-JP" dirty="0">
              <a:solidFill>
                <a:schemeClr val="accent6">
                  <a:lumMod val="75000"/>
                </a:schemeClr>
              </a:solidFill>
              <a:latin typeface="ヒラギノ角ゴ Pro W3"/>
            </a:endParaRPr>
          </a:p>
          <a:p>
            <a:r>
              <a:rPr lang="ja-JP" altLang="en-US" dirty="0">
                <a:solidFill>
                  <a:schemeClr val="accent6">
                    <a:lumMod val="75000"/>
                  </a:schemeClr>
                </a:solidFill>
                <a:latin typeface="ヒラギノ角ゴ Pro W3"/>
              </a:rPr>
              <a:t>で眠ります。</a:t>
            </a:r>
            <a:r>
              <a:rPr lang="ja-JP" altLang="en-US" i="0" dirty="0">
                <a:solidFill>
                  <a:schemeClr val="accent6">
                    <a:lumMod val="75000"/>
                  </a:schemeClr>
                </a:solidFill>
                <a:effectLst/>
                <a:latin typeface="ヒラギノ角ゴ Pro W3"/>
              </a:rPr>
              <a:t>少しだけ高さがあるため、床と体の間に空気を通してくれます。</a:t>
            </a:r>
            <a:endParaRPr lang="en-US" altLang="ja-JP" i="0" dirty="0">
              <a:solidFill>
                <a:schemeClr val="accent6">
                  <a:lumMod val="75000"/>
                </a:schemeClr>
              </a:solidFill>
              <a:effectLst/>
              <a:latin typeface="ヒラギノ角ゴ Pro W3"/>
            </a:endParaRPr>
          </a:p>
          <a:p>
            <a:r>
              <a:rPr lang="ja-JP" altLang="en-US" i="0" dirty="0">
                <a:solidFill>
                  <a:schemeClr val="accent6">
                    <a:lumMod val="75000"/>
                  </a:schemeClr>
                </a:solidFill>
                <a:effectLst/>
                <a:latin typeface="ヒラギノ角ゴ Pro W3"/>
              </a:rPr>
              <a:t>そのため</a:t>
            </a:r>
            <a:r>
              <a:rPr lang="ja-JP" altLang="en-US" b="1" i="0" dirty="0">
                <a:solidFill>
                  <a:schemeClr val="accent6">
                    <a:lumMod val="75000"/>
                  </a:schemeClr>
                </a:solidFill>
                <a:effectLst/>
                <a:latin typeface="ヒラギノ角ゴ Pro W3"/>
              </a:rPr>
              <a:t>夏は通気性が良くて涼しく、冬は床の冷たさが伝わらず暖か</a:t>
            </a:r>
            <a:r>
              <a:rPr lang="ja-JP" altLang="en-US" i="0" dirty="0">
                <a:solidFill>
                  <a:schemeClr val="accent6">
                    <a:lumMod val="75000"/>
                  </a:schemeClr>
                </a:solidFill>
                <a:effectLst/>
                <a:latin typeface="ヒラギノ角ゴ Pro W3"/>
              </a:rPr>
              <a:t>。</a:t>
            </a:r>
            <a:endParaRPr lang="en-US" altLang="ja-JP" i="0" dirty="0">
              <a:solidFill>
                <a:schemeClr val="accent6">
                  <a:lumMod val="75000"/>
                </a:schemeClr>
              </a:solidFill>
              <a:effectLst/>
              <a:latin typeface="ヒラギノ角ゴ Pro W3"/>
            </a:endParaRPr>
          </a:p>
          <a:p>
            <a:r>
              <a:rPr lang="ja-JP" altLang="en-US" i="0" dirty="0">
                <a:solidFill>
                  <a:schemeClr val="accent6">
                    <a:lumMod val="75000"/>
                  </a:schemeClr>
                </a:solidFill>
                <a:effectLst/>
                <a:latin typeface="ヒラギノ角ゴ Pro W3"/>
              </a:rPr>
              <a:t>暑かったり寒かったりすると子どもはグズりがちですが、「コット」で</a:t>
            </a:r>
            <a:endParaRPr lang="en-US" altLang="ja-JP" i="0" dirty="0">
              <a:solidFill>
                <a:schemeClr val="accent6">
                  <a:lumMod val="75000"/>
                </a:schemeClr>
              </a:solidFill>
              <a:effectLst/>
              <a:latin typeface="ヒラギノ角ゴ Pro W3"/>
            </a:endParaRPr>
          </a:p>
          <a:p>
            <a:r>
              <a:rPr lang="ja-JP" altLang="en-US" dirty="0">
                <a:solidFill>
                  <a:schemeClr val="accent6">
                    <a:lumMod val="75000"/>
                  </a:schemeClr>
                </a:solidFill>
                <a:latin typeface="ヒラギノ角ゴ Pro W3"/>
              </a:rPr>
              <a:t>　</a:t>
            </a:r>
            <a:r>
              <a:rPr lang="ja-JP" altLang="en-US" i="0" dirty="0">
                <a:solidFill>
                  <a:schemeClr val="accent6">
                    <a:lumMod val="75000"/>
                  </a:schemeClr>
                </a:solidFill>
                <a:effectLst/>
                <a:latin typeface="ヒラギノ角ゴ Pro W3"/>
              </a:rPr>
              <a:t>ぐっすり眠れます。</a:t>
            </a:r>
            <a:endParaRPr lang="en-US" altLang="ja-JP" dirty="0">
              <a:solidFill>
                <a:schemeClr val="accent6">
                  <a:lumMod val="75000"/>
                </a:schemeClr>
              </a:solidFill>
            </a:endParaRPr>
          </a:p>
        </p:txBody>
      </p:sp>
    </p:spTree>
    <p:extLst>
      <p:ext uri="{BB962C8B-B14F-4D97-AF65-F5344CB8AC3E}">
        <p14:creationId xmlns:p14="http://schemas.microsoft.com/office/powerpoint/2010/main" val="3333160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写真, 覆い, 冷蔵庫, 多い が含まれている画像&#10;&#10;自動的に生成された説明">
            <a:extLst>
              <a:ext uri="{FF2B5EF4-FFF2-40B4-BE49-F238E27FC236}">
                <a16:creationId xmlns:a16="http://schemas.microsoft.com/office/drawing/2014/main" id="{01DCABA2-7C4C-4B9C-882B-342054A40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917557" y="572696"/>
            <a:ext cx="2413000" cy="1809750"/>
          </a:xfrm>
          <a:prstGeom prst="rect">
            <a:avLst/>
          </a:prstGeom>
        </p:spPr>
      </p:pic>
      <p:sp>
        <p:nvSpPr>
          <p:cNvPr id="11" name="吹き出し: 円形 10">
            <a:extLst>
              <a:ext uri="{FF2B5EF4-FFF2-40B4-BE49-F238E27FC236}">
                <a16:creationId xmlns:a16="http://schemas.microsoft.com/office/drawing/2014/main" id="{2819D084-489F-31AF-8806-0EF62EAC3081}"/>
              </a:ext>
            </a:extLst>
          </p:cNvPr>
          <p:cNvSpPr/>
          <p:nvPr/>
        </p:nvSpPr>
        <p:spPr>
          <a:xfrm>
            <a:off x="6778964" y="346235"/>
            <a:ext cx="3430986" cy="1609837"/>
          </a:xfrm>
          <a:prstGeom prst="wedgeEllipseCallout">
            <a:avLst>
              <a:gd name="adj1" fmla="val -49522"/>
              <a:gd name="adj2" fmla="val 3984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24CE251-E0AB-A529-B869-6F89C37F5756}"/>
              </a:ext>
            </a:extLst>
          </p:cNvPr>
          <p:cNvSpPr>
            <a:spLocks noGrp="1"/>
          </p:cNvSpPr>
          <p:nvPr>
            <p:ph type="ctrTitle"/>
          </p:nvPr>
        </p:nvSpPr>
        <p:spPr>
          <a:xfrm>
            <a:off x="318052" y="377291"/>
            <a:ext cx="9144000" cy="2387600"/>
          </a:xfrm>
        </p:spPr>
        <p:txBody>
          <a:bodyPr/>
          <a:lstStyle/>
          <a:p>
            <a:pPr algn="l"/>
            <a:r>
              <a:rPr lang="ja-JP" altLang="en-US" b="1" dirty="0">
                <a:ln w="22225">
                  <a:solidFill>
                    <a:schemeClr val="accent6">
                      <a:lumMod val="60000"/>
                      <a:lumOff val="40000"/>
                    </a:schemeClr>
                  </a:solidFill>
                  <a:prstDash val="solid"/>
                </a:ln>
                <a:solidFill>
                  <a:schemeClr val="accent6">
                    <a:lumMod val="60000"/>
                    <a:lumOff val="40000"/>
                  </a:schemeClr>
                </a:solidFill>
              </a:rPr>
              <a:t>１５</a:t>
            </a:r>
            <a:r>
              <a:rPr kumimoji="1" lang="ja-JP" altLang="en-US" b="1" dirty="0">
                <a:ln w="22225">
                  <a:solidFill>
                    <a:schemeClr val="accent6">
                      <a:lumMod val="60000"/>
                      <a:lumOff val="40000"/>
                    </a:schemeClr>
                  </a:solidFill>
                  <a:prstDash val="solid"/>
                </a:ln>
                <a:solidFill>
                  <a:schemeClr val="accent6">
                    <a:lumMod val="60000"/>
                    <a:lumOff val="40000"/>
                  </a:schemeClr>
                </a:solidFill>
              </a:rPr>
              <a:t>：００</a:t>
            </a:r>
            <a:br>
              <a:rPr kumimoji="1" lang="en-US" altLang="ja-JP" dirty="0">
                <a:ln w="22225">
                  <a:solidFill>
                    <a:schemeClr val="accent6">
                      <a:lumMod val="60000"/>
                      <a:lumOff val="40000"/>
                    </a:schemeClr>
                  </a:solidFill>
                  <a:prstDash val="solid"/>
                </a:ln>
                <a:solidFill>
                  <a:schemeClr val="accent6">
                    <a:lumMod val="60000"/>
                    <a:lumOff val="40000"/>
                  </a:schemeClr>
                </a:solidFill>
              </a:rPr>
            </a:br>
            <a:r>
              <a:rPr kumimoji="1" lang="ja-JP" altLang="en-US" dirty="0">
                <a:ln w="22225">
                  <a:solidFill>
                    <a:schemeClr val="accent6">
                      <a:lumMod val="60000"/>
                      <a:lumOff val="40000"/>
                    </a:schemeClr>
                  </a:solidFill>
                  <a:prstDash val="solid"/>
                </a:ln>
                <a:solidFill>
                  <a:schemeClr val="accent6">
                    <a:lumMod val="60000"/>
                    <a:lumOff val="40000"/>
                  </a:schemeClr>
                </a:solidFill>
              </a:rPr>
              <a:t>　</a:t>
            </a:r>
            <a:r>
              <a:rPr kumimoji="1" lang="ja-JP" altLang="en-US" b="1" dirty="0">
                <a:ln w="22225">
                  <a:solidFill>
                    <a:schemeClr val="accent6">
                      <a:lumMod val="60000"/>
                      <a:lumOff val="40000"/>
                    </a:schemeClr>
                  </a:solidFill>
                  <a:prstDash val="solid"/>
                </a:ln>
                <a:solidFill>
                  <a:schemeClr val="accent6">
                    <a:lumMod val="60000"/>
                    <a:lumOff val="40000"/>
                  </a:schemeClr>
                </a:solidFill>
              </a:rPr>
              <a:t>おやつ</a:t>
            </a:r>
          </a:p>
        </p:txBody>
      </p:sp>
      <p:sp>
        <p:nvSpPr>
          <p:cNvPr id="3" name="字幕 2">
            <a:extLst>
              <a:ext uri="{FF2B5EF4-FFF2-40B4-BE49-F238E27FC236}">
                <a16:creationId xmlns:a16="http://schemas.microsoft.com/office/drawing/2014/main" id="{D19C96F2-812E-B122-7F68-F202F5838B8D}"/>
              </a:ext>
            </a:extLst>
          </p:cNvPr>
          <p:cNvSpPr>
            <a:spLocks noGrp="1"/>
          </p:cNvSpPr>
          <p:nvPr>
            <p:ph type="subTitle" idx="1"/>
          </p:nvPr>
        </p:nvSpPr>
        <p:spPr>
          <a:xfrm>
            <a:off x="2206964" y="4674014"/>
            <a:ext cx="9144000" cy="1655762"/>
          </a:xfrm>
          <a:ln>
            <a:noFill/>
          </a:ln>
        </p:spPr>
        <p:style>
          <a:lnRef idx="2">
            <a:schemeClr val="accent6"/>
          </a:lnRef>
          <a:fillRef idx="1">
            <a:schemeClr val="lt1"/>
          </a:fillRef>
          <a:effectRef idx="0">
            <a:schemeClr val="accent6"/>
          </a:effectRef>
          <a:fontRef idx="minor">
            <a:schemeClr val="dk1"/>
          </a:fontRef>
        </p:style>
        <p:txBody>
          <a:bodyPr/>
          <a:lstStyle/>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pic>
        <p:nvPicPr>
          <p:cNvPr id="5" name="図 4" descr="屋内, キッチン, 冷蔵庫, テーブル が含まれている画像&#10;&#10;自動的に生成された説明">
            <a:extLst>
              <a:ext uri="{FF2B5EF4-FFF2-40B4-BE49-F238E27FC236}">
                <a16:creationId xmlns:a16="http://schemas.microsoft.com/office/drawing/2014/main" id="{45F71A6E-972E-26F0-C86C-F717E0019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80085" y="704764"/>
            <a:ext cx="3085232" cy="2313924"/>
          </a:xfrm>
          <a:prstGeom prst="rect">
            <a:avLst/>
          </a:prstGeom>
        </p:spPr>
      </p:pic>
      <p:pic>
        <p:nvPicPr>
          <p:cNvPr id="7" name="図 6" descr="テーブルで食事をしている子供たち&#10;&#10;自動的に生成された説明">
            <a:extLst>
              <a:ext uri="{FF2B5EF4-FFF2-40B4-BE49-F238E27FC236}">
                <a16:creationId xmlns:a16="http://schemas.microsoft.com/office/drawing/2014/main" id="{9B45283A-CAF4-7510-B60B-B1CAAE863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021" y="3144656"/>
            <a:ext cx="4158343" cy="3118757"/>
          </a:xfrm>
          <a:prstGeom prst="rect">
            <a:avLst/>
          </a:prstGeom>
        </p:spPr>
      </p:pic>
      <p:pic>
        <p:nvPicPr>
          <p:cNvPr id="15" name="図 14" descr="Web サイト&#10;&#10;自動的に生成された説明">
            <a:extLst>
              <a:ext uri="{FF2B5EF4-FFF2-40B4-BE49-F238E27FC236}">
                <a16:creationId xmlns:a16="http://schemas.microsoft.com/office/drawing/2014/main" id="{BCDFF522-0D8E-CEE0-278E-8F249BC0F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071" y="3530638"/>
            <a:ext cx="3964025" cy="2973019"/>
          </a:xfrm>
          <a:prstGeom prst="rect">
            <a:avLst/>
          </a:prstGeom>
        </p:spPr>
      </p:pic>
      <p:sp>
        <p:nvSpPr>
          <p:cNvPr id="13" name="吹き出し: 円形 12">
            <a:extLst>
              <a:ext uri="{FF2B5EF4-FFF2-40B4-BE49-F238E27FC236}">
                <a16:creationId xmlns:a16="http://schemas.microsoft.com/office/drawing/2014/main" id="{4DCCE531-45F7-94D2-FA63-2C070D6B7118}"/>
              </a:ext>
            </a:extLst>
          </p:cNvPr>
          <p:cNvSpPr/>
          <p:nvPr/>
        </p:nvSpPr>
        <p:spPr>
          <a:xfrm>
            <a:off x="3490754" y="4078763"/>
            <a:ext cx="2761002" cy="691641"/>
          </a:xfrm>
          <a:prstGeom prst="wedgeEllipseCallout">
            <a:avLst>
              <a:gd name="adj1" fmla="val -53511"/>
              <a:gd name="adj2" fmla="val -2229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8A826CF-5CBD-5E39-B19E-2FCB7D203403}"/>
              </a:ext>
            </a:extLst>
          </p:cNvPr>
          <p:cNvSpPr txBox="1"/>
          <p:nvPr/>
        </p:nvSpPr>
        <p:spPr>
          <a:xfrm>
            <a:off x="3847032" y="4294249"/>
            <a:ext cx="2372139" cy="369332"/>
          </a:xfrm>
          <a:prstGeom prst="rect">
            <a:avLst/>
          </a:prstGeom>
          <a:noFill/>
        </p:spPr>
        <p:txBody>
          <a:bodyPr wrap="square" rtlCol="0">
            <a:spAutoFit/>
          </a:bodyPr>
          <a:lstStyle/>
          <a:p>
            <a:r>
              <a:rPr kumimoji="1" lang="ja-JP" altLang="en-US" b="1" dirty="0">
                <a:solidFill>
                  <a:schemeClr val="accent6">
                    <a:lumMod val="75000"/>
                  </a:schemeClr>
                </a:solidFill>
              </a:rPr>
              <a:t>「いただきます」</a:t>
            </a:r>
            <a:endParaRPr kumimoji="1" lang="en-US" altLang="ja-JP" b="1" dirty="0">
              <a:solidFill>
                <a:schemeClr val="accent6">
                  <a:lumMod val="75000"/>
                </a:schemeClr>
              </a:solidFill>
            </a:endParaRPr>
          </a:p>
        </p:txBody>
      </p:sp>
      <p:sp>
        <p:nvSpPr>
          <p:cNvPr id="17" name="吹き出し: 円形 16">
            <a:extLst>
              <a:ext uri="{FF2B5EF4-FFF2-40B4-BE49-F238E27FC236}">
                <a16:creationId xmlns:a16="http://schemas.microsoft.com/office/drawing/2014/main" id="{C8651E6D-70FD-7B73-D44C-A276340F4AD6}"/>
              </a:ext>
            </a:extLst>
          </p:cNvPr>
          <p:cNvSpPr/>
          <p:nvPr/>
        </p:nvSpPr>
        <p:spPr>
          <a:xfrm>
            <a:off x="7458180" y="2031417"/>
            <a:ext cx="2761002" cy="1751238"/>
          </a:xfrm>
          <a:prstGeom prst="wedgeEllipseCallout">
            <a:avLst>
              <a:gd name="adj1" fmla="val 49850"/>
              <a:gd name="adj2" fmla="val -3404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8" name="吹き出し: 円形 17">
            <a:extLst>
              <a:ext uri="{FF2B5EF4-FFF2-40B4-BE49-F238E27FC236}">
                <a16:creationId xmlns:a16="http://schemas.microsoft.com/office/drawing/2014/main" id="{522AB659-01A1-7F95-B647-3AB5C3D78161}"/>
              </a:ext>
            </a:extLst>
          </p:cNvPr>
          <p:cNvSpPr/>
          <p:nvPr/>
        </p:nvSpPr>
        <p:spPr>
          <a:xfrm>
            <a:off x="4770782" y="4872111"/>
            <a:ext cx="3691207" cy="1882503"/>
          </a:xfrm>
          <a:prstGeom prst="wedgeEllipseCallout">
            <a:avLst>
              <a:gd name="adj1" fmla="val 56728"/>
              <a:gd name="adj2" fmla="val 2027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6C24FE08-E02B-8653-5182-9E5099789EB4}"/>
              </a:ext>
            </a:extLst>
          </p:cNvPr>
          <p:cNvSpPr txBox="1"/>
          <p:nvPr/>
        </p:nvSpPr>
        <p:spPr>
          <a:xfrm>
            <a:off x="7886071" y="2229456"/>
            <a:ext cx="2339521" cy="1477855"/>
          </a:xfrm>
          <a:prstGeom prst="rect">
            <a:avLst/>
          </a:prstGeom>
          <a:noFill/>
          <a:ln>
            <a:noFill/>
          </a:ln>
        </p:spPr>
        <p:txBody>
          <a:bodyPr wrap="square" rtlCol="0">
            <a:spAutoFit/>
          </a:bodyPr>
          <a:lstStyle/>
          <a:p>
            <a:r>
              <a:rPr lang="ja-JP" altLang="en-US" dirty="0">
                <a:solidFill>
                  <a:schemeClr val="accent6">
                    <a:lumMod val="75000"/>
                  </a:schemeClr>
                </a:solidFill>
              </a:rPr>
              <a:t>今日食べたものが</a:t>
            </a:r>
            <a:endParaRPr lang="en-US" altLang="ja-JP" dirty="0">
              <a:solidFill>
                <a:schemeClr val="accent6">
                  <a:lumMod val="75000"/>
                </a:schemeClr>
              </a:solidFill>
            </a:endParaRPr>
          </a:p>
          <a:p>
            <a:r>
              <a:rPr lang="ja-JP" altLang="en-US" dirty="0">
                <a:solidFill>
                  <a:schemeClr val="accent6">
                    <a:lumMod val="75000"/>
                  </a:schemeClr>
                </a:solidFill>
              </a:rPr>
              <a:t>わかるように</a:t>
            </a:r>
            <a:endParaRPr lang="en-US" altLang="ja-JP" dirty="0">
              <a:solidFill>
                <a:schemeClr val="accent6">
                  <a:lumMod val="75000"/>
                </a:schemeClr>
              </a:solidFill>
            </a:endParaRPr>
          </a:p>
          <a:p>
            <a:r>
              <a:rPr lang="ja-JP" altLang="en-US" dirty="0">
                <a:solidFill>
                  <a:schemeClr val="accent6">
                    <a:lumMod val="75000"/>
                  </a:schemeClr>
                </a:solidFill>
              </a:rPr>
              <a:t>食育カードや</a:t>
            </a:r>
            <a:endParaRPr lang="en-US" altLang="ja-JP" dirty="0">
              <a:solidFill>
                <a:schemeClr val="accent6">
                  <a:lumMod val="75000"/>
                </a:schemeClr>
              </a:solidFill>
            </a:endParaRPr>
          </a:p>
          <a:p>
            <a:r>
              <a:rPr lang="ja-JP" altLang="en-US" dirty="0">
                <a:solidFill>
                  <a:schemeClr val="accent6">
                    <a:lumMod val="75000"/>
                  </a:schemeClr>
                </a:solidFill>
              </a:rPr>
              <a:t>旬の食材豆知識が</a:t>
            </a:r>
            <a:endParaRPr lang="en-US" altLang="ja-JP" dirty="0">
              <a:solidFill>
                <a:schemeClr val="accent6">
                  <a:lumMod val="75000"/>
                </a:schemeClr>
              </a:solidFill>
            </a:endParaRPr>
          </a:p>
          <a:p>
            <a:r>
              <a:rPr lang="ja-JP" altLang="en-US" dirty="0">
                <a:solidFill>
                  <a:schemeClr val="accent6">
                    <a:lumMod val="75000"/>
                  </a:schemeClr>
                </a:solidFill>
              </a:rPr>
              <a:t>掲示されています</a:t>
            </a:r>
            <a:endParaRPr lang="en-US" altLang="ja-JP" dirty="0"/>
          </a:p>
        </p:txBody>
      </p:sp>
      <p:sp>
        <p:nvSpPr>
          <p:cNvPr id="20" name="テキスト ボックス 19">
            <a:extLst>
              <a:ext uri="{FF2B5EF4-FFF2-40B4-BE49-F238E27FC236}">
                <a16:creationId xmlns:a16="http://schemas.microsoft.com/office/drawing/2014/main" id="{31B06D68-7054-45BC-E2B0-493A11D6F6E9}"/>
              </a:ext>
            </a:extLst>
          </p:cNvPr>
          <p:cNvSpPr txBox="1"/>
          <p:nvPr/>
        </p:nvSpPr>
        <p:spPr>
          <a:xfrm>
            <a:off x="7077980" y="622214"/>
            <a:ext cx="3147390" cy="923330"/>
          </a:xfrm>
          <a:prstGeom prst="rect">
            <a:avLst/>
          </a:prstGeom>
          <a:noFill/>
          <a:ln>
            <a:noFill/>
          </a:ln>
        </p:spPr>
        <p:txBody>
          <a:bodyPr wrap="square" rtlCol="0">
            <a:spAutoFit/>
          </a:bodyPr>
          <a:lstStyle/>
          <a:p>
            <a:r>
              <a:rPr lang="ja-JP" altLang="en-US" dirty="0">
                <a:solidFill>
                  <a:schemeClr val="accent6">
                    <a:lumMod val="75000"/>
                  </a:schemeClr>
                </a:solidFill>
              </a:rPr>
              <a:t>栄養士さんが</a:t>
            </a:r>
            <a:endParaRPr lang="en-US" altLang="ja-JP" dirty="0">
              <a:solidFill>
                <a:schemeClr val="accent6">
                  <a:lumMod val="75000"/>
                </a:schemeClr>
              </a:solidFill>
            </a:endParaRPr>
          </a:p>
          <a:p>
            <a:r>
              <a:rPr lang="ja-JP" altLang="en-US" dirty="0">
                <a:solidFill>
                  <a:schemeClr val="accent6">
                    <a:lumMod val="75000"/>
                  </a:schemeClr>
                </a:solidFill>
              </a:rPr>
              <a:t>おやつを運び</a:t>
            </a:r>
            <a:endParaRPr lang="en-US" altLang="ja-JP" dirty="0">
              <a:solidFill>
                <a:schemeClr val="accent6">
                  <a:lumMod val="75000"/>
                </a:schemeClr>
              </a:solidFill>
            </a:endParaRPr>
          </a:p>
          <a:p>
            <a:r>
              <a:rPr lang="ja-JP" altLang="en-US" dirty="0">
                <a:solidFill>
                  <a:schemeClr val="accent6">
                    <a:lumMod val="75000"/>
                  </a:schemeClr>
                </a:solidFill>
              </a:rPr>
              <a:t>おやつの時間が始まります。</a:t>
            </a:r>
            <a:endParaRPr lang="en-US" altLang="ja-JP" dirty="0"/>
          </a:p>
        </p:txBody>
      </p:sp>
      <p:sp>
        <p:nvSpPr>
          <p:cNvPr id="9" name="テキスト ボックス 8">
            <a:extLst>
              <a:ext uri="{FF2B5EF4-FFF2-40B4-BE49-F238E27FC236}">
                <a16:creationId xmlns:a16="http://schemas.microsoft.com/office/drawing/2014/main" id="{9B081A65-3EBE-D896-DC24-52A8FB00F780}"/>
              </a:ext>
            </a:extLst>
          </p:cNvPr>
          <p:cNvSpPr txBox="1"/>
          <p:nvPr/>
        </p:nvSpPr>
        <p:spPr>
          <a:xfrm>
            <a:off x="5095938" y="5360338"/>
            <a:ext cx="3366052" cy="1190244"/>
          </a:xfrm>
          <a:prstGeom prst="rect">
            <a:avLst/>
          </a:prstGeom>
          <a:noFill/>
          <a:ln>
            <a:noFill/>
          </a:ln>
        </p:spPr>
        <p:txBody>
          <a:bodyPr wrap="square" rtlCol="0">
            <a:spAutoFit/>
          </a:bodyPr>
          <a:lstStyle/>
          <a:p>
            <a:r>
              <a:rPr lang="ja-JP" altLang="en-US" dirty="0">
                <a:solidFill>
                  <a:schemeClr val="accent6">
                    <a:lumMod val="75000"/>
                  </a:schemeClr>
                </a:solidFill>
              </a:rPr>
              <a:t>子どもたちの食べた量や形がわかるよう</a:t>
            </a:r>
            <a:endParaRPr lang="en-US" altLang="ja-JP" dirty="0">
              <a:solidFill>
                <a:schemeClr val="accent6">
                  <a:lumMod val="75000"/>
                </a:schemeClr>
              </a:solidFill>
            </a:endParaRPr>
          </a:p>
          <a:p>
            <a:r>
              <a:rPr lang="ja-JP" altLang="en-US" dirty="0">
                <a:solidFill>
                  <a:schemeClr val="accent6">
                    <a:lumMod val="75000"/>
                  </a:schemeClr>
                </a:solidFill>
              </a:rPr>
              <a:t>給食とおやつのサンプルが</a:t>
            </a:r>
            <a:endParaRPr lang="en-US" altLang="ja-JP" dirty="0">
              <a:solidFill>
                <a:schemeClr val="accent6">
                  <a:lumMod val="75000"/>
                </a:schemeClr>
              </a:solidFill>
            </a:endParaRPr>
          </a:p>
          <a:p>
            <a:r>
              <a:rPr lang="ja-JP" altLang="en-US" dirty="0">
                <a:solidFill>
                  <a:schemeClr val="accent6">
                    <a:lumMod val="75000"/>
                  </a:schemeClr>
                </a:solidFill>
              </a:rPr>
              <a:t>飾られます</a:t>
            </a:r>
            <a:endParaRPr lang="en-US" altLang="ja-JP" dirty="0"/>
          </a:p>
        </p:txBody>
      </p:sp>
      <p:pic>
        <p:nvPicPr>
          <p:cNvPr id="22" name="図 21" descr="カップケーキが並んでいる&#10;&#10;自動的に生成された説明">
            <a:extLst>
              <a:ext uri="{FF2B5EF4-FFF2-40B4-BE49-F238E27FC236}">
                <a16:creationId xmlns:a16="http://schemas.microsoft.com/office/drawing/2014/main" id="{FB10B5AF-0022-F741-01A8-84D94A346F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3015" y="3530638"/>
            <a:ext cx="1189346" cy="1189346"/>
          </a:xfrm>
          <a:prstGeom prst="rect">
            <a:avLst/>
          </a:prstGeom>
        </p:spPr>
      </p:pic>
      <p:pic>
        <p:nvPicPr>
          <p:cNvPr id="24" name="図 23" descr="チョコレートのケーキ&#10;&#10;自動的に生成された説明">
            <a:extLst>
              <a:ext uri="{FF2B5EF4-FFF2-40B4-BE49-F238E27FC236}">
                <a16:creationId xmlns:a16="http://schemas.microsoft.com/office/drawing/2014/main" id="{88BA0C08-2FA0-1931-1B96-5002FF5019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66" y="1929308"/>
            <a:ext cx="946716" cy="866639"/>
          </a:xfrm>
          <a:prstGeom prst="rect">
            <a:avLst/>
          </a:prstGeom>
        </p:spPr>
      </p:pic>
      <p:pic>
        <p:nvPicPr>
          <p:cNvPr id="4" name="図 3" descr="花の絵と文字の加工写真&#10;&#10;中程度の精度で自動的に生成された説明">
            <a:extLst>
              <a:ext uri="{FF2B5EF4-FFF2-40B4-BE49-F238E27FC236}">
                <a16:creationId xmlns:a16="http://schemas.microsoft.com/office/drawing/2014/main" id="{0CC0C69B-3AEC-E2A1-8FAF-ECC559A98E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74390" y="-137852"/>
            <a:ext cx="2293642" cy="2293642"/>
          </a:xfrm>
          <a:prstGeom prst="rect">
            <a:avLst/>
          </a:prstGeom>
        </p:spPr>
      </p:pic>
      <p:pic>
        <p:nvPicPr>
          <p:cNvPr id="6" name="図 5" descr="花の絵と文字の加工写真&#10;&#10;中程度の精度で自動的に生成された説明">
            <a:extLst>
              <a:ext uri="{FF2B5EF4-FFF2-40B4-BE49-F238E27FC236}">
                <a16:creationId xmlns:a16="http://schemas.microsoft.com/office/drawing/2014/main" id="{5833524D-7C37-9166-20C9-87204F1427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48925" y="4719984"/>
            <a:ext cx="2293642" cy="2293642"/>
          </a:xfrm>
          <a:prstGeom prst="rect">
            <a:avLst/>
          </a:prstGeom>
        </p:spPr>
      </p:pic>
    </p:spTree>
    <p:extLst>
      <p:ext uri="{BB962C8B-B14F-4D97-AF65-F5344CB8AC3E}">
        <p14:creationId xmlns:p14="http://schemas.microsoft.com/office/powerpoint/2010/main" val="2381888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4CE251-E0AB-A529-B869-6F89C37F5756}"/>
              </a:ext>
            </a:extLst>
          </p:cNvPr>
          <p:cNvSpPr>
            <a:spLocks noGrp="1"/>
          </p:cNvSpPr>
          <p:nvPr>
            <p:ph type="ctrTitle"/>
          </p:nvPr>
        </p:nvSpPr>
        <p:spPr>
          <a:xfrm>
            <a:off x="145774" y="217594"/>
            <a:ext cx="8958470" cy="2024925"/>
          </a:xfrm>
        </p:spPr>
        <p:txBody>
          <a:bodyPr/>
          <a:lstStyle/>
          <a:p>
            <a:pPr algn="l"/>
            <a:r>
              <a:rPr kumimoji="1" lang="ja-JP" altLang="en-US" b="1" dirty="0">
                <a:ln w="22225">
                  <a:solidFill>
                    <a:schemeClr val="accent6">
                      <a:lumMod val="60000"/>
                      <a:lumOff val="40000"/>
                    </a:schemeClr>
                  </a:solidFill>
                  <a:prstDash val="solid"/>
                </a:ln>
                <a:solidFill>
                  <a:schemeClr val="accent6">
                    <a:lumMod val="60000"/>
                    <a:lumOff val="40000"/>
                  </a:schemeClr>
                </a:solidFill>
              </a:rPr>
              <a:t>１５：３０～</a:t>
            </a:r>
            <a:br>
              <a:rPr kumimoji="1" lang="en-US" altLang="ja-JP" dirty="0">
                <a:ln w="22225">
                  <a:solidFill>
                    <a:schemeClr val="accent6">
                      <a:lumMod val="60000"/>
                      <a:lumOff val="40000"/>
                    </a:schemeClr>
                  </a:solidFill>
                  <a:prstDash val="solid"/>
                </a:ln>
                <a:solidFill>
                  <a:schemeClr val="accent6">
                    <a:lumMod val="60000"/>
                    <a:lumOff val="40000"/>
                  </a:schemeClr>
                </a:solidFill>
              </a:rPr>
            </a:br>
            <a:r>
              <a:rPr lang="ja-JP" altLang="en-US" dirty="0">
                <a:ln w="22225">
                  <a:solidFill>
                    <a:schemeClr val="accent6">
                      <a:lumMod val="60000"/>
                      <a:lumOff val="40000"/>
                    </a:schemeClr>
                  </a:solidFill>
                  <a:prstDash val="solid"/>
                </a:ln>
                <a:solidFill>
                  <a:schemeClr val="accent6">
                    <a:lumMod val="60000"/>
                    <a:lumOff val="40000"/>
                  </a:schemeClr>
                </a:solidFill>
              </a:rPr>
              <a:t>自由あそび</a:t>
            </a:r>
            <a:endParaRPr kumimoji="1" lang="ja-JP" altLang="en-US" b="1" dirty="0">
              <a:ln w="22225">
                <a:solidFill>
                  <a:schemeClr val="accent6">
                    <a:lumMod val="60000"/>
                    <a:lumOff val="40000"/>
                  </a:schemeClr>
                </a:solidFill>
                <a:prstDash val="solid"/>
              </a:ln>
              <a:solidFill>
                <a:schemeClr val="accent6">
                  <a:lumMod val="60000"/>
                  <a:lumOff val="40000"/>
                </a:schemeClr>
              </a:solidFill>
            </a:endParaRPr>
          </a:p>
        </p:txBody>
      </p:sp>
      <p:sp>
        <p:nvSpPr>
          <p:cNvPr id="3" name="字幕 2">
            <a:extLst>
              <a:ext uri="{FF2B5EF4-FFF2-40B4-BE49-F238E27FC236}">
                <a16:creationId xmlns:a16="http://schemas.microsoft.com/office/drawing/2014/main" id="{D19C96F2-812E-B122-7F68-F202F5838B8D}"/>
              </a:ext>
            </a:extLst>
          </p:cNvPr>
          <p:cNvSpPr>
            <a:spLocks noGrp="1"/>
          </p:cNvSpPr>
          <p:nvPr>
            <p:ph type="subTitle" idx="1"/>
          </p:nvPr>
        </p:nvSpPr>
        <p:spPr>
          <a:xfrm>
            <a:off x="2180853" y="4858052"/>
            <a:ext cx="9382540" cy="1767962"/>
          </a:xfrm>
          <a:ln>
            <a:noFill/>
          </a:ln>
        </p:spPr>
        <p:style>
          <a:lnRef idx="2">
            <a:schemeClr val="accent6"/>
          </a:lnRef>
          <a:fillRef idx="1">
            <a:schemeClr val="lt1"/>
          </a:fillRef>
          <a:effectRef idx="0">
            <a:schemeClr val="accent6"/>
          </a:effectRef>
          <a:fontRef idx="minor">
            <a:schemeClr val="dk1"/>
          </a:fontRef>
        </p:style>
        <p:txBody>
          <a:bodyPr>
            <a:normAutofit/>
          </a:bodyPr>
          <a:lstStyle/>
          <a:p>
            <a:endParaRPr kumimoji="1" lang="en-US" altLang="ja-JP" dirty="0"/>
          </a:p>
          <a:p>
            <a:pPr algn="r"/>
            <a:r>
              <a:rPr lang="ja-JP" altLang="en-US" sz="6000" dirty="0">
                <a:ln w="22225">
                  <a:solidFill>
                    <a:schemeClr val="accent6">
                      <a:lumMod val="60000"/>
                      <a:lumOff val="40000"/>
                    </a:schemeClr>
                  </a:solidFill>
                  <a:prstDash val="solid"/>
                </a:ln>
                <a:solidFill>
                  <a:schemeClr val="accent6">
                    <a:lumMod val="60000"/>
                    <a:lumOff val="40000"/>
                  </a:schemeClr>
                </a:solidFill>
              </a:rPr>
              <a:t>順次降園</a:t>
            </a:r>
            <a:endParaRPr lang="en-US" altLang="ja-JP" sz="6000"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sp>
        <p:nvSpPr>
          <p:cNvPr id="13" name="吹き出し: 円形 12">
            <a:extLst>
              <a:ext uri="{FF2B5EF4-FFF2-40B4-BE49-F238E27FC236}">
                <a16:creationId xmlns:a16="http://schemas.microsoft.com/office/drawing/2014/main" id="{4DCCE531-45F7-94D2-FA63-2C070D6B7118}"/>
              </a:ext>
            </a:extLst>
          </p:cNvPr>
          <p:cNvSpPr/>
          <p:nvPr/>
        </p:nvSpPr>
        <p:spPr>
          <a:xfrm>
            <a:off x="7683168" y="2974020"/>
            <a:ext cx="3531703" cy="1884032"/>
          </a:xfrm>
          <a:prstGeom prst="wedgeEllipseCallout">
            <a:avLst>
              <a:gd name="adj1" fmla="val -44182"/>
              <a:gd name="adj2" fmla="val 4990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98A826CF-5CBD-5E39-B19E-2FCB7D203403}"/>
              </a:ext>
            </a:extLst>
          </p:cNvPr>
          <p:cNvSpPr txBox="1"/>
          <p:nvPr/>
        </p:nvSpPr>
        <p:spPr>
          <a:xfrm>
            <a:off x="7974713" y="3484584"/>
            <a:ext cx="3240158" cy="923330"/>
          </a:xfrm>
          <a:prstGeom prst="rect">
            <a:avLst/>
          </a:prstGeom>
          <a:noFill/>
        </p:spPr>
        <p:txBody>
          <a:bodyPr wrap="square" rtlCol="0">
            <a:spAutoFit/>
          </a:bodyPr>
          <a:lstStyle/>
          <a:p>
            <a:r>
              <a:rPr kumimoji="1" lang="ja-JP" altLang="en-US" b="1" dirty="0"/>
              <a:t>「</a:t>
            </a:r>
            <a:r>
              <a:rPr kumimoji="1" lang="ja-JP" altLang="en-US" b="1" dirty="0">
                <a:solidFill>
                  <a:schemeClr val="accent6">
                    <a:lumMod val="75000"/>
                  </a:schemeClr>
                </a:solidFill>
              </a:rPr>
              <a:t>さようなら　</a:t>
            </a:r>
            <a:r>
              <a:rPr lang="ja-JP" altLang="en-US" b="1" dirty="0">
                <a:solidFill>
                  <a:schemeClr val="accent6">
                    <a:lumMod val="75000"/>
                  </a:schemeClr>
                </a:solidFill>
              </a:rPr>
              <a:t>またあした</a:t>
            </a:r>
            <a:r>
              <a:rPr kumimoji="1" lang="ja-JP" altLang="en-US" b="1" dirty="0">
                <a:solidFill>
                  <a:schemeClr val="accent6">
                    <a:lumMod val="75000"/>
                  </a:schemeClr>
                </a:solidFill>
              </a:rPr>
              <a:t>」</a:t>
            </a:r>
            <a:endParaRPr kumimoji="1" lang="en-US" altLang="ja-JP" b="1" dirty="0">
              <a:solidFill>
                <a:schemeClr val="accent6">
                  <a:lumMod val="75000"/>
                </a:schemeClr>
              </a:solidFill>
            </a:endParaRPr>
          </a:p>
          <a:p>
            <a:r>
              <a:rPr lang="ja-JP" altLang="en-US" dirty="0">
                <a:solidFill>
                  <a:schemeClr val="accent6">
                    <a:lumMod val="75000"/>
                  </a:schemeClr>
                </a:solidFill>
              </a:rPr>
              <a:t>今日の出来事やお伝えする</a:t>
            </a:r>
            <a:endParaRPr lang="en-US" altLang="ja-JP" dirty="0">
              <a:solidFill>
                <a:schemeClr val="accent6">
                  <a:lumMod val="75000"/>
                </a:schemeClr>
              </a:solidFill>
            </a:endParaRPr>
          </a:p>
          <a:p>
            <a:r>
              <a:rPr lang="ja-JP" altLang="en-US" dirty="0">
                <a:solidFill>
                  <a:schemeClr val="accent6">
                    <a:lumMod val="75000"/>
                  </a:schemeClr>
                </a:solidFill>
              </a:rPr>
              <a:t>ことを保育者からお話します。</a:t>
            </a:r>
            <a:endParaRPr kumimoji="1" lang="ja-JP" altLang="en-US" dirty="0">
              <a:solidFill>
                <a:schemeClr val="accent6">
                  <a:lumMod val="75000"/>
                </a:schemeClr>
              </a:solidFill>
            </a:endParaRPr>
          </a:p>
        </p:txBody>
      </p:sp>
      <p:pic>
        <p:nvPicPr>
          <p:cNvPr id="5" name="図 4" descr="屋内, テーブル, 座る, 人 が含まれている画像&#10;&#10;自動的に生成された説明">
            <a:extLst>
              <a:ext uri="{FF2B5EF4-FFF2-40B4-BE49-F238E27FC236}">
                <a16:creationId xmlns:a16="http://schemas.microsoft.com/office/drawing/2014/main" id="{CBFE8CE3-2189-E580-A6D6-D006AE0B8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4772" y="651930"/>
            <a:ext cx="2297323" cy="1767962"/>
          </a:xfrm>
          <a:prstGeom prst="rect">
            <a:avLst/>
          </a:prstGeom>
        </p:spPr>
      </p:pic>
      <p:pic>
        <p:nvPicPr>
          <p:cNvPr id="7" name="図 6" descr="キッチンに立っている幼児&#10;&#10;中程度の精度で自動的に生成された説明">
            <a:extLst>
              <a:ext uri="{FF2B5EF4-FFF2-40B4-BE49-F238E27FC236}">
                <a16:creationId xmlns:a16="http://schemas.microsoft.com/office/drawing/2014/main" id="{646A78E8-5222-4B3D-FB01-CA753DF80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8098" y="646578"/>
            <a:ext cx="2392650" cy="1795808"/>
          </a:xfrm>
          <a:prstGeom prst="rect">
            <a:avLst/>
          </a:prstGeom>
        </p:spPr>
      </p:pic>
      <p:pic>
        <p:nvPicPr>
          <p:cNvPr id="10" name="図 9" descr="男, 横たわる, テーブル, 猫 が含まれている画像&#10;&#10;自動的に生成された説明">
            <a:extLst>
              <a:ext uri="{FF2B5EF4-FFF2-40B4-BE49-F238E27FC236}">
                <a16:creationId xmlns:a16="http://schemas.microsoft.com/office/drawing/2014/main" id="{7B09EE87-7651-0B14-F054-AE6281AEA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07710" y="3354467"/>
            <a:ext cx="3755358" cy="2816519"/>
          </a:xfrm>
          <a:prstGeom prst="rect">
            <a:avLst/>
          </a:prstGeom>
        </p:spPr>
      </p:pic>
      <p:pic>
        <p:nvPicPr>
          <p:cNvPr id="15" name="図 14" descr="男, 板, 乗る が含まれている画像&#10;&#10;自動的に生成された説明">
            <a:extLst>
              <a:ext uri="{FF2B5EF4-FFF2-40B4-BE49-F238E27FC236}">
                <a16:creationId xmlns:a16="http://schemas.microsoft.com/office/drawing/2014/main" id="{D551603C-0347-7F30-D06F-F18D7DB49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116668" y="3298971"/>
            <a:ext cx="3903345" cy="2927509"/>
          </a:xfrm>
          <a:prstGeom prst="rect">
            <a:avLst/>
          </a:prstGeom>
        </p:spPr>
      </p:pic>
      <p:pic>
        <p:nvPicPr>
          <p:cNvPr id="4" name="図 3" descr="花の絵と文字の加工写真&#10;&#10;中程度の精度で自動的に生成された説明">
            <a:extLst>
              <a:ext uri="{FF2B5EF4-FFF2-40B4-BE49-F238E27FC236}">
                <a16:creationId xmlns:a16="http://schemas.microsoft.com/office/drawing/2014/main" id="{2B771B72-05AC-5858-BFAE-9542B1851A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0662" y="-10116"/>
            <a:ext cx="2293642" cy="2293642"/>
          </a:xfrm>
          <a:prstGeom prst="rect">
            <a:avLst/>
          </a:prstGeom>
        </p:spPr>
      </p:pic>
      <p:pic>
        <p:nvPicPr>
          <p:cNvPr id="6" name="図 5" descr="花の絵と文字の加工写真&#10;&#10;中程度の精度で自動的に生成された説明">
            <a:extLst>
              <a:ext uri="{FF2B5EF4-FFF2-40B4-BE49-F238E27FC236}">
                <a16:creationId xmlns:a16="http://schemas.microsoft.com/office/drawing/2014/main" id="{21E591D4-9907-AE3A-95D2-8BCDC4FB36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0" y="4661883"/>
            <a:ext cx="2293642" cy="2293642"/>
          </a:xfrm>
          <a:prstGeom prst="rect">
            <a:avLst/>
          </a:prstGeom>
        </p:spPr>
      </p:pic>
    </p:spTree>
    <p:extLst>
      <p:ext uri="{BB962C8B-B14F-4D97-AF65-F5344CB8AC3E}">
        <p14:creationId xmlns:p14="http://schemas.microsoft.com/office/powerpoint/2010/main" val="3448415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 ホワイトボード&#10;&#10;自動的に生成された説明">
            <a:extLst>
              <a:ext uri="{FF2B5EF4-FFF2-40B4-BE49-F238E27FC236}">
                <a16:creationId xmlns:a16="http://schemas.microsoft.com/office/drawing/2014/main" id="{7E882CCF-891A-6EA9-3B81-2B2C17EA1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63" y="301678"/>
            <a:ext cx="2778435" cy="2083826"/>
          </a:xfrm>
          <a:prstGeom prst="rect">
            <a:avLst/>
          </a:prstGeom>
        </p:spPr>
      </p:pic>
      <p:pic>
        <p:nvPicPr>
          <p:cNvPr id="10" name="図 9" descr="テキスト, ホワイトボード&#10;&#10;自動的に生成された説明">
            <a:extLst>
              <a:ext uri="{FF2B5EF4-FFF2-40B4-BE49-F238E27FC236}">
                <a16:creationId xmlns:a16="http://schemas.microsoft.com/office/drawing/2014/main" id="{9A682E76-56D2-0885-77C0-3967D90BC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211" y="2177266"/>
            <a:ext cx="2778435" cy="2083826"/>
          </a:xfrm>
          <a:prstGeom prst="rect">
            <a:avLst/>
          </a:prstGeom>
        </p:spPr>
      </p:pic>
      <p:sp>
        <p:nvSpPr>
          <p:cNvPr id="11" name="吹き出し: 円形 10">
            <a:extLst>
              <a:ext uri="{FF2B5EF4-FFF2-40B4-BE49-F238E27FC236}">
                <a16:creationId xmlns:a16="http://schemas.microsoft.com/office/drawing/2014/main" id="{2819D084-489F-31AF-8806-0EF62EAC3081}"/>
              </a:ext>
            </a:extLst>
          </p:cNvPr>
          <p:cNvSpPr/>
          <p:nvPr/>
        </p:nvSpPr>
        <p:spPr>
          <a:xfrm>
            <a:off x="3054505" y="56932"/>
            <a:ext cx="3041495" cy="2328572"/>
          </a:xfrm>
          <a:prstGeom prst="wedgeEllipseCallout">
            <a:avLst>
              <a:gd name="adj1" fmla="val -46513"/>
              <a:gd name="adj2" fmla="val 1139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24CE251-E0AB-A529-B869-6F89C37F5756}"/>
              </a:ext>
            </a:extLst>
          </p:cNvPr>
          <p:cNvSpPr>
            <a:spLocks noGrp="1"/>
          </p:cNvSpPr>
          <p:nvPr>
            <p:ph type="ctrTitle"/>
          </p:nvPr>
        </p:nvSpPr>
        <p:spPr>
          <a:xfrm>
            <a:off x="4902250" y="3459396"/>
            <a:ext cx="9144000" cy="2387600"/>
          </a:xfrm>
        </p:spPr>
        <p:txBody>
          <a:bodyPr/>
          <a:lstStyle/>
          <a:p>
            <a:pPr algn="l"/>
            <a:endParaRPr kumimoji="1" lang="ja-JP" altLang="en-US" b="1" dirty="0">
              <a:ln w="22225">
                <a:solidFill>
                  <a:schemeClr val="accent6">
                    <a:lumMod val="60000"/>
                    <a:lumOff val="40000"/>
                  </a:schemeClr>
                </a:solidFill>
                <a:prstDash val="solid"/>
              </a:ln>
              <a:solidFill>
                <a:schemeClr val="accent6">
                  <a:lumMod val="60000"/>
                  <a:lumOff val="40000"/>
                </a:schemeClr>
              </a:solidFill>
            </a:endParaRPr>
          </a:p>
        </p:txBody>
      </p:sp>
      <p:sp>
        <p:nvSpPr>
          <p:cNvPr id="3" name="字幕 2">
            <a:extLst>
              <a:ext uri="{FF2B5EF4-FFF2-40B4-BE49-F238E27FC236}">
                <a16:creationId xmlns:a16="http://schemas.microsoft.com/office/drawing/2014/main" id="{D19C96F2-812E-B122-7F68-F202F5838B8D}"/>
              </a:ext>
            </a:extLst>
          </p:cNvPr>
          <p:cNvSpPr>
            <a:spLocks noGrp="1"/>
          </p:cNvSpPr>
          <p:nvPr>
            <p:ph type="subTitle" idx="1"/>
          </p:nvPr>
        </p:nvSpPr>
        <p:spPr>
          <a:xfrm>
            <a:off x="2358886" y="4459288"/>
            <a:ext cx="9581323" cy="2398712"/>
          </a:xfrm>
          <a:ln>
            <a:noFill/>
          </a:ln>
        </p:spPr>
        <p:style>
          <a:lnRef idx="2">
            <a:schemeClr val="accent6"/>
          </a:lnRef>
          <a:fillRef idx="1">
            <a:schemeClr val="lt1"/>
          </a:fillRef>
          <a:effectRef idx="0">
            <a:schemeClr val="accent6"/>
          </a:effectRef>
          <a:fontRef idx="minor">
            <a:schemeClr val="dk1"/>
          </a:fontRef>
        </p:style>
        <p:txBody>
          <a:bodyPr>
            <a:normAutofit/>
          </a:bodyPr>
          <a:lstStyle/>
          <a:p>
            <a:endParaRPr kumimoji="1" lang="en-US" altLang="ja-JP" dirty="0"/>
          </a:p>
          <a:p>
            <a:endParaRPr lang="en-US" altLang="ja-JP" dirty="0"/>
          </a:p>
          <a:p>
            <a:r>
              <a:rPr kumimoji="1" lang="ja-JP" altLang="en-US" sz="6000" dirty="0">
                <a:ln w="22225">
                  <a:solidFill>
                    <a:schemeClr val="accent6">
                      <a:lumMod val="60000"/>
                      <a:lumOff val="40000"/>
                    </a:schemeClr>
                  </a:solidFill>
                  <a:prstDash val="solid"/>
                </a:ln>
                <a:solidFill>
                  <a:schemeClr val="accent6">
                    <a:lumMod val="60000"/>
                    <a:lumOff val="40000"/>
                  </a:schemeClr>
                </a:solidFill>
              </a:rPr>
              <a:t>　　　　　　　</a:t>
            </a:r>
            <a:r>
              <a:rPr kumimoji="1" lang="en-US" altLang="ja-JP" sz="6000" dirty="0">
                <a:ln w="22225">
                  <a:solidFill>
                    <a:schemeClr val="accent6">
                      <a:lumMod val="60000"/>
                      <a:lumOff val="40000"/>
                    </a:schemeClr>
                  </a:solidFill>
                  <a:prstDash val="solid"/>
                </a:ln>
                <a:solidFill>
                  <a:schemeClr val="accent6">
                    <a:lumMod val="60000"/>
                    <a:lumOff val="40000"/>
                  </a:schemeClr>
                </a:solidFill>
              </a:rPr>
              <a:t>19:30 </a:t>
            </a:r>
            <a:r>
              <a:rPr kumimoji="1" lang="ja-JP" altLang="en-US" sz="6000" dirty="0">
                <a:ln w="22225">
                  <a:solidFill>
                    <a:schemeClr val="accent6">
                      <a:lumMod val="60000"/>
                      <a:lumOff val="40000"/>
                    </a:schemeClr>
                  </a:solidFill>
                  <a:prstDash val="solid"/>
                </a:ln>
                <a:solidFill>
                  <a:schemeClr val="accent6">
                    <a:lumMod val="60000"/>
                    <a:lumOff val="40000"/>
                  </a:schemeClr>
                </a:solidFill>
              </a:rPr>
              <a:t>閉園</a:t>
            </a:r>
            <a:endParaRPr lang="en-US" altLang="ja-JP" sz="6000"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sp>
        <p:nvSpPr>
          <p:cNvPr id="9" name="テキスト ボックス 8">
            <a:extLst>
              <a:ext uri="{FF2B5EF4-FFF2-40B4-BE49-F238E27FC236}">
                <a16:creationId xmlns:a16="http://schemas.microsoft.com/office/drawing/2014/main" id="{9B081A65-3EBE-D896-DC24-52A8FB00F780}"/>
              </a:ext>
            </a:extLst>
          </p:cNvPr>
          <p:cNvSpPr txBox="1"/>
          <p:nvPr/>
        </p:nvSpPr>
        <p:spPr>
          <a:xfrm>
            <a:off x="3322340" y="363191"/>
            <a:ext cx="3147390" cy="1754326"/>
          </a:xfrm>
          <a:prstGeom prst="rect">
            <a:avLst/>
          </a:prstGeom>
          <a:noFill/>
          <a:ln>
            <a:noFill/>
          </a:ln>
        </p:spPr>
        <p:txBody>
          <a:bodyPr wrap="square" rtlCol="0">
            <a:spAutoFit/>
          </a:bodyPr>
          <a:lstStyle/>
          <a:p>
            <a:r>
              <a:rPr lang="ja-JP" altLang="en-US" b="1" dirty="0">
                <a:solidFill>
                  <a:schemeClr val="accent6">
                    <a:lumMod val="75000"/>
                  </a:schemeClr>
                </a:solidFill>
              </a:rPr>
              <a:t>お迎えに来られた時に</a:t>
            </a:r>
            <a:endParaRPr lang="en-US" altLang="ja-JP" b="1" dirty="0">
              <a:solidFill>
                <a:schemeClr val="accent6">
                  <a:lumMod val="75000"/>
                </a:schemeClr>
              </a:solidFill>
            </a:endParaRPr>
          </a:p>
          <a:p>
            <a:r>
              <a:rPr lang="ja-JP" altLang="en-US" dirty="0">
                <a:solidFill>
                  <a:schemeClr val="accent6">
                    <a:lumMod val="75000"/>
                  </a:schemeClr>
                </a:solidFill>
              </a:rPr>
              <a:t>・どの先生がクラスに</a:t>
            </a:r>
            <a:endParaRPr lang="en-US" altLang="ja-JP" dirty="0">
              <a:solidFill>
                <a:schemeClr val="accent6">
                  <a:lumMod val="75000"/>
                </a:schemeClr>
              </a:solidFill>
            </a:endParaRPr>
          </a:p>
          <a:p>
            <a:r>
              <a:rPr lang="ja-JP" altLang="en-US" dirty="0">
                <a:solidFill>
                  <a:schemeClr val="accent6">
                    <a:lumMod val="75000"/>
                  </a:schemeClr>
                </a:solidFill>
              </a:rPr>
              <a:t>　入っていたか？</a:t>
            </a:r>
            <a:endParaRPr lang="en-US" altLang="ja-JP" dirty="0">
              <a:solidFill>
                <a:schemeClr val="accent6">
                  <a:lumMod val="75000"/>
                </a:schemeClr>
              </a:solidFill>
            </a:endParaRPr>
          </a:p>
          <a:p>
            <a:r>
              <a:rPr lang="ja-JP" altLang="en-US" dirty="0">
                <a:solidFill>
                  <a:schemeClr val="accent6">
                    <a:lumMod val="75000"/>
                  </a:schemeClr>
                </a:solidFill>
              </a:rPr>
              <a:t>・夏場が水遊びやプール</a:t>
            </a:r>
            <a:endParaRPr lang="en-US" altLang="ja-JP" dirty="0">
              <a:solidFill>
                <a:schemeClr val="accent6">
                  <a:lumMod val="75000"/>
                </a:schemeClr>
              </a:solidFill>
            </a:endParaRPr>
          </a:p>
          <a:p>
            <a:r>
              <a:rPr lang="ja-JP" altLang="en-US" dirty="0">
                <a:solidFill>
                  <a:schemeClr val="accent6">
                    <a:lumMod val="75000"/>
                  </a:schemeClr>
                </a:solidFill>
              </a:rPr>
              <a:t>　をしたのか？</a:t>
            </a:r>
            <a:endParaRPr lang="en-US" altLang="ja-JP" dirty="0">
              <a:solidFill>
                <a:schemeClr val="accent6">
                  <a:lumMod val="75000"/>
                </a:schemeClr>
              </a:solidFill>
            </a:endParaRPr>
          </a:p>
          <a:p>
            <a:r>
              <a:rPr lang="ja-JP" altLang="en-US" dirty="0">
                <a:solidFill>
                  <a:schemeClr val="accent6">
                    <a:lumMod val="75000"/>
                  </a:schemeClr>
                </a:solidFill>
              </a:rPr>
              <a:t>掲示されています。</a:t>
            </a:r>
            <a:endParaRPr lang="en-US" altLang="ja-JP" dirty="0">
              <a:solidFill>
                <a:schemeClr val="accent6">
                  <a:lumMod val="75000"/>
                </a:schemeClr>
              </a:solidFill>
            </a:endParaRPr>
          </a:p>
        </p:txBody>
      </p:sp>
      <p:pic>
        <p:nvPicPr>
          <p:cNvPr id="5" name="図 4" descr="建物, 屋外, 座る, 家 が含まれている画像&#10;&#10;自動的に生成された説明">
            <a:extLst>
              <a:ext uri="{FF2B5EF4-FFF2-40B4-BE49-F238E27FC236}">
                <a16:creationId xmlns:a16="http://schemas.microsoft.com/office/drawing/2014/main" id="{166A595D-ABB3-8644-178F-58CD7F655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445872" y="1010564"/>
            <a:ext cx="4730702" cy="3548027"/>
          </a:xfrm>
          <a:prstGeom prst="rect">
            <a:avLst/>
          </a:prstGeom>
        </p:spPr>
      </p:pic>
      <p:pic>
        <p:nvPicPr>
          <p:cNvPr id="15" name="図 14" descr="背景パターン が含まれている画像&#10;&#10;自動的に生成された説明">
            <a:extLst>
              <a:ext uri="{FF2B5EF4-FFF2-40B4-BE49-F238E27FC236}">
                <a16:creationId xmlns:a16="http://schemas.microsoft.com/office/drawing/2014/main" id="{A4427824-C6FA-868C-D841-D5A1386EE3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284" y="4107139"/>
            <a:ext cx="3183559" cy="2387670"/>
          </a:xfrm>
          <a:prstGeom prst="rect">
            <a:avLst/>
          </a:prstGeom>
        </p:spPr>
      </p:pic>
      <p:pic>
        <p:nvPicPr>
          <p:cNvPr id="17" name="図 16" descr="コンピュータ, ノートパソコン, 電話, ストリート が含まれている画像&#10;&#10;自動的に生成された説明">
            <a:extLst>
              <a:ext uri="{FF2B5EF4-FFF2-40B4-BE49-F238E27FC236}">
                <a16:creationId xmlns:a16="http://schemas.microsoft.com/office/drawing/2014/main" id="{8904B2B6-16BC-EADE-1F99-E634A5A33E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6440" y="4857995"/>
            <a:ext cx="1480809" cy="1370454"/>
          </a:xfrm>
          <a:prstGeom prst="rect">
            <a:avLst/>
          </a:prstGeom>
        </p:spPr>
      </p:pic>
      <p:pic>
        <p:nvPicPr>
          <p:cNvPr id="4" name="図 3" descr="花の絵と文字の加工写真&#10;&#10;中程度の精度で自動的に生成された説明">
            <a:extLst>
              <a:ext uri="{FF2B5EF4-FFF2-40B4-BE49-F238E27FC236}">
                <a16:creationId xmlns:a16="http://schemas.microsoft.com/office/drawing/2014/main" id="{01A8C212-B2E2-E287-929A-5A5C3B4274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0952" y="5382"/>
            <a:ext cx="2293642" cy="2293642"/>
          </a:xfrm>
          <a:prstGeom prst="rect">
            <a:avLst/>
          </a:prstGeom>
        </p:spPr>
      </p:pic>
      <p:pic>
        <p:nvPicPr>
          <p:cNvPr id="6" name="図 5" descr="花の絵と文字の加工写真&#10;&#10;中程度の精度で自動的に生成された説明">
            <a:extLst>
              <a:ext uri="{FF2B5EF4-FFF2-40B4-BE49-F238E27FC236}">
                <a16:creationId xmlns:a16="http://schemas.microsoft.com/office/drawing/2014/main" id="{64D4E55A-9098-F84A-E1E3-FA34B8D1DE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45065" y="4765714"/>
            <a:ext cx="2293642" cy="2293642"/>
          </a:xfrm>
          <a:prstGeom prst="rect">
            <a:avLst/>
          </a:prstGeom>
        </p:spPr>
      </p:pic>
      <p:sp>
        <p:nvSpPr>
          <p:cNvPr id="13" name="吹き出し: 円形 12">
            <a:extLst>
              <a:ext uri="{FF2B5EF4-FFF2-40B4-BE49-F238E27FC236}">
                <a16:creationId xmlns:a16="http://schemas.microsoft.com/office/drawing/2014/main" id="{4DCCE531-45F7-94D2-FA63-2C070D6B7118}"/>
              </a:ext>
            </a:extLst>
          </p:cNvPr>
          <p:cNvSpPr/>
          <p:nvPr/>
        </p:nvSpPr>
        <p:spPr>
          <a:xfrm>
            <a:off x="2909434" y="4312476"/>
            <a:ext cx="2560705" cy="1716115"/>
          </a:xfrm>
          <a:prstGeom prst="wedgeEllipseCallout">
            <a:avLst>
              <a:gd name="adj1" fmla="val -60117"/>
              <a:gd name="adj2" fmla="val 26378"/>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sp>
        <p:nvSpPr>
          <p:cNvPr id="14" name="テキスト ボックス 13">
            <a:extLst>
              <a:ext uri="{FF2B5EF4-FFF2-40B4-BE49-F238E27FC236}">
                <a16:creationId xmlns:a16="http://schemas.microsoft.com/office/drawing/2014/main" id="{98A826CF-5CBD-5E39-B19E-2FCB7D203403}"/>
              </a:ext>
            </a:extLst>
          </p:cNvPr>
          <p:cNvSpPr txBox="1"/>
          <p:nvPr/>
        </p:nvSpPr>
        <p:spPr>
          <a:xfrm>
            <a:off x="3418331" y="4653196"/>
            <a:ext cx="2274794" cy="923330"/>
          </a:xfrm>
          <a:prstGeom prst="rect">
            <a:avLst/>
          </a:prstGeom>
          <a:noFill/>
        </p:spPr>
        <p:txBody>
          <a:bodyPr wrap="square" rtlCol="0">
            <a:spAutoFit/>
          </a:bodyPr>
          <a:lstStyle/>
          <a:p>
            <a:r>
              <a:rPr kumimoji="1" lang="en-US" altLang="ja-JP" dirty="0" err="1">
                <a:solidFill>
                  <a:schemeClr val="accent6">
                    <a:lumMod val="75000"/>
                  </a:schemeClr>
                </a:solidFill>
              </a:rPr>
              <a:t>WithBook</a:t>
            </a:r>
            <a:r>
              <a:rPr kumimoji="1" lang="ja-JP" altLang="en-US" dirty="0">
                <a:solidFill>
                  <a:schemeClr val="accent6">
                    <a:lumMod val="75000"/>
                  </a:schemeClr>
                </a:solidFill>
              </a:rPr>
              <a:t>を</a:t>
            </a:r>
            <a:endParaRPr kumimoji="1" lang="en-US" altLang="ja-JP" dirty="0">
              <a:solidFill>
                <a:schemeClr val="accent6">
                  <a:lumMod val="75000"/>
                </a:schemeClr>
              </a:solidFill>
            </a:endParaRPr>
          </a:p>
          <a:p>
            <a:r>
              <a:rPr kumimoji="1" lang="ja-JP" altLang="en-US" dirty="0">
                <a:solidFill>
                  <a:schemeClr val="accent6">
                    <a:lumMod val="75000"/>
                  </a:schemeClr>
                </a:solidFill>
              </a:rPr>
              <a:t>読んでから帰られる</a:t>
            </a:r>
            <a:endParaRPr kumimoji="1" lang="en-US" altLang="ja-JP" dirty="0">
              <a:solidFill>
                <a:schemeClr val="accent6">
                  <a:lumMod val="75000"/>
                </a:schemeClr>
              </a:solidFill>
            </a:endParaRPr>
          </a:p>
          <a:p>
            <a:r>
              <a:rPr kumimoji="1" lang="ja-JP" altLang="en-US" dirty="0">
                <a:solidFill>
                  <a:schemeClr val="accent6">
                    <a:lumMod val="75000"/>
                  </a:schemeClr>
                </a:solidFill>
              </a:rPr>
              <a:t>親子もいます。</a:t>
            </a:r>
          </a:p>
        </p:txBody>
      </p:sp>
    </p:spTree>
    <p:extLst>
      <p:ext uri="{BB962C8B-B14F-4D97-AF65-F5344CB8AC3E}">
        <p14:creationId xmlns:p14="http://schemas.microsoft.com/office/powerpoint/2010/main" val="153975913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TotalTime>
  <Words>542</Words>
  <Application>Microsoft Office PowerPoint</Application>
  <PresentationFormat>ワイド画面</PresentationFormat>
  <Paragraphs>141</Paragraphs>
  <Slides>9</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9</vt:i4>
      </vt:variant>
    </vt:vector>
  </HeadingPairs>
  <TitlesOfParts>
    <vt:vector size="15" baseType="lpstr">
      <vt:lpstr>Noto Sans JP</vt:lpstr>
      <vt:lpstr>ヒラギノ角ゴ Pro W3</vt:lpstr>
      <vt:lpstr>游ゴシック</vt:lpstr>
      <vt:lpstr>游ゴシック Light</vt:lpstr>
      <vt:lpstr>Arial</vt:lpstr>
      <vt:lpstr>Office テーマ</vt:lpstr>
      <vt:lpstr>７：３０ 　登園</vt:lpstr>
      <vt:lpstr>９：３０ 　朝の会</vt:lpstr>
      <vt:lpstr>９：４０ WithBook プログラム</vt:lpstr>
      <vt:lpstr> WithBook プログラム2</vt:lpstr>
      <vt:lpstr>１１：２０ 　給食</vt:lpstr>
      <vt:lpstr>１2：００ 　午睡</vt:lpstr>
      <vt:lpstr>１５：００ 　おやつ</vt:lpstr>
      <vt:lpstr>１５：３０～ 自由あそび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７：３０ 　登園</dc:title>
  <dc:creator>リトルパルズ保育園 六本木</dc:creator>
  <cp:lastModifiedBy>リトルパルズ保育園 六本木</cp:lastModifiedBy>
  <cp:revision>1</cp:revision>
  <dcterms:created xsi:type="dcterms:W3CDTF">2023-08-17T01:35:10Z</dcterms:created>
  <dcterms:modified xsi:type="dcterms:W3CDTF">2023-08-22T08:29:00Z</dcterms:modified>
</cp:coreProperties>
</file>