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559675" cy="1069181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46" d="100"/>
          <a:sy n="46" d="100"/>
        </p:scale>
        <p:origin x="21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5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14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55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34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3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57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28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934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DC467C-16BA-4EF4-AEEC-D7C2207EEC8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D8C8D6-72B6-49E7-AAAF-8EDFA2C7E7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87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76924B-6073-CC92-21ED-E4828ECE1052}"/>
              </a:ext>
            </a:extLst>
          </p:cNvPr>
          <p:cNvSpPr txBox="1"/>
          <p:nvPr/>
        </p:nvSpPr>
        <p:spPr>
          <a:xfrm>
            <a:off x="628827" y="8160958"/>
            <a:ext cx="63020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i="0" u="none" strike="noStrike" baseline="0" dirty="0">
                <a:solidFill>
                  <a:srgbClr val="000000"/>
                </a:solidFill>
                <a:effectLst/>
                <a:latin typeface="+mn-ea"/>
              </a:rPr>
              <a:t>保育園ってどんなところ？どうしたらいいの？とそんなお悩みのヒントをお伝え</a:t>
            </a:r>
            <a:r>
              <a:rPr lang="ja-JP" altLang="en-US" b="1" dirty="0">
                <a:solidFill>
                  <a:srgbClr val="000000"/>
                </a:solidFill>
                <a:latin typeface="+mn-ea"/>
              </a:rPr>
              <a:t>出来たらと思います。</a:t>
            </a:r>
            <a:endParaRPr lang="en-US" altLang="ja-JP" b="1" dirty="0">
              <a:solidFill>
                <a:srgbClr val="000000"/>
              </a:solidFill>
              <a:latin typeface="+mn-ea"/>
            </a:endParaRPr>
          </a:p>
          <a:p>
            <a:r>
              <a:rPr lang="ja-JP" altLang="en-US" b="1" i="0" u="none" strike="noStrike" baseline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+mn-ea"/>
              </a:rPr>
              <a:t>持ち物：水分補給の用意</a:t>
            </a: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CEE718-C709-D5EA-427F-94A884EC2461}"/>
              </a:ext>
            </a:extLst>
          </p:cNvPr>
          <p:cNvSpPr txBox="1"/>
          <p:nvPr/>
        </p:nvSpPr>
        <p:spPr>
          <a:xfrm>
            <a:off x="907395" y="213795"/>
            <a:ext cx="450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予約なしの当日参加大歓迎！！当日キャンセルも大丈夫です！！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540EB7-05F0-24FF-B0BB-561C41C24A56}"/>
              </a:ext>
            </a:extLst>
          </p:cNvPr>
          <p:cNvSpPr txBox="1"/>
          <p:nvPr/>
        </p:nvSpPr>
        <p:spPr>
          <a:xfrm>
            <a:off x="601384" y="766777"/>
            <a:ext cx="4504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園開放＆園見学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2452F8C-2AF9-8481-1A05-5A1C9A8E9287}"/>
              </a:ext>
            </a:extLst>
          </p:cNvPr>
          <p:cNvSpPr txBox="1"/>
          <p:nvPr/>
        </p:nvSpPr>
        <p:spPr>
          <a:xfrm>
            <a:off x="198625" y="5201776"/>
            <a:ext cx="4539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kumimoji="1" lang="ja-JP" altLang="en-US" sz="4800" b="1" dirty="0">
                <a:solidFill>
                  <a:schemeClr val="accent6">
                    <a:lumMod val="75000"/>
                  </a:schemeClr>
                </a:solidFill>
              </a:rPr>
              <a:t>月３日（金）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7EB3587-6207-ECA5-391B-86FF160898A4}"/>
              </a:ext>
            </a:extLst>
          </p:cNvPr>
          <p:cNvSpPr txBox="1"/>
          <p:nvPr/>
        </p:nvSpPr>
        <p:spPr>
          <a:xfrm>
            <a:off x="1039318" y="7514627"/>
            <a:ext cx="5673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chemeClr val="accent6">
                    <a:lumMod val="75000"/>
                  </a:schemeClr>
                </a:solidFill>
              </a:rPr>
              <a:t>開催時間</a:t>
            </a:r>
            <a:r>
              <a:rPr kumimoji="1" lang="en-US" altLang="ja-JP" sz="3600" b="1" dirty="0">
                <a:solidFill>
                  <a:schemeClr val="accent6">
                    <a:lumMod val="75000"/>
                  </a:schemeClr>
                </a:solidFill>
              </a:rPr>
              <a:t>10:00</a:t>
            </a:r>
            <a:r>
              <a:rPr kumimoji="1" lang="ja-JP" altLang="en-US" sz="3600" b="1" dirty="0">
                <a:solidFill>
                  <a:schemeClr val="accent6">
                    <a:lumMod val="75000"/>
                  </a:schemeClr>
                </a:solidFill>
              </a:rPr>
              <a:t>～</a:t>
            </a:r>
            <a:r>
              <a:rPr kumimoji="1" lang="en-US" altLang="ja-JP" sz="3600" b="1" dirty="0">
                <a:solidFill>
                  <a:schemeClr val="accent6">
                    <a:lumMod val="75000"/>
                  </a:schemeClr>
                </a:solidFill>
              </a:rPr>
              <a:t>11:30</a:t>
            </a:r>
            <a:endParaRPr kumimoji="1" lang="ja-JP" alt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2EE1ECC-D999-80DF-FCEF-D1C713FD11B7}"/>
              </a:ext>
            </a:extLst>
          </p:cNvPr>
          <p:cNvSpPr txBox="1"/>
          <p:nvPr/>
        </p:nvSpPr>
        <p:spPr>
          <a:xfrm>
            <a:off x="500513" y="9600354"/>
            <a:ext cx="331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■お申込みは</a:t>
            </a:r>
            <a:endParaRPr kumimoji="1" lang="en-US" altLang="ja-JP" sz="2000" b="1" dirty="0"/>
          </a:p>
          <a:p>
            <a:r>
              <a:rPr kumimoji="1" lang="en-US" altLang="ja-JP" sz="2000" b="1" dirty="0"/>
              <a:t>052-221-6613</a:t>
            </a:r>
          </a:p>
          <a:p>
            <a:r>
              <a:rPr kumimoji="1" lang="ja-JP" altLang="en-US" sz="2000" b="1" dirty="0"/>
              <a:t>までお願いします</a:t>
            </a:r>
            <a:endParaRPr kumimoji="1" lang="en-US" altLang="ja-JP" sz="1600" b="1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664AAF7-0FD8-85AB-BD94-476B8C6C3037}"/>
              </a:ext>
            </a:extLst>
          </p:cNvPr>
          <p:cNvSpPr/>
          <p:nvPr/>
        </p:nvSpPr>
        <p:spPr>
          <a:xfrm>
            <a:off x="-13437" y="1708337"/>
            <a:ext cx="7560000" cy="12674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図 27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9D95B91-2D5A-4BCE-F296-9750C4765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120" y="779832"/>
            <a:ext cx="1354461" cy="925776"/>
          </a:xfrm>
          <a:prstGeom prst="rect">
            <a:avLst/>
          </a:prstGeom>
        </p:spPr>
      </p:pic>
      <p:sp>
        <p:nvSpPr>
          <p:cNvPr id="30" name="矢印: 五方向 29">
            <a:extLst>
              <a:ext uri="{FF2B5EF4-FFF2-40B4-BE49-F238E27FC236}">
                <a16:creationId xmlns:a16="http://schemas.microsoft.com/office/drawing/2014/main" id="{7556C552-E1AB-7ADC-4540-66EC35F23714}"/>
              </a:ext>
            </a:extLst>
          </p:cNvPr>
          <p:cNvSpPr/>
          <p:nvPr/>
        </p:nvSpPr>
        <p:spPr>
          <a:xfrm>
            <a:off x="5149472" y="9700376"/>
            <a:ext cx="1146332" cy="886236"/>
          </a:xfrm>
          <a:prstGeom prst="homePlate">
            <a:avLst/>
          </a:prstGeom>
          <a:solidFill>
            <a:srgbClr val="ACC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437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2873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31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5746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183" algn="l" defTabSz="1042873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8620" algn="l" defTabSz="1042873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056" algn="l" defTabSz="1042873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1493" algn="l" defTabSz="1042873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98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園見学の</a:t>
            </a:r>
            <a:endParaRPr lang="en-US" altLang="ja-JP" sz="1298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98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ご予約は</a:t>
            </a:r>
            <a:endParaRPr lang="en-US" altLang="ja-JP" sz="1298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298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こちら</a:t>
            </a:r>
          </a:p>
        </p:txBody>
      </p:sp>
      <p:sp>
        <p:nvSpPr>
          <p:cNvPr id="31" name="矢印: 五方向 30">
            <a:extLst>
              <a:ext uri="{FF2B5EF4-FFF2-40B4-BE49-F238E27FC236}">
                <a16:creationId xmlns:a16="http://schemas.microsoft.com/office/drawing/2014/main" id="{20B1CE11-6814-87AC-E04F-BD20EE9429BE}"/>
              </a:ext>
            </a:extLst>
          </p:cNvPr>
          <p:cNvSpPr/>
          <p:nvPr/>
        </p:nvSpPr>
        <p:spPr>
          <a:xfrm>
            <a:off x="2772055" y="9737681"/>
            <a:ext cx="1146332" cy="765975"/>
          </a:xfrm>
          <a:prstGeom prst="homePlate">
            <a:avLst/>
          </a:prstGeom>
          <a:solidFill>
            <a:srgbClr val="ACC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1437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42873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6431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85746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607183" algn="l" defTabSz="1042873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128620" algn="l" defTabSz="1042873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50056" algn="l" defTabSz="1042873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71493" algn="l" defTabSz="1042873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83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</a:t>
            </a:r>
            <a:r>
              <a:rPr lang="ja-JP" altLang="en-US" sz="1483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endParaRPr lang="en-US" altLang="ja-JP" sz="1483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83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こちら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DDBAC1E5-AF43-6384-BFC9-45499751EB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367" y="9756409"/>
            <a:ext cx="869125" cy="872429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D9732BD9-0C7A-7F7A-3412-C624BE07DA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784" y="9748077"/>
            <a:ext cx="869125" cy="865845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6013951-6226-C868-1709-6E3FA9625398}"/>
              </a:ext>
            </a:extLst>
          </p:cNvPr>
          <p:cNvSpPr txBox="1"/>
          <p:nvPr/>
        </p:nvSpPr>
        <p:spPr>
          <a:xfrm>
            <a:off x="198625" y="4409797"/>
            <a:ext cx="4539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chemeClr val="accent6">
                    <a:lumMod val="75000"/>
                  </a:schemeClr>
                </a:solidFill>
              </a:rPr>
              <a:t>９月６日（土）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6DBC7B5-A880-D4DD-AF00-8CB7A3709D37}"/>
              </a:ext>
            </a:extLst>
          </p:cNvPr>
          <p:cNvSpPr txBox="1"/>
          <p:nvPr/>
        </p:nvSpPr>
        <p:spPr>
          <a:xfrm>
            <a:off x="198625" y="3672651"/>
            <a:ext cx="4539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chemeClr val="accent6">
                    <a:lumMod val="75000"/>
                  </a:schemeClr>
                </a:solidFill>
              </a:rPr>
              <a:t>８月１日（金）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FBABB51-4C04-5E77-64D6-7383BF153ECA}"/>
              </a:ext>
            </a:extLst>
          </p:cNvPr>
          <p:cNvSpPr txBox="1"/>
          <p:nvPr/>
        </p:nvSpPr>
        <p:spPr>
          <a:xfrm>
            <a:off x="198625" y="2914121"/>
            <a:ext cx="4539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>
                <a:solidFill>
                  <a:schemeClr val="accent6">
                    <a:lumMod val="75000"/>
                  </a:schemeClr>
                </a:solidFill>
              </a:rPr>
              <a:t>７月</a:t>
            </a:r>
            <a:r>
              <a:rPr kumimoji="1" lang="ja-JP" altLang="en-US" sz="4800" b="1" dirty="0">
                <a:solidFill>
                  <a:schemeClr val="accent6">
                    <a:lumMod val="75000"/>
                  </a:schemeClr>
                </a:solidFill>
              </a:rPr>
              <a:t>４</a:t>
            </a:r>
            <a:r>
              <a:rPr kumimoji="1" lang="ja-JP" altLang="en-US" sz="4800" b="1">
                <a:solidFill>
                  <a:schemeClr val="accent6">
                    <a:lumMod val="75000"/>
                  </a:schemeClr>
                </a:solidFill>
              </a:rPr>
              <a:t>日</a:t>
            </a:r>
            <a:r>
              <a:rPr kumimoji="1" lang="ja-JP" altLang="en-US" sz="4800" b="1" dirty="0">
                <a:solidFill>
                  <a:schemeClr val="accent6">
                    <a:lumMod val="75000"/>
                  </a:schemeClr>
                </a:solidFill>
              </a:rPr>
              <a:t>（金）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F953657-D6F0-0832-CD3B-D531EE3874CC}"/>
              </a:ext>
            </a:extLst>
          </p:cNvPr>
          <p:cNvSpPr txBox="1"/>
          <p:nvPr/>
        </p:nvSpPr>
        <p:spPr>
          <a:xfrm>
            <a:off x="198625" y="2108292"/>
            <a:ext cx="4539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chemeClr val="accent6">
                    <a:lumMod val="75000"/>
                  </a:schemeClr>
                </a:solidFill>
              </a:rPr>
              <a:t>６月６日（金）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9677DD0-40E3-8C78-2DC3-9F1E35C2BF0E}"/>
              </a:ext>
            </a:extLst>
          </p:cNvPr>
          <p:cNvSpPr txBox="1"/>
          <p:nvPr/>
        </p:nvSpPr>
        <p:spPr>
          <a:xfrm>
            <a:off x="198625" y="5948704"/>
            <a:ext cx="4539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chemeClr val="accent6">
                    <a:lumMod val="75000"/>
                  </a:schemeClr>
                </a:solidFill>
              </a:rPr>
              <a:t>11</a:t>
            </a:r>
            <a:r>
              <a:rPr kumimoji="1" lang="ja-JP" altLang="en-US" sz="4800" b="1" dirty="0">
                <a:solidFill>
                  <a:schemeClr val="accent6">
                    <a:lumMod val="75000"/>
                  </a:schemeClr>
                </a:solidFill>
              </a:rPr>
              <a:t>月１日（土）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7CF4B4B-9BFB-EEDC-B3C9-8BFB0B6B0EFB}"/>
              </a:ext>
            </a:extLst>
          </p:cNvPr>
          <p:cNvSpPr txBox="1"/>
          <p:nvPr/>
        </p:nvSpPr>
        <p:spPr>
          <a:xfrm>
            <a:off x="198625" y="6701680"/>
            <a:ext cx="4539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chemeClr val="accent6">
                    <a:lumMod val="75000"/>
                  </a:schemeClr>
                </a:solidFill>
              </a:rPr>
              <a:t>12</a:t>
            </a:r>
            <a:r>
              <a:rPr kumimoji="1" lang="ja-JP" altLang="en-US" sz="4800" b="1" dirty="0">
                <a:solidFill>
                  <a:schemeClr val="accent6">
                    <a:lumMod val="75000"/>
                  </a:schemeClr>
                </a:solidFill>
              </a:rPr>
              <a:t>月５日（金）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95BF752-8A17-F61A-77C1-A21000380E76}"/>
              </a:ext>
            </a:extLst>
          </p:cNvPr>
          <p:cNvSpPr txBox="1"/>
          <p:nvPr/>
        </p:nvSpPr>
        <p:spPr>
          <a:xfrm>
            <a:off x="4394515" y="2170286"/>
            <a:ext cx="4539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ベビーヨガ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1F2AD28-121B-2366-487F-53F15D264979}"/>
              </a:ext>
            </a:extLst>
          </p:cNvPr>
          <p:cNvSpPr txBox="1"/>
          <p:nvPr/>
        </p:nvSpPr>
        <p:spPr>
          <a:xfrm>
            <a:off x="4254768" y="4517703"/>
            <a:ext cx="576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ウィズブックプログラム</a:t>
            </a:r>
            <a:endParaRPr kumimoji="1" lang="en-US" altLang="ja-JP" sz="20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kumimoji="1" lang="ja-JP" altLang="en-US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ワークショップ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935E7186-C951-9AB1-444B-DABDA63E1F0C}"/>
              </a:ext>
            </a:extLst>
          </p:cNvPr>
          <p:cNvSpPr txBox="1"/>
          <p:nvPr/>
        </p:nvSpPr>
        <p:spPr>
          <a:xfrm>
            <a:off x="4394515" y="3781803"/>
            <a:ext cx="4539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睡眠相談会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3D07919-BBAD-DFF8-666D-44E21A77160F}"/>
              </a:ext>
            </a:extLst>
          </p:cNvPr>
          <p:cNvSpPr txBox="1"/>
          <p:nvPr/>
        </p:nvSpPr>
        <p:spPr>
          <a:xfrm>
            <a:off x="4394515" y="3016003"/>
            <a:ext cx="4539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離乳食相談会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F30D7A3-3DA9-F329-23F2-C1CE806CD80B}"/>
              </a:ext>
            </a:extLst>
          </p:cNvPr>
          <p:cNvSpPr txBox="1"/>
          <p:nvPr/>
        </p:nvSpPr>
        <p:spPr>
          <a:xfrm>
            <a:off x="4307256" y="5985272"/>
            <a:ext cx="57665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ウィズブックプログラム</a:t>
            </a:r>
            <a:endParaRPr kumimoji="1" lang="en-US" altLang="ja-JP" sz="20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kumimoji="1" lang="ja-JP" altLang="en-US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ワークショップ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2EBA9FC-EA02-64A4-9AE0-D7558F36AACA}"/>
              </a:ext>
            </a:extLst>
          </p:cNvPr>
          <p:cNvSpPr txBox="1"/>
          <p:nvPr/>
        </p:nvSpPr>
        <p:spPr>
          <a:xfrm>
            <a:off x="615553" y="9077715"/>
            <a:ext cx="6302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highlight>
                  <a:srgbClr val="FFFF00"/>
                </a:highlight>
                <a:latin typeface="+mn-ea"/>
              </a:rPr>
              <a:t>ベビースケール準備してますので体重測定できます！！</a:t>
            </a:r>
            <a:endParaRPr lang="en-US" altLang="ja-JP" b="1" dirty="0">
              <a:solidFill>
                <a:srgbClr val="000000"/>
              </a:solidFill>
              <a:highlight>
                <a:srgbClr val="FFFF00"/>
              </a:highlight>
              <a:latin typeface="+mn-ea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F6B2CB6A-9730-AD48-FEBE-45A2AB0C62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5726747" y="-62630"/>
            <a:ext cx="685624" cy="965090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3CDED887-81B0-E486-5641-BB9BD7B2BA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6640379" y="281184"/>
            <a:ext cx="590642" cy="834038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234F054-E87E-E7A5-107C-D5E16BB55A86}"/>
              </a:ext>
            </a:extLst>
          </p:cNvPr>
          <p:cNvSpPr txBox="1"/>
          <p:nvPr/>
        </p:nvSpPr>
        <p:spPr>
          <a:xfrm>
            <a:off x="4282196" y="5356991"/>
            <a:ext cx="4539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離乳食相談会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1B98051-2F58-8665-D0F8-B1194DC21AFF}"/>
              </a:ext>
            </a:extLst>
          </p:cNvPr>
          <p:cNvSpPr txBox="1"/>
          <p:nvPr/>
        </p:nvSpPr>
        <p:spPr>
          <a:xfrm>
            <a:off x="4254768" y="6723402"/>
            <a:ext cx="2935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保育園ってどんなところ？相談会</a:t>
            </a: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BCB2401B-275B-40E5-26A9-F2935FF4CCC5}"/>
              </a:ext>
            </a:extLst>
          </p:cNvPr>
          <p:cNvSpPr/>
          <p:nvPr/>
        </p:nvSpPr>
        <p:spPr>
          <a:xfrm>
            <a:off x="364228" y="9600354"/>
            <a:ext cx="2301953" cy="1015663"/>
          </a:xfrm>
          <a:prstGeom prst="round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666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4C907272071E84DBBF6583ADE53BC07" ma:contentTypeVersion="17" ma:contentTypeDescription="新しいドキュメントを作成します。" ma:contentTypeScope="" ma:versionID="6e34f725293e018dd5e1d0f5c2d9261b">
  <xsd:schema xmlns:xsd="http://www.w3.org/2001/XMLSchema" xmlns:xs="http://www.w3.org/2001/XMLSchema" xmlns:p="http://schemas.microsoft.com/office/2006/metadata/properties" xmlns:ns2="afd2eb8d-8117-4154-8c31-52ba8f6875d4" xmlns:ns3="71f3ffde-1a44-4318-a6bb-a18972704990" targetNamespace="http://schemas.microsoft.com/office/2006/metadata/properties" ma:root="true" ma:fieldsID="df1b14ad4550fa330d1edf996d41be84" ns2:_="" ns3:_="">
    <xsd:import namespace="afd2eb8d-8117-4154-8c31-52ba8f6875d4"/>
    <xsd:import namespace="71f3ffde-1a44-4318-a6bb-a189727049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d2eb8d-8117-4154-8c31-52ba8f6875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3c82e2f4-c09c-48da-8e5f-40967919cd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3ffde-1a44-4318-a6bb-a18972704990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ba9ee53-ee80-40c4-975f-479e472e4549}" ma:internalName="TaxCatchAll" ma:showField="CatchAllData" ma:web="71f3ffde-1a44-4318-a6bb-a189727049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f3ffde-1a44-4318-a6bb-a18972704990" xsi:nil="true"/>
    <lcf76f155ced4ddcb4097134ff3c332f xmlns="afd2eb8d-8117-4154-8c31-52ba8f6875d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B04BE1-67FC-47BF-80DA-FD0B99C7A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d2eb8d-8117-4154-8c31-52ba8f6875d4"/>
    <ds:schemaRef ds:uri="71f3ffde-1a44-4318-a6bb-a189727049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46E3A8-969E-4C3E-B44A-54BF9C79038D}">
  <ds:schemaRefs>
    <ds:schemaRef ds:uri="afd2eb8d-8117-4154-8c31-52ba8f6875d4"/>
    <ds:schemaRef ds:uri="http://www.w3.org/XML/1998/namespace"/>
    <ds:schemaRef ds:uri="http://purl.org/dc/terms/"/>
    <ds:schemaRef ds:uri="http://schemas.microsoft.com/office/2006/documentManagement/types"/>
    <ds:schemaRef ds:uri="71f3ffde-1a44-4318-a6bb-a18972704990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D33238-696A-4544-A7F4-F7F40AA561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6253</TotalTime>
  <Words>134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宮内 紗矢子</dc:creator>
  <cp:lastModifiedBy>安井 琴代</cp:lastModifiedBy>
  <cp:revision>12</cp:revision>
  <cp:lastPrinted>2025-04-14T01:02:27Z</cp:lastPrinted>
  <dcterms:created xsi:type="dcterms:W3CDTF">2024-07-11T07:42:22Z</dcterms:created>
  <dcterms:modified xsi:type="dcterms:W3CDTF">2025-04-14T06:37:27Z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0x010100D4C907272071E84DBBF6583ADE53BC07</vt:lpwstr>
  </property>
</Properties>
</file>